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5"/>
  </p:notesMasterIdLst>
  <p:handoutMasterIdLst>
    <p:handoutMasterId r:id="rId36"/>
  </p:handoutMasterIdLst>
  <p:sldIdLst>
    <p:sldId id="299" r:id="rId2"/>
    <p:sldId id="300" r:id="rId3"/>
    <p:sldId id="301" r:id="rId4"/>
    <p:sldId id="302" r:id="rId5"/>
    <p:sldId id="303" r:id="rId6"/>
    <p:sldId id="304" r:id="rId7"/>
    <p:sldId id="305" r:id="rId8"/>
    <p:sldId id="306" r:id="rId9"/>
    <p:sldId id="307" r:id="rId10"/>
    <p:sldId id="308" r:id="rId11"/>
    <p:sldId id="309" r:id="rId12"/>
    <p:sldId id="310" r:id="rId13"/>
    <p:sldId id="311" r:id="rId14"/>
    <p:sldId id="312" r:id="rId15"/>
    <p:sldId id="313" r:id="rId16"/>
    <p:sldId id="314" r:id="rId17"/>
    <p:sldId id="315" r:id="rId18"/>
    <p:sldId id="316" r:id="rId19"/>
    <p:sldId id="317" r:id="rId20"/>
    <p:sldId id="318" r:id="rId21"/>
    <p:sldId id="319" r:id="rId22"/>
    <p:sldId id="320" r:id="rId23"/>
    <p:sldId id="321" r:id="rId24"/>
    <p:sldId id="323" r:id="rId25"/>
    <p:sldId id="324" r:id="rId26"/>
    <p:sldId id="423" r:id="rId27"/>
    <p:sldId id="422" r:id="rId28"/>
    <p:sldId id="421" r:id="rId29"/>
    <p:sldId id="427" r:id="rId30"/>
    <p:sldId id="428" r:id="rId31"/>
    <p:sldId id="330" r:id="rId32"/>
    <p:sldId id="333" r:id="rId33"/>
    <p:sldId id="332" r:id="rId34"/>
  </p:sldIdLst>
  <p:sldSz cx="9144000" cy="6858000" type="screen4x3"/>
  <p:notesSz cx="6096000" cy="8793163"/>
  <p:custShowLst>
    <p:custShow name="自定义放映 1" id="0">
      <p:sldLst/>
    </p:custShow>
    <p:custShow name="自定义放映 2" id="1">
      <p:sldLst/>
    </p:custShow>
    <p:custShow name="自定义放映 3" id="2">
      <p:sldLst/>
    </p:custShow>
  </p:custShowLst>
  <p:defaultTextStyle>
    <a:defPPr>
      <a:defRPr lang="zh-CN"/>
    </a:defPPr>
    <a:lvl1pPr algn="ctr" rtl="0" fontAlgn="base">
      <a:spcBef>
        <a:spcPct val="0"/>
      </a:spcBef>
      <a:spcAft>
        <a:spcPct val="0"/>
      </a:spcAft>
      <a:defRPr kumimoji="1" sz="2000" b="1" kern="1200">
        <a:solidFill>
          <a:schemeClr val="tx1"/>
        </a:solidFill>
        <a:latin typeface="Times New Roman" pitchFamily="18" charset="0"/>
        <a:ea typeface="宋体" pitchFamily="2" charset="-122"/>
        <a:cs typeface="+mn-cs"/>
      </a:defRPr>
    </a:lvl1pPr>
    <a:lvl2pPr marL="457200" algn="ctr" rtl="0" fontAlgn="base">
      <a:spcBef>
        <a:spcPct val="0"/>
      </a:spcBef>
      <a:spcAft>
        <a:spcPct val="0"/>
      </a:spcAft>
      <a:defRPr kumimoji="1" sz="2000" b="1" kern="1200">
        <a:solidFill>
          <a:schemeClr val="tx1"/>
        </a:solidFill>
        <a:latin typeface="Times New Roman" pitchFamily="18" charset="0"/>
        <a:ea typeface="宋体" pitchFamily="2" charset="-122"/>
        <a:cs typeface="+mn-cs"/>
      </a:defRPr>
    </a:lvl2pPr>
    <a:lvl3pPr marL="914400" algn="ctr" rtl="0" fontAlgn="base">
      <a:spcBef>
        <a:spcPct val="0"/>
      </a:spcBef>
      <a:spcAft>
        <a:spcPct val="0"/>
      </a:spcAft>
      <a:defRPr kumimoji="1" sz="2000" b="1" kern="1200">
        <a:solidFill>
          <a:schemeClr val="tx1"/>
        </a:solidFill>
        <a:latin typeface="Times New Roman" pitchFamily="18" charset="0"/>
        <a:ea typeface="宋体" pitchFamily="2" charset="-122"/>
        <a:cs typeface="+mn-cs"/>
      </a:defRPr>
    </a:lvl3pPr>
    <a:lvl4pPr marL="1371600" algn="ctr" rtl="0" fontAlgn="base">
      <a:spcBef>
        <a:spcPct val="0"/>
      </a:spcBef>
      <a:spcAft>
        <a:spcPct val="0"/>
      </a:spcAft>
      <a:defRPr kumimoji="1" sz="2000" b="1" kern="1200">
        <a:solidFill>
          <a:schemeClr val="tx1"/>
        </a:solidFill>
        <a:latin typeface="Times New Roman" pitchFamily="18" charset="0"/>
        <a:ea typeface="宋体" pitchFamily="2" charset="-122"/>
        <a:cs typeface="+mn-cs"/>
      </a:defRPr>
    </a:lvl4pPr>
    <a:lvl5pPr marL="1828800" algn="ctr" rtl="0" fontAlgn="base">
      <a:spcBef>
        <a:spcPct val="0"/>
      </a:spcBef>
      <a:spcAft>
        <a:spcPct val="0"/>
      </a:spcAft>
      <a:defRPr kumimoji="1" sz="2000" b="1" kern="1200">
        <a:solidFill>
          <a:schemeClr val="tx1"/>
        </a:solidFill>
        <a:latin typeface="Times New Roman" pitchFamily="18" charset="0"/>
        <a:ea typeface="宋体" pitchFamily="2" charset="-122"/>
        <a:cs typeface="+mn-cs"/>
      </a:defRPr>
    </a:lvl5pPr>
    <a:lvl6pPr marL="2286000" algn="l" defTabSz="914400" rtl="0" eaLnBrk="1" latinLnBrk="0" hangingPunct="1">
      <a:defRPr kumimoji="1" sz="2000" b="1" kern="1200">
        <a:solidFill>
          <a:schemeClr val="tx1"/>
        </a:solidFill>
        <a:latin typeface="Times New Roman" pitchFamily="18" charset="0"/>
        <a:ea typeface="宋体" pitchFamily="2" charset="-122"/>
        <a:cs typeface="+mn-cs"/>
      </a:defRPr>
    </a:lvl6pPr>
    <a:lvl7pPr marL="2743200" algn="l" defTabSz="914400" rtl="0" eaLnBrk="1" latinLnBrk="0" hangingPunct="1">
      <a:defRPr kumimoji="1" sz="2000" b="1" kern="1200">
        <a:solidFill>
          <a:schemeClr val="tx1"/>
        </a:solidFill>
        <a:latin typeface="Times New Roman" pitchFamily="18" charset="0"/>
        <a:ea typeface="宋体" pitchFamily="2" charset="-122"/>
        <a:cs typeface="+mn-cs"/>
      </a:defRPr>
    </a:lvl7pPr>
    <a:lvl8pPr marL="3200400" algn="l" defTabSz="914400" rtl="0" eaLnBrk="1" latinLnBrk="0" hangingPunct="1">
      <a:defRPr kumimoji="1" sz="2000" b="1" kern="1200">
        <a:solidFill>
          <a:schemeClr val="tx1"/>
        </a:solidFill>
        <a:latin typeface="Times New Roman" pitchFamily="18" charset="0"/>
        <a:ea typeface="宋体" pitchFamily="2" charset="-122"/>
        <a:cs typeface="+mn-cs"/>
      </a:defRPr>
    </a:lvl8pPr>
    <a:lvl9pPr marL="3657600" algn="l" defTabSz="914400" rtl="0" eaLnBrk="1" latinLnBrk="0" hangingPunct="1">
      <a:defRPr kumimoji="1" sz="2000" b="1" kern="1200">
        <a:solidFill>
          <a:schemeClr val="tx1"/>
        </a:solidFill>
        <a:latin typeface="Times New Roman" pitchFamily="18" charset="0"/>
        <a:ea typeface="宋体" pitchFamily="2" charset="-122"/>
        <a:cs typeface="+mn-cs"/>
      </a:defRPr>
    </a:lvl9pPr>
  </p:defaultTextStyle>
  <p:extLst>
    <p:ext uri="{EFAFB233-063F-42B5-8137-9DF3F51BA10A}">
      <p15:sldGuideLst xmlns:p15="http://schemas.microsoft.com/office/powerpoint/2012/main">
        <p15:guide id="1" orient="horz" pos="480">
          <p15:clr>
            <a:srgbClr val="A4A3A4"/>
          </p15:clr>
        </p15:guide>
        <p15:guide id="2" pos="2880">
          <p15:clr>
            <a:srgbClr val="A4A3A4"/>
          </p15:clr>
        </p15:guide>
      </p15:sldGuideLst>
    </p:ext>
    <p:ext uri="{2D200454-40CA-4A62-9FC3-DE9A4176ACB9}">
      <p15:notesGuideLst xmlns:p15="http://schemas.microsoft.com/office/powerpoint/2012/main">
        <p15:guide id="1" orient="horz" pos="2769">
          <p15:clr>
            <a:srgbClr val="A4A3A4"/>
          </p15:clr>
        </p15:guide>
        <p15:guide id="2" pos="192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CC1818"/>
    <a:srgbClr val="0033CC"/>
    <a:srgbClr val="00FF99"/>
    <a:srgbClr val="0000FF"/>
    <a:srgbClr val="FF0000"/>
    <a:srgbClr val="99FF66"/>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2787"/>
    <p:restoredTop sz="90929"/>
  </p:normalViewPr>
  <p:slideViewPr>
    <p:cSldViewPr>
      <p:cViewPr varScale="1">
        <p:scale>
          <a:sx n="64" d="100"/>
          <a:sy n="64" d="100"/>
        </p:scale>
        <p:origin x="648" y="48"/>
      </p:cViewPr>
      <p:guideLst>
        <p:guide orient="horz" pos="48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950" y="-78"/>
      </p:cViewPr>
      <p:guideLst>
        <p:guide orient="horz" pos="2769"/>
        <p:guide pos="192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20.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image" Target="../media/image4.wmf"/><Relationship Id="rId7" Type="http://schemas.openxmlformats.org/officeDocument/2006/relationships/image" Target="../media/image8.wmf"/><Relationship Id="rId2" Type="http://schemas.openxmlformats.org/officeDocument/2006/relationships/image" Target="../media/image3.emf"/><Relationship Id="rId1" Type="http://schemas.openxmlformats.org/officeDocument/2006/relationships/image" Target="../media/image2.wmf"/><Relationship Id="rId6" Type="http://schemas.openxmlformats.org/officeDocument/2006/relationships/image" Target="../media/image7.wmf"/><Relationship Id="rId11" Type="http://schemas.openxmlformats.org/officeDocument/2006/relationships/image" Target="../media/image12.wmf"/><Relationship Id="rId5" Type="http://schemas.openxmlformats.org/officeDocument/2006/relationships/image" Target="../media/image6.wmf"/><Relationship Id="rId10" Type="http://schemas.openxmlformats.org/officeDocument/2006/relationships/image" Target="../media/image11.wmf"/><Relationship Id="rId4" Type="http://schemas.openxmlformats.org/officeDocument/2006/relationships/image" Target="../media/image5.wmf"/><Relationship Id="rId9" Type="http://schemas.openxmlformats.org/officeDocument/2006/relationships/image" Target="../media/image10.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114.emf"/><Relationship Id="rId7" Type="http://schemas.openxmlformats.org/officeDocument/2006/relationships/image" Target="../media/image118.wmf"/><Relationship Id="rId2" Type="http://schemas.openxmlformats.org/officeDocument/2006/relationships/image" Target="../media/image113.wmf"/><Relationship Id="rId1" Type="http://schemas.openxmlformats.org/officeDocument/2006/relationships/image" Target="../media/image112.wmf"/><Relationship Id="rId6" Type="http://schemas.openxmlformats.org/officeDocument/2006/relationships/image" Target="../media/image117.wmf"/><Relationship Id="rId5" Type="http://schemas.openxmlformats.org/officeDocument/2006/relationships/image" Target="../media/image116.emf"/><Relationship Id="rId4" Type="http://schemas.openxmlformats.org/officeDocument/2006/relationships/image" Target="../media/image115.emf"/></Relationships>
</file>

<file path=ppt/drawings/_rels/vmlDrawing11.vml.rels><?xml version="1.0" encoding="UTF-8" standalone="yes"?>
<Relationships xmlns="http://schemas.openxmlformats.org/package/2006/relationships"><Relationship Id="rId8" Type="http://schemas.openxmlformats.org/officeDocument/2006/relationships/image" Target="../media/image126.wmf"/><Relationship Id="rId3" Type="http://schemas.openxmlformats.org/officeDocument/2006/relationships/image" Target="../media/image121.wmf"/><Relationship Id="rId7" Type="http://schemas.openxmlformats.org/officeDocument/2006/relationships/image" Target="../media/image125.wmf"/><Relationship Id="rId2" Type="http://schemas.openxmlformats.org/officeDocument/2006/relationships/image" Target="../media/image120.wmf"/><Relationship Id="rId1" Type="http://schemas.openxmlformats.org/officeDocument/2006/relationships/image" Target="../media/image119.wmf"/><Relationship Id="rId6" Type="http://schemas.openxmlformats.org/officeDocument/2006/relationships/image" Target="../media/image124.wmf"/><Relationship Id="rId11" Type="http://schemas.openxmlformats.org/officeDocument/2006/relationships/image" Target="../media/image129.wmf"/><Relationship Id="rId5" Type="http://schemas.openxmlformats.org/officeDocument/2006/relationships/image" Target="../media/image123.wmf"/><Relationship Id="rId10" Type="http://schemas.openxmlformats.org/officeDocument/2006/relationships/image" Target="../media/image128.wmf"/><Relationship Id="rId4" Type="http://schemas.openxmlformats.org/officeDocument/2006/relationships/image" Target="../media/image122.wmf"/><Relationship Id="rId9" Type="http://schemas.openxmlformats.org/officeDocument/2006/relationships/image" Target="../media/image127.wmf"/></Relationships>
</file>

<file path=ppt/drawings/_rels/vmlDrawing12.vml.rels><?xml version="1.0" encoding="UTF-8" standalone="yes"?>
<Relationships xmlns="http://schemas.openxmlformats.org/package/2006/relationships"><Relationship Id="rId8" Type="http://schemas.openxmlformats.org/officeDocument/2006/relationships/image" Target="../media/image137.emf"/><Relationship Id="rId3" Type="http://schemas.openxmlformats.org/officeDocument/2006/relationships/image" Target="../media/image132.wmf"/><Relationship Id="rId7" Type="http://schemas.openxmlformats.org/officeDocument/2006/relationships/image" Target="../media/image136.wmf"/><Relationship Id="rId2" Type="http://schemas.openxmlformats.org/officeDocument/2006/relationships/image" Target="../media/image131.wmf"/><Relationship Id="rId1" Type="http://schemas.openxmlformats.org/officeDocument/2006/relationships/image" Target="../media/image130.wmf"/><Relationship Id="rId6" Type="http://schemas.openxmlformats.org/officeDocument/2006/relationships/image" Target="../media/image135.wmf"/><Relationship Id="rId5" Type="http://schemas.openxmlformats.org/officeDocument/2006/relationships/image" Target="../media/image134.wmf"/><Relationship Id="rId4" Type="http://schemas.openxmlformats.org/officeDocument/2006/relationships/image" Target="../media/image133.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140.wmf"/><Relationship Id="rId2" Type="http://schemas.openxmlformats.org/officeDocument/2006/relationships/image" Target="../media/image139.wmf"/><Relationship Id="rId1" Type="http://schemas.openxmlformats.org/officeDocument/2006/relationships/image" Target="../media/image138.wmf"/><Relationship Id="rId4" Type="http://schemas.openxmlformats.org/officeDocument/2006/relationships/image" Target="../media/image141.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149.wmf"/><Relationship Id="rId13" Type="http://schemas.openxmlformats.org/officeDocument/2006/relationships/image" Target="../media/image154.wmf"/><Relationship Id="rId3" Type="http://schemas.openxmlformats.org/officeDocument/2006/relationships/image" Target="../media/image144.wmf"/><Relationship Id="rId7" Type="http://schemas.openxmlformats.org/officeDocument/2006/relationships/image" Target="../media/image148.wmf"/><Relationship Id="rId12" Type="http://schemas.openxmlformats.org/officeDocument/2006/relationships/image" Target="../media/image153.emf"/><Relationship Id="rId2" Type="http://schemas.openxmlformats.org/officeDocument/2006/relationships/image" Target="../media/image143.emf"/><Relationship Id="rId1" Type="http://schemas.openxmlformats.org/officeDocument/2006/relationships/image" Target="../media/image142.wmf"/><Relationship Id="rId6" Type="http://schemas.openxmlformats.org/officeDocument/2006/relationships/image" Target="../media/image147.wmf"/><Relationship Id="rId11" Type="http://schemas.openxmlformats.org/officeDocument/2006/relationships/image" Target="../media/image152.wmf"/><Relationship Id="rId5" Type="http://schemas.openxmlformats.org/officeDocument/2006/relationships/image" Target="../media/image146.emf"/><Relationship Id="rId10" Type="http://schemas.openxmlformats.org/officeDocument/2006/relationships/image" Target="../media/image151.wmf"/><Relationship Id="rId4" Type="http://schemas.openxmlformats.org/officeDocument/2006/relationships/image" Target="../media/image145.wmf"/><Relationship Id="rId9" Type="http://schemas.openxmlformats.org/officeDocument/2006/relationships/image" Target="../media/image150.wmf"/><Relationship Id="rId14" Type="http://schemas.openxmlformats.org/officeDocument/2006/relationships/image" Target="../media/image155.wmf"/></Relationships>
</file>

<file path=ppt/drawings/_rels/vmlDrawing15.vml.rels><?xml version="1.0" encoding="UTF-8" standalone="yes"?>
<Relationships xmlns="http://schemas.openxmlformats.org/package/2006/relationships"><Relationship Id="rId8" Type="http://schemas.openxmlformats.org/officeDocument/2006/relationships/image" Target="../media/image163.wmf"/><Relationship Id="rId13" Type="http://schemas.openxmlformats.org/officeDocument/2006/relationships/image" Target="../media/image167.wmf"/><Relationship Id="rId3" Type="http://schemas.openxmlformats.org/officeDocument/2006/relationships/image" Target="../media/image158.wmf"/><Relationship Id="rId7" Type="http://schemas.openxmlformats.org/officeDocument/2006/relationships/image" Target="../media/image162.emf"/><Relationship Id="rId12" Type="http://schemas.openxmlformats.org/officeDocument/2006/relationships/image" Target="../media/image166.wmf"/><Relationship Id="rId2" Type="http://schemas.openxmlformats.org/officeDocument/2006/relationships/image" Target="../media/image157.wmf"/><Relationship Id="rId1" Type="http://schemas.openxmlformats.org/officeDocument/2006/relationships/image" Target="../media/image156.wmf"/><Relationship Id="rId6" Type="http://schemas.openxmlformats.org/officeDocument/2006/relationships/image" Target="../media/image161.wmf"/><Relationship Id="rId11" Type="http://schemas.openxmlformats.org/officeDocument/2006/relationships/image" Target="../media/image165.wmf"/><Relationship Id="rId5" Type="http://schemas.openxmlformats.org/officeDocument/2006/relationships/image" Target="../media/image160.wmf"/><Relationship Id="rId10" Type="http://schemas.openxmlformats.org/officeDocument/2006/relationships/image" Target="../media/image12.wmf"/><Relationship Id="rId4" Type="http://schemas.openxmlformats.org/officeDocument/2006/relationships/image" Target="../media/image159.emf"/><Relationship Id="rId9" Type="http://schemas.openxmlformats.org/officeDocument/2006/relationships/image" Target="../media/image164.wmf"/></Relationships>
</file>

<file path=ppt/drawings/_rels/vmlDrawing16.vml.rels><?xml version="1.0" encoding="UTF-8" standalone="yes"?>
<Relationships xmlns="http://schemas.openxmlformats.org/package/2006/relationships"><Relationship Id="rId8" Type="http://schemas.openxmlformats.org/officeDocument/2006/relationships/image" Target="../media/image172.wmf"/><Relationship Id="rId13" Type="http://schemas.openxmlformats.org/officeDocument/2006/relationships/image" Target="../media/image177.wmf"/><Relationship Id="rId18" Type="http://schemas.openxmlformats.org/officeDocument/2006/relationships/image" Target="../media/image182.wmf"/><Relationship Id="rId26" Type="http://schemas.openxmlformats.org/officeDocument/2006/relationships/image" Target="../media/image187.emf"/><Relationship Id="rId3" Type="http://schemas.openxmlformats.org/officeDocument/2006/relationships/image" Target="../media/image169.wmf"/><Relationship Id="rId21" Type="http://schemas.openxmlformats.org/officeDocument/2006/relationships/image" Target="../media/image158.wmf"/><Relationship Id="rId7" Type="http://schemas.openxmlformats.org/officeDocument/2006/relationships/image" Target="../media/image171.wmf"/><Relationship Id="rId12" Type="http://schemas.openxmlformats.org/officeDocument/2006/relationships/image" Target="../media/image176.wmf"/><Relationship Id="rId17" Type="http://schemas.openxmlformats.org/officeDocument/2006/relationships/image" Target="../media/image181.wmf"/><Relationship Id="rId25" Type="http://schemas.openxmlformats.org/officeDocument/2006/relationships/image" Target="../media/image186.wmf"/><Relationship Id="rId2" Type="http://schemas.openxmlformats.org/officeDocument/2006/relationships/image" Target="../media/image62.wmf"/><Relationship Id="rId16" Type="http://schemas.openxmlformats.org/officeDocument/2006/relationships/image" Target="../media/image180.wmf"/><Relationship Id="rId20" Type="http://schemas.openxmlformats.org/officeDocument/2006/relationships/image" Target="../media/image184.wmf"/><Relationship Id="rId1" Type="http://schemas.openxmlformats.org/officeDocument/2006/relationships/image" Target="../media/image168.wmf"/><Relationship Id="rId6" Type="http://schemas.openxmlformats.org/officeDocument/2006/relationships/image" Target="../media/image42.wmf"/><Relationship Id="rId11" Type="http://schemas.openxmlformats.org/officeDocument/2006/relationships/image" Target="../media/image175.wmf"/><Relationship Id="rId24" Type="http://schemas.openxmlformats.org/officeDocument/2006/relationships/image" Target="../media/image161.wmf"/><Relationship Id="rId5" Type="http://schemas.openxmlformats.org/officeDocument/2006/relationships/image" Target="../media/image41.wmf"/><Relationship Id="rId15" Type="http://schemas.openxmlformats.org/officeDocument/2006/relationships/image" Target="../media/image179.wmf"/><Relationship Id="rId23" Type="http://schemas.openxmlformats.org/officeDocument/2006/relationships/image" Target="../media/image160.wmf"/><Relationship Id="rId10" Type="http://schemas.openxmlformats.org/officeDocument/2006/relationships/image" Target="../media/image174.wmf"/><Relationship Id="rId19" Type="http://schemas.openxmlformats.org/officeDocument/2006/relationships/image" Target="../media/image183.wmf"/><Relationship Id="rId4" Type="http://schemas.openxmlformats.org/officeDocument/2006/relationships/image" Target="../media/image170.wmf"/><Relationship Id="rId9" Type="http://schemas.openxmlformats.org/officeDocument/2006/relationships/image" Target="../media/image173.wmf"/><Relationship Id="rId14" Type="http://schemas.openxmlformats.org/officeDocument/2006/relationships/image" Target="../media/image178.wmf"/><Relationship Id="rId22" Type="http://schemas.openxmlformats.org/officeDocument/2006/relationships/image" Target="../media/image185.e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190.wmf"/><Relationship Id="rId2" Type="http://schemas.openxmlformats.org/officeDocument/2006/relationships/image" Target="../media/image189.wmf"/><Relationship Id="rId1" Type="http://schemas.openxmlformats.org/officeDocument/2006/relationships/image" Target="../media/image188.wmf"/></Relationships>
</file>

<file path=ppt/drawings/_rels/vmlDrawing18.vml.rels><?xml version="1.0" encoding="UTF-8" standalone="yes"?>
<Relationships xmlns="http://schemas.openxmlformats.org/package/2006/relationships"><Relationship Id="rId8" Type="http://schemas.openxmlformats.org/officeDocument/2006/relationships/image" Target="../media/image195.wmf"/><Relationship Id="rId13" Type="http://schemas.openxmlformats.org/officeDocument/2006/relationships/image" Target="../media/image200.emf"/><Relationship Id="rId3" Type="http://schemas.openxmlformats.org/officeDocument/2006/relationships/image" Target="../media/image191.wmf"/><Relationship Id="rId7" Type="http://schemas.openxmlformats.org/officeDocument/2006/relationships/image" Target="../media/image194.wmf"/><Relationship Id="rId12" Type="http://schemas.openxmlformats.org/officeDocument/2006/relationships/image" Target="../media/image199.wmf"/><Relationship Id="rId2" Type="http://schemas.openxmlformats.org/officeDocument/2006/relationships/image" Target="../media/image103.wmf"/><Relationship Id="rId1" Type="http://schemas.openxmlformats.org/officeDocument/2006/relationships/image" Target="../media/image102.wmf"/><Relationship Id="rId6" Type="http://schemas.openxmlformats.org/officeDocument/2006/relationships/image" Target="../media/image193.wmf"/><Relationship Id="rId11" Type="http://schemas.openxmlformats.org/officeDocument/2006/relationships/image" Target="../media/image198.wmf"/><Relationship Id="rId5" Type="http://schemas.openxmlformats.org/officeDocument/2006/relationships/image" Target="../media/image192.wmf"/><Relationship Id="rId10" Type="http://schemas.openxmlformats.org/officeDocument/2006/relationships/image" Target="../media/image197.wmf"/><Relationship Id="rId4" Type="http://schemas.openxmlformats.org/officeDocument/2006/relationships/image" Target="../media/image105.wmf"/><Relationship Id="rId9" Type="http://schemas.openxmlformats.org/officeDocument/2006/relationships/image" Target="../media/image196.wmf"/></Relationships>
</file>

<file path=ppt/drawings/_rels/vmlDrawing19.vml.rels><?xml version="1.0" encoding="UTF-8" standalone="yes"?>
<Relationships xmlns="http://schemas.openxmlformats.org/package/2006/relationships"><Relationship Id="rId8" Type="http://schemas.openxmlformats.org/officeDocument/2006/relationships/image" Target="../media/image208.emf"/><Relationship Id="rId13" Type="http://schemas.openxmlformats.org/officeDocument/2006/relationships/image" Target="../media/image213.wmf"/><Relationship Id="rId3" Type="http://schemas.openxmlformats.org/officeDocument/2006/relationships/image" Target="../media/image203.emf"/><Relationship Id="rId7" Type="http://schemas.openxmlformats.org/officeDocument/2006/relationships/image" Target="../media/image207.wmf"/><Relationship Id="rId12" Type="http://schemas.openxmlformats.org/officeDocument/2006/relationships/image" Target="../media/image212.emf"/><Relationship Id="rId2" Type="http://schemas.openxmlformats.org/officeDocument/2006/relationships/image" Target="../media/image202.wmf"/><Relationship Id="rId1" Type="http://schemas.openxmlformats.org/officeDocument/2006/relationships/image" Target="../media/image201.wmf"/><Relationship Id="rId6" Type="http://schemas.openxmlformats.org/officeDocument/2006/relationships/image" Target="../media/image206.wmf"/><Relationship Id="rId11" Type="http://schemas.openxmlformats.org/officeDocument/2006/relationships/image" Target="../media/image211.wmf"/><Relationship Id="rId5" Type="http://schemas.openxmlformats.org/officeDocument/2006/relationships/image" Target="../media/image205.wmf"/><Relationship Id="rId15" Type="http://schemas.openxmlformats.org/officeDocument/2006/relationships/image" Target="../media/image215.wmf"/><Relationship Id="rId10" Type="http://schemas.openxmlformats.org/officeDocument/2006/relationships/image" Target="../media/image210.wmf"/><Relationship Id="rId4" Type="http://schemas.openxmlformats.org/officeDocument/2006/relationships/image" Target="../media/image204.wmf"/><Relationship Id="rId9" Type="http://schemas.openxmlformats.org/officeDocument/2006/relationships/image" Target="../media/image209.wmf"/><Relationship Id="rId14" Type="http://schemas.openxmlformats.org/officeDocument/2006/relationships/image" Target="../media/image214.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21.wmf"/><Relationship Id="rId13" Type="http://schemas.openxmlformats.org/officeDocument/2006/relationships/image" Target="../media/image26.emf"/><Relationship Id="rId3" Type="http://schemas.openxmlformats.org/officeDocument/2006/relationships/image" Target="../media/image16.emf"/><Relationship Id="rId7" Type="http://schemas.openxmlformats.org/officeDocument/2006/relationships/image" Target="../media/image20.wmf"/><Relationship Id="rId12" Type="http://schemas.openxmlformats.org/officeDocument/2006/relationships/image" Target="../media/image25.wmf"/><Relationship Id="rId2" Type="http://schemas.openxmlformats.org/officeDocument/2006/relationships/image" Target="../media/image15.wmf"/><Relationship Id="rId1" Type="http://schemas.openxmlformats.org/officeDocument/2006/relationships/image" Target="../media/image14.wmf"/><Relationship Id="rId6" Type="http://schemas.openxmlformats.org/officeDocument/2006/relationships/image" Target="../media/image19.wmf"/><Relationship Id="rId11" Type="http://schemas.openxmlformats.org/officeDocument/2006/relationships/image" Target="../media/image24.wmf"/><Relationship Id="rId5" Type="http://schemas.openxmlformats.org/officeDocument/2006/relationships/image" Target="../media/image18.wmf"/><Relationship Id="rId10" Type="http://schemas.openxmlformats.org/officeDocument/2006/relationships/image" Target="../media/image23.wmf"/><Relationship Id="rId4" Type="http://schemas.openxmlformats.org/officeDocument/2006/relationships/image" Target="../media/image17.wmf"/><Relationship Id="rId9" Type="http://schemas.openxmlformats.org/officeDocument/2006/relationships/image" Target="../media/image22.e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218.wmf"/><Relationship Id="rId1" Type="http://schemas.openxmlformats.org/officeDocument/2006/relationships/image" Target="../media/image217.wmf"/></Relationships>
</file>

<file path=ppt/drawings/_rels/vmlDrawing21.vml.rels><?xml version="1.0" encoding="UTF-8" standalone="yes"?>
<Relationships xmlns="http://schemas.openxmlformats.org/package/2006/relationships"><Relationship Id="rId8" Type="http://schemas.openxmlformats.org/officeDocument/2006/relationships/image" Target="../media/image226.wmf"/><Relationship Id="rId3" Type="http://schemas.openxmlformats.org/officeDocument/2006/relationships/image" Target="../media/image221.wmf"/><Relationship Id="rId7" Type="http://schemas.openxmlformats.org/officeDocument/2006/relationships/image" Target="../media/image225.wmf"/><Relationship Id="rId2" Type="http://schemas.openxmlformats.org/officeDocument/2006/relationships/image" Target="../media/image220.wmf"/><Relationship Id="rId1" Type="http://schemas.openxmlformats.org/officeDocument/2006/relationships/image" Target="../media/image219.wmf"/><Relationship Id="rId6" Type="http://schemas.openxmlformats.org/officeDocument/2006/relationships/image" Target="../media/image224.wmf"/><Relationship Id="rId5" Type="http://schemas.openxmlformats.org/officeDocument/2006/relationships/image" Target="../media/image223.wmf"/><Relationship Id="rId4" Type="http://schemas.openxmlformats.org/officeDocument/2006/relationships/image" Target="../media/image222.wmf"/></Relationships>
</file>

<file path=ppt/drawings/_rels/vmlDrawing22.vml.rels><?xml version="1.0" encoding="UTF-8" standalone="yes"?>
<Relationships xmlns="http://schemas.openxmlformats.org/package/2006/relationships"><Relationship Id="rId8" Type="http://schemas.openxmlformats.org/officeDocument/2006/relationships/image" Target="../media/image234.wmf"/><Relationship Id="rId13" Type="http://schemas.openxmlformats.org/officeDocument/2006/relationships/image" Target="../media/image239.wmf"/><Relationship Id="rId3" Type="http://schemas.openxmlformats.org/officeDocument/2006/relationships/image" Target="../media/image229.wmf"/><Relationship Id="rId7" Type="http://schemas.openxmlformats.org/officeDocument/2006/relationships/image" Target="../media/image233.wmf"/><Relationship Id="rId12" Type="http://schemas.openxmlformats.org/officeDocument/2006/relationships/image" Target="../media/image238.wmf"/><Relationship Id="rId17" Type="http://schemas.openxmlformats.org/officeDocument/2006/relationships/image" Target="../media/image243.wmf"/><Relationship Id="rId2" Type="http://schemas.openxmlformats.org/officeDocument/2006/relationships/image" Target="../media/image228.wmf"/><Relationship Id="rId16" Type="http://schemas.openxmlformats.org/officeDocument/2006/relationships/image" Target="../media/image242.wmf"/><Relationship Id="rId1" Type="http://schemas.openxmlformats.org/officeDocument/2006/relationships/image" Target="../media/image227.wmf"/><Relationship Id="rId6" Type="http://schemas.openxmlformats.org/officeDocument/2006/relationships/image" Target="../media/image232.wmf"/><Relationship Id="rId11" Type="http://schemas.openxmlformats.org/officeDocument/2006/relationships/image" Target="../media/image237.wmf"/><Relationship Id="rId5" Type="http://schemas.openxmlformats.org/officeDocument/2006/relationships/image" Target="../media/image231.wmf"/><Relationship Id="rId15" Type="http://schemas.openxmlformats.org/officeDocument/2006/relationships/image" Target="../media/image241.wmf"/><Relationship Id="rId10" Type="http://schemas.openxmlformats.org/officeDocument/2006/relationships/image" Target="../media/image236.wmf"/><Relationship Id="rId4" Type="http://schemas.openxmlformats.org/officeDocument/2006/relationships/image" Target="../media/image230.wmf"/><Relationship Id="rId9" Type="http://schemas.openxmlformats.org/officeDocument/2006/relationships/image" Target="../media/image235.wmf"/><Relationship Id="rId14" Type="http://schemas.openxmlformats.org/officeDocument/2006/relationships/image" Target="../media/image240.wmf"/></Relationships>
</file>

<file path=ppt/drawings/_rels/vmlDrawing23.vml.rels><?xml version="1.0" encoding="UTF-8" standalone="yes"?>
<Relationships xmlns="http://schemas.openxmlformats.org/package/2006/relationships"><Relationship Id="rId8" Type="http://schemas.openxmlformats.org/officeDocument/2006/relationships/image" Target="../media/image251.wmf"/><Relationship Id="rId13" Type="http://schemas.openxmlformats.org/officeDocument/2006/relationships/image" Target="../media/image256.wmf"/><Relationship Id="rId18" Type="http://schemas.openxmlformats.org/officeDocument/2006/relationships/image" Target="../media/image261.wmf"/><Relationship Id="rId3" Type="http://schemas.openxmlformats.org/officeDocument/2006/relationships/image" Target="../media/image246.wmf"/><Relationship Id="rId7" Type="http://schemas.openxmlformats.org/officeDocument/2006/relationships/image" Target="../media/image250.wmf"/><Relationship Id="rId12" Type="http://schemas.openxmlformats.org/officeDocument/2006/relationships/image" Target="../media/image255.wmf"/><Relationship Id="rId17" Type="http://schemas.openxmlformats.org/officeDocument/2006/relationships/image" Target="../media/image260.wmf"/><Relationship Id="rId2" Type="http://schemas.openxmlformats.org/officeDocument/2006/relationships/image" Target="../media/image245.wmf"/><Relationship Id="rId16" Type="http://schemas.openxmlformats.org/officeDocument/2006/relationships/image" Target="../media/image259.wmf"/><Relationship Id="rId1" Type="http://schemas.openxmlformats.org/officeDocument/2006/relationships/image" Target="../media/image244.wmf"/><Relationship Id="rId6" Type="http://schemas.openxmlformats.org/officeDocument/2006/relationships/image" Target="../media/image249.wmf"/><Relationship Id="rId11" Type="http://schemas.openxmlformats.org/officeDocument/2006/relationships/image" Target="../media/image254.wmf"/><Relationship Id="rId5" Type="http://schemas.openxmlformats.org/officeDocument/2006/relationships/image" Target="../media/image248.wmf"/><Relationship Id="rId15" Type="http://schemas.openxmlformats.org/officeDocument/2006/relationships/image" Target="../media/image258.wmf"/><Relationship Id="rId10" Type="http://schemas.openxmlformats.org/officeDocument/2006/relationships/image" Target="../media/image253.wmf"/><Relationship Id="rId4" Type="http://schemas.openxmlformats.org/officeDocument/2006/relationships/image" Target="../media/image247.wmf"/><Relationship Id="rId9" Type="http://schemas.openxmlformats.org/officeDocument/2006/relationships/image" Target="../media/image252.emf"/><Relationship Id="rId14" Type="http://schemas.openxmlformats.org/officeDocument/2006/relationships/image" Target="../media/image257.wmf"/></Relationships>
</file>

<file path=ppt/drawings/_rels/vmlDrawing24.vml.rels><?xml version="1.0" encoding="UTF-8" standalone="yes"?>
<Relationships xmlns="http://schemas.openxmlformats.org/package/2006/relationships"><Relationship Id="rId8" Type="http://schemas.openxmlformats.org/officeDocument/2006/relationships/image" Target="../media/image269.wmf"/><Relationship Id="rId13" Type="http://schemas.openxmlformats.org/officeDocument/2006/relationships/image" Target="../media/image274.wmf"/><Relationship Id="rId3" Type="http://schemas.openxmlformats.org/officeDocument/2006/relationships/image" Target="../media/image264.wmf"/><Relationship Id="rId7" Type="http://schemas.openxmlformats.org/officeDocument/2006/relationships/image" Target="../media/image268.wmf"/><Relationship Id="rId12" Type="http://schemas.openxmlformats.org/officeDocument/2006/relationships/image" Target="../media/image273.wmf"/><Relationship Id="rId2" Type="http://schemas.openxmlformats.org/officeDocument/2006/relationships/image" Target="../media/image263.wmf"/><Relationship Id="rId1" Type="http://schemas.openxmlformats.org/officeDocument/2006/relationships/image" Target="../media/image262.wmf"/><Relationship Id="rId6" Type="http://schemas.openxmlformats.org/officeDocument/2006/relationships/image" Target="../media/image267.wmf"/><Relationship Id="rId11" Type="http://schemas.openxmlformats.org/officeDocument/2006/relationships/image" Target="../media/image272.wmf"/><Relationship Id="rId5" Type="http://schemas.openxmlformats.org/officeDocument/2006/relationships/image" Target="../media/image266.wmf"/><Relationship Id="rId10" Type="http://schemas.openxmlformats.org/officeDocument/2006/relationships/image" Target="../media/image271.wmf"/><Relationship Id="rId4" Type="http://schemas.openxmlformats.org/officeDocument/2006/relationships/image" Target="../media/image265.wmf"/><Relationship Id="rId9" Type="http://schemas.openxmlformats.org/officeDocument/2006/relationships/image" Target="../media/image270.wmf"/></Relationships>
</file>

<file path=ppt/drawings/_rels/vmlDrawing25.vml.rels><?xml version="1.0" encoding="UTF-8" standalone="yes"?>
<Relationships xmlns="http://schemas.openxmlformats.org/package/2006/relationships"><Relationship Id="rId8" Type="http://schemas.openxmlformats.org/officeDocument/2006/relationships/image" Target="../media/image282.wmf"/><Relationship Id="rId3" Type="http://schemas.openxmlformats.org/officeDocument/2006/relationships/image" Target="../media/image277.emf"/><Relationship Id="rId7" Type="http://schemas.openxmlformats.org/officeDocument/2006/relationships/image" Target="../media/image281.wmf"/><Relationship Id="rId2" Type="http://schemas.openxmlformats.org/officeDocument/2006/relationships/image" Target="../media/image276.emf"/><Relationship Id="rId1" Type="http://schemas.openxmlformats.org/officeDocument/2006/relationships/image" Target="../media/image275.emf"/><Relationship Id="rId6" Type="http://schemas.openxmlformats.org/officeDocument/2006/relationships/image" Target="../media/image280.wmf"/><Relationship Id="rId11" Type="http://schemas.openxmlformats.org/officeDocument/2006/relationships/image" Target="../media/image285.emf"/><Relationship Id="rId5" Type="http://schemas.openxmlformats.org/officeDocument/2006/relationships/image" Target="../media/image279.wmf"/><Relationship Id="rId10" Type="http://schemas.openxmlformats.org/officeDocument/2006/relationships/image" Target="../media/image284.emf"/><Relationship Id="rId4" Type="http://schemas.openxmlformats.org/officeDocument/2006/relationships/image" Target="../media/image278.wmf"/><Relationship Id="rId9" Type="http://schemas.openxmlformats.org/officeDocument/2006/relationships/image" Target="../media/image283.wmf"/></Relationships>
</file>

<file path=ppt/drawings/_rels/vmlDrawing26.vml.rels><?xml version="1.0" encoding="UTF-8" standalone="yes"?>
<Relationships xmlns="http://schemas.openxmlformats.org/package/2006/relationships"><Relationship Id="rId8" Type="http://schemas.openxmlformats.org/officeDocument/2006/relationships/image" Target="../media/image293.emf"/><Relationship Id="rId13" Type="http://schemas.openxmlformats.org/officeDocument/2006/relationships/image" Target="../media/image298.emf"/><Relationship Id="rId3" Type="http://schemas.openxmlformats.org/officeDocument/2006/relationships/image" Target="../media/image288.emf"/><Relationship Id="rId7" Type="http://schemas.openxmlformats.org/officeDocument/2006/relationships/image" Target="../media/image292.emf"/><Relationship Id="rId12" Type="http://schemas.openxmlformats.org/officeDocument/2006/relationships/image" Target="../media/image297.emf"/><Relationship Id="rId2" Type="http://schemas.openxmlformats.org/officeDocument/2006/relationships/image" Target="../media/image287.wmf"/><Relationship Id="rId1" Type="http://schemas.openxmlformats.org/officeDocument/2006/relationships/image" Target="../media/image286.wmf"/><Relationship Id="rId6" Type="http://schemas.openxmlformats.org/officeDocument/2006/relationships/image" Target="../media/image291.wmf"/><Relationship Id="rId11" Type="http://schemas.openxmlformats.org/officeDocument/2006/relationships/image" Target="../media/image296.emf"/><Relationship Id="rId5" Type="http://schemas.openxmlformats.org/officeDocument/2006/relationships/image" Target="../media/image290.emf"/><Relationship Id="rId15" Type="http://schemas.openxmlformats.org/officeDocument/2006/relationships/image" Target="../media/image300.wmf"/><Relationship Id="rId10" Type="http://schemas.openxmlformats.org/officeDocument/2006/relationships/image" Target="../media/image295.emf"/><Relationship Id="rId4" Type="http://schemas.openxmlformats.org/officeDocument/2006/relationships/image" Target="../media/image289.emf"/><Relationship Id="rId9" Type="http://schemas.openxmlformats.org/officeDocument/2006/relationships/image" Target="../media/image294.emf"/><Relationship Id="rId14" Type="http://schemas.openxmlformats.org/officeDocument/2006/relationships/image" Target="../media/image299.wmf"/></Relationships>
</file>

<file path=ppt/drawings/_rels/vmlDrawing27.vml.rels><?xml version="1.0" encoding="UTF-8" standalone="yes"?>
<Relationships xmlns="http://schemas.openxmlformats.org/package/2006/relationships"><Relationship Id="rId8" Type="http://schemas.openxmlformats.org/officeDocument/2006/relationships/image" Target="../media/image308.wmf"/><Relationship Id="rId13" Type="http://schemas.openxmlformats.org/officeDocument/2006/relationships/image" Target="../media/image313.emf"/><Relationship Id="rId18" Type="http://schemas.openxmlformats.org/officeDocument/2006/relationships/image" Target="../media/image318.wmf"/><Relationship Id="rId3" Type="http://schemas.openxmlformats.org/officeDocument/2006/relationships/image" Target="../media/image303.wmf"/><Relationship Id="rId7" Type="http://schemas.openxmlformats.org/officeDocument/2006/relationships/image" Target="../media/image307.wmf"/><Relationship Id="rId12" Type="http://schemas.openxmlformats.org/officeDocument/2006/relationships/image" Target="../media/image312.emf"/><Relationship Id="rId17" Type="http://schemas.openxmlformats.org/officeDocument/2006/relationships/image" Target="../media/image317.wmf"/><Relationship Id="rId2" Type="http://schemas.openxmlformats.org/officeDocument/2006/relationships/image" Target="../media/image302.wmf"/><Relationship Id="rId16" Type="http://schemas.openxmlformats.org/officeDocument/2006/relationships/image" Target="../media/image316.emf"/><Relationship Id="rId1" Type="http://schemas.openxmlformats.org/officeDocument/2006/relationships/image" Target="../media/image301.wmf"/><Relationship Id="rId6" Type="http://schemas.openxmlformats.org/officeDocument/2006/relationships/image" Target="../media/image306.emf"/><Relationship Id="rId11" Type="http://schemas.openxmlformats.org/officeDocument/2006/relationships/image" Target="../media/image311.emf"/><Relationship Id="rId5" Type="http://schemas.openxmlformats.org/officeDocument/2006/relationships/image" Target="../media/image305.emf"/><Relationship Id="rId15" Type="http://schemas.openxmlformats.org/officeDocument/2006/relationships/image" Target="../media/image315.emf"/><Relationship Id="rId10" Type="http://schemas.openxmlformats.org/officeDocument/2006/relationships/image" Target="../media/image310.emf"/><Relationship Id="rId4" Type="http://schemas.openxmlformats.org/officeDocument/2006/relationships/image" Target="../media/image304.wmf"/><Relationship Id="rId9" Type="http://schemas.openxmlformats.org/officeDocument/2006/relationships/image" Target="../media/image309.wmf"/><Relationship Id="rId14" Type="http://schemas.openxmlformats.org/officeDocument/2006/relationships/image" Target="../media/image314.emf"/></Relationships>
</file>

<file path=ppt/drawings/_rels/vmlDrawing28.vml.rels><?xml version="1.0" encoding="UTF-8" standalone="yes"?>
<Relationships xmlns="http://schemas.openxmlformats.org/package/2006/relationships"><Relationship Id="rId8" Type="http://schemas.openxmlformats.org/officeDocument/2006/relationships/image" Target="../media/image326.wmf"/><Relationship Id="rId3" Type="http://schemas.openxmlformats.org/officeDocument/2006/relationships/image" Target="../media/image321.wmf"/><Relationship Id="rId7" Type="http://schemas.openxmlformats.org/officeDocument/2006/relationships/image" Target="../media/image325.wmf"/><Relationship Id="rId2" Type="http://schemas.openxmlformats.org/officeDocument/2006/relationships/image" Target="../media/image320.wmf"/><Relationship Id="rId1" Type="http://schemas.openxmlformats.org/officeDocument/2006/relationships/image" Target="../media/image319.wmf"/><Relationship Id="rId6" Type="http://schemas.openxmlformats.org/officeDocument/2006/relationships/image" Target="../media/image324.wmf"/><Relationship Id="rId5" Type="http://schemas.openxmlformats.org/officeDocument/2006/relationships/image" Target="../media/image323.wmf"/><Relationship Id="rId4" Type="http://schemas.openxmlformats.org/officeDocument/2006/relationships/image" Target="../media/image322.wmf"/></Relationships>
</file>

<file path=ppt/drawings/_rels/vmlDrawing29.vml.rels><?xml version="1.0" encoding="UTF-8" standalone="yes"?>
<Relationships xmlns="http://schemas.openxmlformats.org/package/2006/relationships"><Relationship Id="rId8" Type="http://schemas.openxmlformats.org/officeDocument/2006/relationships/image" Target="../media/image322.wmf"/><Relationship Id="rId3" Type="http://schemas.openxmlformats.org/officeDocument/2006/relationships/image" Target="../media/image328.emf"/><Relationship Id="rId7" Type="http://schemas.openxmlformats.org/officeDocument/2006/relationships/image" Target="../media/image321.wmf"/><Relationship Id="rId2" Type="http://schemas.openxmlformats.org/officeDocument/2006/relationships/image" Target="../media/image319.wmf"/><Relationship Id="rId1" Type="http://schemas.openxmlformats.org/officeDocument/2006/relationships/image" Target="../media/image327.wmf"/><Relationship Id="rId6" Type="http://schemas.openxmlformats.org/officeDocument/2006/relationships/image" Target="../media/image331.wmf"/><Relationship Id="rId11" Type="http://schemas.openxmlformats.org/officeDocument/2006/relationships/image" Target="../media/image325.wmf"/><Relationship Id="rId5" Type="http://schemas.openxmlformats.org/officeDocument/2006/relationships/image" Target="../media/image330.emf"/><Relationship Id="rId10" Type="http://schemas.openxmlformats.org/officeDocument/2006/relationships/image" Target="../media/image324.wmf"/><Relationship Id="rId4" Type="http://schemas.openxmlformats.org/officeDocument/2006/relationships/image" Target="../media/image329.emf"/><Relationship Id="rId9" Type="http://schemas.openxmlformats.org/officeDocument/2006/relationships/image" Target="../media/image323.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34.wmf"/><Relationship Id="rId13" Type="http://schemas.openxmlformats.org/officeDocument/2006/relationships/image" Target="../media/image38.wmf"/><Relationship Id="rId3" Type="http://schemas.openxmlformats.org/officeDocument/2006/relationships/image" Target="../media/image29.wmf"/><Relationship Id="rId7" Type="http://schemas.openxmlformats.org/officeDocument/2006/relationships/image" Target="../media/image33.wmf"/><Relationship Id="rId12" Type="http://schemas.openxmlformats.org/officeDocument/2006/relationships/image" Target="../media/image17.wmf"/><Relationship Id="rId2" Type="http://schemas.openxmlformats.org/officeDocument/2006/relationships/image" Target="../media/image28.wmf"/><Relationship Id="rId1" Type="http://schemas.openxmlformats.org/officeDocument/2006/relationships/image" Target="../media/image27.wmf"/><Relationship Id="rId6" Type="http://schemas.openxmlformats.org/officeDocument/2006/relationships/image" Target="../media/image32.wmf"/><Relationship Id="rId11" Type="http://schemas.openxmlformats.org/officeDocument/2006/relationships/image" Target="../media/image37.wmf"/><Relationship Id="rId5" Type="http://schemas.openxmlformats.org/officeDocument/2006/relationships/image" Target="../media/image31.wmf"/><Relationship Id="rId10" Type="http://schemas.openxmlformats.org/officeDocument/2006/relationships/image" Target="../media/image36.wmf"/><Relationship Id="rId4" Type="http://schemas.openxmlformats.org/officeDocument/2006/relationships/image" Target="../media/image30.wmf"/><Relationship Id="rId9" Type="http://schemas.openxmlformats.org/officeDocument/2006/relationships/image" Target="../media/image35.wmf"/></Relationships>
</file>

<file path=ppt/drawings/_rels/vmlDrawing30.vml.rels><?xml version="1.0" encoding="UTF-8" standalone="yes"?>
<Relationships xmlns="http://schemas.openxmlformats.org/package/2006/relationships"><Relationship Id="rId8" Type="http://schemas.openxmlformats.org/officeDocument/2006/relationships/image" Target="../media/image339.wmf"/><Relationship Id="rId3" Type="http://schemas.openxmlformats.org/officeDocument/2006/relationships/image" Target="../media/image334.emf"/><Relationship Id="rId7" Type="http://schemas.openxmlformats.org/officeDocument/2006/relationships/image" Target="../media/image338.wmf"/><Relationship Id="rId2" Type="http://schemas.openxmlformats.org/officeDocument/2006/relationships/image" Target="../media/image333.wmf"/><Relationship Id="rId1" Type="http://schemas.openxmlformats.org/officeDocument/2006/relationships/image" Target="../media/image332.wmf"/><Relationship Id="rId6" Type="http://schemas.openxmlformats.org/officeDocument/2006/relationships/image" Target="../media/image337.wmf"/><Relationship Id="rId5" Type="http://schemas.openxmlformats.org/officeDocument/2006/relationships/image" Target="../media/image336.wmf"/><Relationship Id="rId4" Type="http://schemas.openxmlformats.org/officeDocument/2006/relationships/image" Target="../media/image335.wmf"/><Relationship Id="rId9" Type="http://schemas.openxmlformats.org/officeDocument/2006/relationships/image" Target="../media/image340.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46.emf"/><Relationship Id="rId13" Type="http://schemas.openxmlformats.org/officeDocument/2006/relationships/image" Target="../media/image51.wmf"/><Relationship Id="rId18" Type="http://schemas.openxmlformats.org/officeDocument/2006/relationships/image" Target="../media/image56.wmf"/><Relationship Id="rId3" Type="http://schemas.openxmlformats.org/officeDocument/2006/relationships/image" Target="../media/image41.wmf"/><Relationship Id="rId21" Type="http://schemas.openxmlformats.org/officeDocument/2006/relationships/image" Target="../media/image59.wmf"/><Relationship Id="rId7" Type="http://schemas.openxmlformats.org/officeDocument/2006/relationships/image" Target="../media/image45.emf"/><Relationship Id="rId12" Type="http://schemas.openxmlformats.org/officeDocument/2006/relationships/image" Target="../media/image50.wmf"/><Relationship Id="rId17" Type="http://schemas.openxmlformats.org/officeDocument/2006/relationships/image" Target="../media/image55.wmf"/><Relationship Id="rId2" Type="http://schemas.openxmlformats.org/officeDocument/2006/relationships/image" Target="../media/image40.wmf"/><Relationship Id="rId16" Type="http://schemas.openxmlformats.org/officeDocument/2006/relationships/image" Target="../media/image54.wmf"/><Relationship Id="rId20" Type="http://schemas.openxmlformats.org/officeDocument/2006/relationships/image" Target="../media/image58.wmf"/><Relationship Id="rId1" Type="http://schemas.openxmlformats.org/officeDocument/2006/relationships/image" Target="../media/image39.emf"/><Relationship Id="rId6" Type="http://schemas.openxmlformats.org/officeDocument/2006/relationships/image" Target="../media/image44.wmf"/><Relationship Id="rId11" Type="http://schemas.openxmlformats.org/officeDocument/2006/relationships/image" Target="../media/image49.wmf"/><Relationship Id="rId5" Type="http://schemas.openxmlformats.org/officeDocument/2006/relationships/image" Target="../media/image43.wmf"/><Relationship Id="rId15" Type="http://schemas.openxmlformats.org/officeDocument/2006/relationships/image" Target="../media/image53.wmf"/><Relationship Id="rId10" Type="http://schemas.openxmlformats.org/officeDocument/2006/relationships/image" Target="../media/image48.wmf"/><Relationship Id="rId19" Type="http://schemas.openxmlformats.org/officeDocument/2006/relationships/image" Target="../media/image57.wmf"/><Relationship Id="rId4" Type="http://schemas.openxmlformats.org/officeDocument/2006/relationships/image" Target="../media/image42.wmf"/><Relationship Id="rId9" Type="http://schemas.openxmlformats.org/officeDocument/2006/relationships/image" Target="../media/image47.wmf"/><Relationship Id="rId14" Type="http://schemas.openxmlformats.org/officeDocument/2006/relationships/image" Target="../media/image52.e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67.wmf"/><Relationship Id="rId13" Type="http://schemas.openxmlformats.org/officeDocument/2006/relationships/image" Target="../media/image72.wmf"/><Relationship Id="rId3" Type="http://schemas.openxmlformats.org/officeDocument/2006/relationships/image" Target="../media/image62.wmf"/><Relationship Id="rId7" Type="http://schemas.openxmlformats.org/officeDocument/2006/relationships/image" Target="../media/image66.wmf"/><Relationship Id="rId12" Type="http://schemas.openxmlformats.org/officeDocument/2006/relationships/image" Target="../media/image71.emf"/><Relationship Id="rId2" Type="http://schemas.openxmlformats.org/officeDocument/2006/relationships/image" Target="../media/image61.wmf"/><Relationship Id="rId1" Type="http://schemas.openxmlformats.org/officeDocument/2006/relationships/image" Target="../media/image60.wmf"/><Relationship Id="rId6" Type="http://schemas.openxmlformats.org/officeDocument/2006/relationships/image" Target="../media/image65.wmf"/><Relationship Id="rId11" Type="http://schemas.openxmlformats.org/officeDocument/2006/relationships/image" Target="../media/image70.wmf"/><Relationship Id="rId5" Type="http://schemas.openxmlformats.org/officeDocument/2006/relationships/image" Target="../media/image64.wmf"/><Relationship Id="rId15" Type="http://schemas.openxmlformats.org/officeDocument/2006/relationships/image" Target="../media/image74.wmf"/><Relationship Id="rId10" Type="http://schemas.openxmlformats.org/officeDocument/2006/relationships/image" Target="../media/image69.wmf"/><Relationship Id="rId4" Type="http://schemas.openxmlformats.org/officeDocument/2006/relationships/image" Target="../media/image63.wmf"/><Relationship Id="rId9" Type="http://schemas.openxmlformats.org/officeDocument/2006/relationships/image" Target="../media/image68.wmf"/><Relationship Id="rId14" Type="http://schemas.openxmlformats.org/officeDocument/2006/relationships/image" Target="../media/image73.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82.wmf"/><Relationship Id="rId3" Type="http://schemas.openxmlformats.org/officeDocument/2006/relationships/image" Target="../media/image77.wmf"/><Relationship Id="rId7" Type="http://schemas.openxmlformats.org/officeDocument/2006/relationships/image" Target="../media/image81.wmf"/><Relationship Id="rId2" Type="http://schemas.openxmlformats.org/officeDocument/2006/relationships/image" Target="../media/image76.wmf"/><Relationship Id="rId1" Type="http://schemas.openxmlformats.org/officeDocument/2006/relationships/image" Target="../media/image75.wmf"/><Relationship Id="rId6" Type="http://schemas.openxmlformats.org/officeDocument/2006/relationships/image" Target="../media/image80.wmf"/><Relationship Id="rId5" Type="http://schemas.openxmlformats.org/officeDocument/2006/relationships/image" Target="../media/image79.wmf"/><Relationship Id="rId10" Type="http://schemas.openxmlformats.org/officeDocument/2006/relationships/image" Target="../media/image84.wmf"/><Relationship Id="rId4" Type="http://schemas.openxmlformats.org/officeDocument/2006/relationships/image" Target="../media/image78.wmf"/><Relationship Id="rId9" Type="http://schemas.openxmlformats.org/officeDocument/2006/relationships/image" Target="../media/image83.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92.wmf"/><Relationship Id="rId3" Type="http://schemas.openxmlformats.org/officeDocument/2006/relationships/image" Target="../media/image87.wmf"/><Relationship Id="rId7" Type="http://schemas.openxmlformats.org/officeDocument/2006/relationships/image" Target="../media/image91.wmf"/><Relationship Id="rId2" Type="http://schemas.openxmlformats.org/officeDocument/2006/relationships/image" Target="../media/image86.wmf"/><Relationship Id="rId1" Type="http://schemas.openxmlformats.org/officeDocument/2006/relationships/image" Target="../media/image85.wmf"/><Relationship Id="rId6" Type="http://schemas.openxmlformats.org/officeDocument/2006/relationships/image" Target="../media/image90.wmf"/><Relationship Id="rId5" Type="http://schemas.openxmlformats.org/officeDocument/2006/relationships/image" Target="../media/image89.wmf"/><Relationship Id="rId10" Type="http://schemas.openxmlformats.org/officeDocument/2006/relationships/image" Target="../media/image94.wmf"/><Relationship Id="rId4" Type="http://schemas.openxmlformats.org/officeDocument/2006/relationships/image" Target="../media/image88.emf"/><Relationship Id="rId9" Type="http://schemas.openxmlformats.org/officeDocument/2006/relationships/image" Target="../media/image93.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100.emf"/><Relationship Id="rId3" Type="http://schemas.openxmlformats.org/officeDocument/2006/relationships/image" Target="../media/image97.wmf"/><Relationship Id="rId7" Type="http://schemas.openxmlformats.org/officeDocument/2006/relationships/image" Target="../media/image15.wmf"/><Relationship Id="rId2" Type="http://schemas.openxmlformats.org/officeDocument/2006/relationships/image" Target="../media/image96.wmf"/><Relationship Id="rId1" Type="http://schemas.openxmlformats.org/officeDocument/2006/relationships/image" Target="../media/image95.wmf"/><Relationship Id="rId6" Type="http://schemas.openxmlformats.org/officeDocument/2006/relationships/image" Target="../media/image14.wmf"/><Relationship Id="rId5" Type="http://schemas.openxmlformats.org/officeDocument/2006/relationships/image" Target="../media/image99.wmf"/><Relationship Id="rId4" Type="http://schemas.openxmlformats.org/officeDocument/2006/relationships/image" Target="../media/image98.wmf"/><Relationship Id="rId9" Type="http://schemas.openxmlformats.org/officeDocument/2006/relationships/image" Target="../media/image101.e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109.wmf"/><Relationship Id="rId3" Type="http://schemas.openxmlformats.org/officeDocument/2006/relationships/image" Target="../media/image104.wmf"/><Relationship Id="rId7" Type="http://schemas.openxmlformats.org/officeDocument/2006/relationships/image" Target="../media/image108.wmf"/><Relationship Id="rId2" Type="http://schemas.openxmlformats.org/officeDocument/2006/relationships/image" Target="../media/image103.wmf"/><Relationship Id="rId1" Type="http://schemas.openxmlformats.org/officeDocument/2006/relationships/image" Target="../media/image102.wmf"/><Relationship Id="rId6" Type="http://schemas.openxmlformats.org/officeDocument/2006/relationships/image" Target="../media/image107.wmf"/><Relationship Id="rId5" Type="http://schemas.openxmlformats.org/officeDocument/2006/relationships/image" Target="../media/image106.wmf"/><Relationship Id="rId10" Type="http://schemas.openxmlformats.org/officeDocument/2006/relationships/image" Target="../media/image111.emf"/><Relationship Id="rId4" Type="http://schemas.openxmlformats.org/officeDocument/2006/relationships/image" Target="../media/image105.wmf"/><Relationship Id="rId9" Type="http://schemas.openxmlformats.org/officeDocument/2006/relationships/image" Target="../media/image1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667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smtClean="0"/>
            </a:lvl1pPr>
          </a:lstStyle>
          <a:p>
            <a:pPr>
              <a:defRPr/>
            </a:pPr>
            <a:endParaRPr lang="en-US" altLang="zh-CN"/>
          </a:p>
        </p:txBody>
      </p:sp>
      <p:sp>
        <p:nvSpPr>
          <p:cNvPr id="49155" name="Rectangle 3"/>
          <p:cNvSpPr>
            <a:spLocks noGrp="1" noChangeArrowheads="1"/>
          </p:cNvSpPr>
          <p:nvPr>
            <p:ph type="dt" sz="quarter" idx="1"/>
          </p:nvPr>
        </p:nvSpPr>
        <p:spPr bwMode="auto">
          <a:xfrm>
            <a:off x="3429000" y="0"/>
            <a:ext cx="2667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vl1pPr>
          </a:lstStyle>
          <a:p>
            <a:pPr>
              <a:defRPr/>
            </a:pPr>
            <a:endParaRPr lang="en-US" altLang="zh-CN"/>
          </a:p>
        </p:txBody>
      </p:sp>
      <p:sp>
        <p:nvSpPr>
          <p:cNvPr id="49156" name="Rectangle 4"/>
          <p:cNvSpPr>
            <a:spLocks noGrp="1" noChangeArrowheads="1"/>
          </p:cNvSpPr>
          <p:nvPr>
            <p:ph type="ftr" sz="quarter" idx="2"/>
          </p:nvPr>
        </p:nvSpPr>
        <p:spPr bwMode="auto">
          <a:xfrm>
            <a:off x="0" y="8382000"/>
            <a:ext cx="2667000" cy="381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smtClean="0"/>
            </a:lvl1pPr>
          </a:lstStyle>
          <a:p>
            <a:pPr>
              <a:defRPr/>
            </a:pPr>
            <a:endParaRPr lang="en-US" altLang="zh-CN"/>
          </a:p>
        </p:txBody>
      </p:sp>
      <p:sp>
        <p:nvSpPr>
          <p:cNvPr id="49157" name="Rectangle 5"/>
          <p:cNvSpPr>
            <a:spLocks noGrp="1" noChangeArrowheads="1"/>
          </p:cNvSpPr>
          <p:nvPr>
            <p:ph type="sldNum" sz="quarter" idx="3"/>
          </p:nvPr>
        </p:nvSpPr>
        <p:spPr bwMode="auto">
          <a:xfrm>
            <a:off x="3429000" y="8382000"/>
            <a:ext cx="2667000" cy="381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vl1pPr>
          </a:lstStyle>
          <a:p>
            <a:pPr>
              <a:defRPr/>
            </a:pPr>
            <a:fld id="{80C27EDB-CF54-4521-BE11-0EF7BE25E203}"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641600" cy="439738"/>
          </a:xfrm>
          <a:prstGeom prst="rect">
            <a:avLst/>
          </a:prstGeom>
          <a:noFill/>
          <a:ln w="9525">
            <a:noFill/>
            <a:miter lim="800000"/>
            <a:headEnd/>
            <a:tailEnd/>
          </a:ln>
          <a:effectLst/>
        </p:spPr>
        <p:txBody>
          <a:bodyPr vert="horz" wrap="square" lIns="85076" tIns="42538" rIns="85076" bIns="42538" numCol="1" anchor="t" anchorCtr="0" compatLnSpc="1">
            <a:prstTxWarp prst="textNoShape">
              <a:avLst/>
            </a:prstTxWarp>
          </a:bodyPr>
          <a:lstStyle>
            <a:lvl1pPr algn="l" defTabSz="850900">
              <a:defRPr sz="1100" b="0" smtClean="0"/>
            </a:lvl1pPr>
          </a:lstStyle>
          <a:p>
            <a:pPr>
              <a:defRPr/>
            </a:pPr>
            <a:endParaRPr lang="en-US" altLang="zh-CN"/>
          </a:p>
        </p:txBody>
      </p:sp>
      <p:sp>
        <p:nvSpPr>
          <p:cNvPr id="3075" name="Rectangle 3"/>
          <p:cNvSpPr>
            <a:spLocks noGrp="1" noChangeArrowheads="1"/>
          </p:cNvSpPr>
          <p:nvPr>
            <p:ph type="dt" idx="1"/>
          </p:nvPr>
        </p:nvSpPr>
        <p:spPr bwMode="auto">
          <a:xfrm>
            <a:off x="3454400" y="0"/>
            <a:ext cx="2641600" cy="439738"/>
          </a:xfrm>
          <a:prstGeom prst="rect">
            <a:avLst/>
          </a:prstGeom>
          <a:noFill/>
          <a:ln w="9525">
            <a:noFill/>
            <a:miter lim="800000"/>
            <a:headEnd/>
            <a:tailEnd/>
          </a:ln>
          <a:effectLst/>
        </p:spPr>
        <p:txBody>
          <a:bodyPr vert="horz" wrap="square" lIns="85076" tIns="42538" rIns="85076" bIns="42538" numCol="1" anchor="t" anchorCtr="0" compatLnSpc="1">
            <a:prstTxWarp prst="textNoShape">
              <a:avLst/>
            </a:prstTxWarp>
          </a:bodyPr>
          <a:lstStyle>
            <a:lvl1pPr algn="r" defTabSz="850900">
              <a:defRPr sz="1100" b="0" smtClean="0"/>
            </a:lvl1pPr>
          </a:lstStyle>
          <a:p>
            <a:pPr>
              <a:defRPr/>
            </a:pPr>
            <a:endParaRPr lang="en-US" altLang="zh-CN"/>
          </a:p>
        </p:txBody>
      </p:sp>
      <p:sp>
        <p:nvSpPr>
          <p:cNvPr id="30724" name="Rectangle 4"/>
          <p:cNvSpPr>
            <a:spLocks noGrp="1" noRot="1" noChangeAspect="1" noChangeArrowheads="1" noTextEdit="1"/>
          </p:cNvSpPr>
          <p:nvPr>
            <p:ph type="sldImg" idx="2"/>
          </p:nvPr>
        </p:nvSpPr>
        <p:spPr bwMode="auto">
          <a:xfrm>
            <a:off x="849313" y="658813"/>
            <a:ext cx="4398962" cy="3298825"/>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812800" y="4176713"/>
            <a:ext cx="4470400" cy="3957637"/>
          </a:xfrm>
          <a:prstGeom prst="rect">
            <a:avLst/>
          </a:prstGeom>
          <a:noFill/>
          <a:ln w="9525">
            <a:noFill/>
            <a:miter lim="800000"/>
            <a:headEnd/>
            <a:tailEnd/>
          </a:ln>
          <a:effectLst/>
        </p:spPr>
        <p:txBody>
          <a:bodyPr vert="horz" wrap="square" lIns="85076" tIns="42538" rIns="85076" bIns="42538" numCol="1" anchor="t"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3078" name="Rectangle 6"/>
          <p:cNvSpPr>
            <a:spLocks noGrp="1" noChangeArrowheads="1"/>
          </p:cNvSpPr>
          <p:nvPr>
            <p:ph type="ftr" sz="quarter" idx="4"/>
          </p:nvPr>
        </p:nvSpPr>
        <p:spPr bwMode="auto">
          <a:xfrm>
            <a:off x="0" y="8353425"/>
            <a:ext cx="2641600" cy="439738"/>
          </a:xfrm>
          <a:prstGeom prst="rect">
            <a:avLst/>
          </a:prstGeom>
          <a:noFill/>
          <a:ln w="9525">
            <a:noFill/>
            <a:miter lim="800000"/>
            <a:headEnd/>
            <a:tailEnd/>
          </a:ln>
          <a:effectLst/>
        </p:spPr>
        <p:txBody>
          <a:bodyPr vert="horz" wrap="square" lIns="85076" tIns="42538" rIns="85076" bIns="42538" numCol="1" anchor="b" anchorCtr="0" compatLnSpc="1">
            <a:prstTxWarp prst="textNoShape">
              <a:avLst/>
            </a:prstTxWarp>
          </a:bodyPr>
          <a:lstStyle>
            <a:lvl1pPr algn="l" defTabSz="850900">
              <a:defRPr sz="1100" b="0" smtClean="0"/>
            </a:lvl1pPr>
          </a:lstStyle>
          <a:p>
            <a:pPr>
              <a:defRPr/>
            </a:pPr>
            <a:endParaRPr lang="en-US" altLang="zh-CN"/>
          </a:p>
        </p:txBody>
      </p:sp>
      <p:sp>
        <p:nvSpPr>
          <p:cNvPr id="3079" name="Rectangle 7"/>
          <p:cNvSpPr>
            <a:spLocks noGrp="1" noChangeArrowheads="1"/>
          </p:cNvSpPr>
          <p:nvPr>
            <p:ph type="sldNum" sz="quarter" idx="5"/>
          </p:nvPr>
        </p:nvSpPr>
        <p:spPr bwMode="auto">
          <a:xfrm>
            <a:off x="3454400" y="8353425"/>
            <a:ext cx="2641600" cy="439738"/>
          </a:xfrm>
          <a:prstGeom prst="rect">
            <a:avLst/>
          </a:prstGeom>
          <a:noFill/>
          <a:ln w="9525">
            <a:noFill/>
            <a:miter lim="800000"/>
            <a:headEnd/>
            <a:tailEnd/>
          </a:ln>
          <a:effectLst/>
        </p:spPr>
        <p:txBody>
          <a:bodyPr vert="horz" wrap="square" lIns="85076" tIns="42538" rIns="85076" bIns="42538" numCol="1" anchor="b" anchorCtr="0" compatLnSpc="1">
            <a:prstTxWarp prst="textNoShape">
              <a:avLst/>
            </a:prstTxWarp>
          </a:bodyPr>
          <a:lstStyle>
            <a:lvl1pPr algn="r" defTabSz="850900">
              <a:defRPr sz="1100" b="0" smtClean="0"/>
            </a:lvl1pPr>
          </a:lstStyle>
          <a:p>
            <a:pPr>
              <a:defRPr/>
            </a:pPr>
            <a:fld id="{B95DF2FD-FA0A-44EB-A504-0276A67FAFFA}"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lvl1pPr>
              <a:defRPr/>
            </a:lvl1pPr>
          </a:lstStyle>
          <a:p>
            <a:pPr>
              <a:defRPr/>
            </a:pPr>
            <a:fld id="{9B4DB123-F45D-4AAD-8637-6821C7F774FE}" type="datetimeFigureOut">
              <a:rPr lang="zh-CN" altLang="en-US"/>
              <a:pPr>
                <a:defRPr/>
              </a:pPr>
              <a:t>2019/2/26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BDAFC4D9-E271-40DF-B054-1B7186FB6370}" type="slidenum">
              <a:rPr lang="en-US" altLang="zh-CN"/>
              <a:pPr>
                <a:defRPr/>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172048FC-74BB-4668-BA20-718CB8402170}" type="datetimeFigureOut">
              <a:rPr lang="zh-CN" altLang="en-US"/>
              <a:pPr>
                <a:defRPr/>
              </a:pPr>
              <a:t>2019/2/26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5DFF4E7C-422E-43C2-AB88-7BB592B10C4B}" type="slidenum">
              <a:rPr lang="en-US" altLang="zh-CN"/>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514F3888-EDEB-46EC-80C2-648E4AAF74A7}" type="datetimeFigureOut">
              <a:rPr lang="zh-CN" altLang="en-US"/>
              <a:pPr>
                <a:defRPr/>
              </a:pPr>
              <a:t>2019/2/26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4510E1E2-3F88-47F4-AD2B-EEB14554FE55}"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C7DF6961-A407-4DD9-8CD5-D8572FE1CA30}" type="datetimeFigureOut">
              <a:rPr lang="zh-CN" altLang="en-US"/>
              <a:pPr>
                <a:defRPr/>
              </a:pPr>
              <a:t>2019/2/26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E6EF5068-21E8-4FEC-B014-15DADB81BCF9}" type="slidenum">
              <a:rPr lang="en-US" altLang="zh-CN"/>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pPr>
              <a:defRPr/>
            </a:pPr>
            <a:fld id="{4F20AC95-F2CA-41C0-B014-CD9B9DE92062}" type="datetimeFigureOut">
              <a:rPr lang="zh-CN" altLang="en-US"/>
              <a:pPr>
                <a:defRPr/>
              </a:pPr>
              <a:t>2019/2/26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F407B562-37D5-4436-97B2-96F67E164612}"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p:cNvSpPr>
            <a:spLocks noGrp="1"/>
          </p:cNvSpPr>
          <p:nvPr>
            <p:ph type="dt" sz="half" idx="10"/>
          </p:nvPr>
        </p:nvSpPr>
        <p:spPr/>
        <p:txBody>
          <a:bodyPr/>
          <a:lstStyle>
            <a:lvl1pPr>
              <a:defRPr/>
            </a:lvl1pPr>
          </a:lstStyle>
          <a:p>
            <a:pPr>
              <a:defRPr/>
            </a:pPr>
            <a:fld id="{BA8F1265-FA3A-4DF8-93A9-43A4EECE5526}" type="datetimeFigureOut">
              <a:rPr lang="zh-CN" altLang="en-US"/>
              <a:pPr>
                <a:defRPr/>
              </a:pPr>
              <a:t>2019/2/26</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B404EEAF-63AC-451C-B839-8CFC414B2239}" type="slidenum">
              <a:rPr lang="en-US" altLang="zh-CN"/>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p:cNvSpPr>
            <a:spLocks noGrp="1"/>
          </p:cNvSpPr>
          <p:nvPr>
            <p:ph type="dt" sz="half" idx="10"/>
          </p:nvPr>
        </p:nvSpPr>
        <p:spPr/>
        <p:txBody>
          <a:bodyPr/>
          <a:lstStyle>
            <a:lvl1pPr>
              <a:defRPr/>
            </a:lvl1pPr>
          </a:lstStyle>
          <a:p>
            <a:pPr>
              <a:defRPr/>
            </a:pPr>
            <a:fld id="{7DFD94B0-A6E0-4216-A014-A2F75CCD540C}" type="datetimeFigureOut">
              <a:rPr lang="zh-CN" altLang="en-US"/>
              <a:pPr>
                <a:defRPr/>
              </a:pPr>
              <a:t>2019/2/26</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E5BC595E-5BE1-4E85-99CB-A791ABF8A997}" type="slidenum">
              <a:rPr lang="en-US" altLang="zh-CN"/>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p:cNvSpPr>
            <a:spLocks noGrp="1"/>
          </p:cNvSpPr>
          <p:nvPr>
            <p:ph type="dt" sz="half" idx="10"/>
          </p:nvPr>
        </p:nvSpPr>
        <p:spPr/>
        <p:txBody>
          <a:bodyPr/>
          <a:lstStyle>
            <a:lvl1pPr>
              <a:defRPr/>
            </a:lvl1pPr>
          </a:lstStyle>
          <a:p>
            <a:pPr>
              <a:defRPr/>
            </a:pPr>
            <a:fld id="{347AD81A-C6F9-4B07-BBDA-F3EC952AFF39}" type="datetimeFigureOut">
              <a:rPr lang="zh-CN" altLang="en-US"/>
              <a:pPr>
                <a:defRPr/>
              </a:pPr>
              <a:t>2019/2/26</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F38926E3-6CBE-4BAE-B018-2B0B19B466B1}" type="slidenum">
              <a:rPr lang="en-US" altLang="zh-CN"/>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A3BA8F68-5AAD-4235-8F07-F69FF503B9BD}" type="datetimeFigureOut">
              <a:rPr lang="zh-CN" altLang="en-US"/>
              <a:pPr>
                <a:defRPr/>
              </a:pPr>
              <a:t>2019/2/26</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BB5414D4-34F0-41C3-ACA7-7405EF0BAD47}" type="slidenum">
              <a:rPr lang="en-US" altLang="zh-CN"/>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5AE6A7C6-9BC6-493E-BEFC-565A12D37DE0}" type="datetimeFigureOut">
              <a:rPr lang="zh-CN" altLang="en-US"/>
              <a:pPr>
                <a:defRPr/>
              </a:pPr>
              <a:t>2019/2/26</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B4C4B5A7-9745-49C4-B531-18B7C1DB7263}" type="slidenum">
              <a:rPr lang="en-US" altLang="zh-CN"/>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59679E27-03C7-484F-9429-64597FDF990A}" type="datetimeFigureOut">
              <a:rPr lang="zh-CN" altLang="en-US"/>
              <a:pPr>
                <a:defRPr/>
              </a:pPr>
              <a:t>2019/2/26</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F0B13A89-070D-4392-A660-A5793803162D}"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6626" name="标题占位符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26627" name="文本占位符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fld id="{23448C35-2C09-4328-AB13-FA6C4EB4B7B4}" type="datetimeFigureOut">
              <a:rPr lang="zh-CN" altLang="en-US"/>
              <a:pPr>
                <a:defRPr/>
              </a:pPr>
              <a:t>2019/2/26</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smtClean="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27A03778-8522-4EAB-96F8-307AD59A93D4}" type="slidenum">
              <a:rPr lang="en-US" altLang="zh-CN"/>
              <a:pPr>
                <a:defRPr/>
              </a:pPr>
              <a:t>‹#›</a:t>
            </a:fld>
            <a:endParaRPr lang="en-US" altLang="zh-CN"/>
          </a:p>
        </p:txBody>
      </p:sp>
      <p:sp>
        <p:nvSpPr>
          <p:cNvPr id="7" name="AutoShape 11">
            <a:hlinkClick r:id="" action="ppaction://hlinkshowjump?jump=nextslide" highlightClick="1"/>
          </p:cNvPr>
          <p:cNvSpPr>
            <a:spLocks noChangeArrowheads="1"/>
          </p:cNvSpPr>
          <p:nvPr userDrawn="1"/>
        </p:nvSpPr>
        <p:spPr bwMode="auto">
          <a:xfrm>
            <a:off x="8382000" y="6477000"/>
            <a:ext cx="457200" cy="228600"/>
          </a:xfrm>
          <a:prstGeom prst="actionButtonForwardNext">
            <a:avLst/>
          </a:prstGeom>
          <a:solidFill>
            <a:srgbClr val="00CCFF"/>
          </a:solidFill>
          <a:ln w="12700">
            <a:solidFill>
              <a:srgbClr val="FF00FF"/>
            </a:solidFill>
            <a:miter lim="800000"/>
            <a:headEnd/>
            <a:tailEnd/>
          </a:ln>
          <a:effectLst/>
        </p:spPr>
        <p:txBody>
          <a:bodyPr wrap="none" anchor="ctr"/>
          <a:lstStyle/>
          <a:p>
            <a:pPr>
              <a:defRPr/>
            </a:pPr>
            <a:endParaRPr lang="zh-CN" altLang="en-US"/>
          </a:p>
        </p:txBody>
      </p:sp>
      <p:sp>
        <p:nvSpPr>
          <p:cNvPr id="8" name="AutoShape 12">
            <a:hlinkClick r:id="" action="ppaction://hlinkshowjump?jump=previousslide" highlightClick="1"/>
          </p:cNvPr>
          <p:cNvSpPr>
            <a:spLocks noChangeArrowheads="1"/>
          </p:cNvSpPr>
          <p:nvPr userDrawn="1"/>
        </p:nvSpPr>
        <p:spPr bwMode="auto">
          <a:xfrm>
            <a:off x="7848600" y="6477000"/>
            <a:ext cx="457200" cy="228600"/>
          </a:xfrm>
          <a:prstGeom prst="actionButtonBackPrevious">
            <a:avLst/>
          </a:prstGeom>
          <a:solidFill>
            <a:srgbClr val="00CCFF"/>
          </a:solidFill>
          <a:ln w="12700">
            <a:solidFill>
              <a:srgbClr val="FF00FF"/>
            </a:solidFill>
            <a:miter lim="800000"/>
            <a:headEnd/>
            <a:tailEnd/>
          </a:ln>
          <a:effectLst/>
        </p:spPr>
        <p:txBody>
          <a:bodyPr wrap="none" anchor="ctr"/>
          <a:lstStyle/>
          <a:p>
            <a:pPr>
              <a:defRPr/>
            </a:pPr>
            <a:endParaRPr lang="zh-CN"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ea typeface="宋体" pitchFamily="2" charset="-122"/>
        </a:defRPr>
      </a:lvl2pPr>
      <a:lvl3pPr algn="ctr" rtl="0" fontAlgn="base">
        <a:spcBef>
          <a:spcPct val="0"/>
        </a:spcBef>
        <a:spcAft>
          <a:spcPct val="0"/>
        </a:spcAft>
        <a:defRPr sz="4400">
          <a:solidFill>
            <a:schemeClr val="tx1"/>
          </a:solidFill>
          <a:latin typeface="Calibri" pitchFamily="34" charset="0"/>
          <a:ea typeface="宋体" pitchFamily="2" charset="-122"/>
        </a:defRPr>
      </a:lvl3pPr>
      <a:lvl4pPr algn="ctr" rtl="0" fontAlgn="base">
        <a:spcBef>
          <a:spcPct val="0"/>
        </a:spcBef>
        <a:spcAft>
          <a:spcPct val="0"/>
        </a:spcAft>
        <a:defRPr sz="4400">
          <a:solidFill>
            <a:schemeClr val="tx1"/>
          </a:solidFill>
          <a:latin typeface="Calibri" pitchFamily="34" charset="0"/>
          <a:ea typeface="宋体" pitchFamily="2" charset="-122"/>
        </a:defRPr>
      </a:lvl4pPr>
      <a:lvl5pPr algn="ctr" rtl="0" fontAlgn="base">
        <a:spcBef>
          <a:spcPct val="0"/>
        </a:spcBef>
        <a:spcAft>
          <a:spcPct val="0"/>
        </a:spcAft>
        <a:defRPr sz="4400">
          <a:solidFill>
            <a:schemeClr val="tx1"/>
          </a:solidFill>
          <a:latin typeface="Calibri" pitchFamily="34" charset="0"/>
          <a:ea typeface="宋体" pitchFamily="2" charset="-122"/>
        </a:defRPr>
      </a:lvl5pPr>
      <a:lvl6pPr marL="457200" algn="ctr" rtl="0" fontAlgn="base">
        <a:spcBef>
          <a:spcPct val="0"/>
        </a:spcBef>
        <a:spcAft>
          <a:spcPct val="0"/>
        </a:spcAft>
        <a:defRPr sz="4400">
          <a:solidFill>
            <a:schemeClr val="tx1"/>
          </a:solidFill>
          <a:latin typeface="Calibri" pitchFamily="34" charset="0"/>
          <a:ea typeface="宋体" pitchFamily="2" charset="-122"/>
        </a:defRPr>
      </a:lvl6pPr>
      <a:lvl7pPr marL="914400" algn="ctr" rtl="0" fontAlgn="base">
        <a:spcBef>
          <a:spcPct val="0"/>
        </a:spcBef>
        <a:spcAft>
          <a:spcPct val="0"/>
        </a:spcAft>
        <a:defRPr sz="4400">
          <a:solidFill>
            <a:schemeClr val="tx1"/>
          </a:solidFill>
          <a:latin typeface="Calibri" pitchFamily="34" charset="0"/>
          <a:ea typeface="宋体" pitchFamily="2" charset="-122"/>
        </a:defRPr>
      </a:lvl7pPr>
      <a:lvl8pPr marL="1371600" algn="ctr" rtl="0" fontAlgn="base">
        <a:spcBef>
          <a:spcPct val="0"/>
        </a:spcBef>
        <a:spcAft>
          <a:spcPct val="0"/>
        </a:spcAft>
        <a:defRPr sz="4400">
          <a:solidFill>
            <a:schemeClr val="tx1"/>
          </a:solidFill>
          <a:latin typeface="Calibri" pitchFamily="34" charset="0"/>
          <a:ea typeface="宋体" pitchFamily="2" charset="-122"/>
        </a:defRPr>
      </a:lvl8pPr>
      <a:lvl9pPr marL="1828800" algn="ctr" rtl="0" fontAlgn="base">
        <a:spcBef>
          <a:spcPct val="0"/>
        </a:spcBef>
        <a:spcAft>
          <a:spcPct val="0"/>
        </a:spcAft>
        <a:defRPr sz="4400">
          <a:solidFill>
            <a:schemeClr val="tx1"/>
          </a:solidFill>
          <a:latin typeface="Calibri" pitchFamily="34" charset="0"/>
          <a:ea typeface="宋体" pitchFamily="2" charset="-122"/>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8" Type="http://schemas.openxmlformats.org/officeDocument/2006/relationships/image" Target="../media/image104.wmf"/><Relationship Id="rId13" Type="http://schemas.openxmlformats.org/officeDocument/2006/relationships/oleObject" Target="../embeddings/oleObject108.bin"/><Relationship Id="rId18" Type="http://schemas.openxmlformats.org/officeDocument/2006/relationships/image" Target="../media/image109.wmf"/><Relationship Id="rId3" Type="http://schemas.openxmlformats.org/officeDocument/2006/relationships/oleObject" Target="../embeddings/oleObject103.bin"/><Relationship Id="rId21" Type="http://schemas.openxmlformats.org/officeDocument/2006/relationships/oleObject" Target="../embeddings/oleObject112.bin"/><Relationship Id="rId7" Type="http://schemas.openxmlformats.org/officeDocument/2006/relationships/oleObject" Target="../embeddings/oleObject105.bin"/><Relationship Id="rId12" Type="http://schemas.openxmlformats.org/officeDocument/2006/relationships/image" Target="../media/image106.wmf"/><Relationship Id="rId17" Type="http://schemas.openxmlformats.org/officeDocument/2006/relationships/oleObject" Target="../embeddings/oleObject110.bin"/><Relationship Id="rId2" Type="http://schemas.openxmlformats.org/officeDocument/2006/relationships/slideLayout" Target="../slideLayouts/slideLayout7.xml"/><Relationship Id="rId16" Type="http://schemas.openxmlformats.org/officeDocument/2006/relationships/image" Target="../media/image108.wmf"/><Relationship Id="rId20" Type="http://schemas.openxmlformats.org/officeDocument/2006/relationships/image" Target="../media/image110.wmf"/><Relationship Id="rId1" Type="http://schemas.openxmlformats.org/officeDocument/2006/relationships/vmlDrawing" Target="../drawings/vmlDrawing9.vml"/><Relationship Id="rId6" Type="http://schemas.openxmlformats.org/officeDocument/2006/relationships/image" Target="../media/image103.wmf"/><Relationship Id="rId11" Type="http://schemas.openxmlformats.org/officeDocument/2006/relationships/oleObject" Target="../embeddings/oleObject107.bin"/><Relationship Id="rId5" Type="http://schemas.openxmlformats.org/officeDocument/2006/relationships/oleObject" Target="../embeddings/oleObject104.bin"/><Relationship Id="rId15" Type="http://schemas.openxmlformats.org/officeDocument/2006/relationships/oleObject" Target="../embeddings/oleObject109.bin"/><Relationship Id="rId23" Type="http://schemas.openxmlformats.org/officeDocument/2006/relationships/image" Target="../media/image13.png"/><Relationship Id="rId10" Type="http://schemas.openxmlformats.org/officeDocument/2006/relationships/image" Target="../media/image105.wmf"/><Relationship Id="rId19" Type="http://schemas.openxmlformats.org/officeDocument/2006/relationships/oleObject" Target="../embeddings/oleObject111.bin"/><Relationship Id="rId4" Type="http://schemas.openxmlformats.org/officeDocument/2006/relationships/image" Target="../media/image102.wmf"/><Relationship Id="rId9" Type="http://schemas.openxmlformats.org/officeDocument/2006/relationships/oleObject" Target="../embeddings/oleObject106.bin"/><Relationship Id="rId14" Type="http://schemas.openxmlformats.org/officeDocument/2006/relationships/image" Target="../media/image107.wmf"/><Relationship Id="rId22" Type="http://schemas.openxmlformats.org/officeDocument/2006/relationships/image" Target="../media/image111.emf"/></Relationships>
</file>

<file path=ppt/slides/_rels/slide11.xml.rels><?xml version="1.0" encoding="UTF-8" standalone="yes"?>
<Relationships xmlns="http://schemas.openxmlformats.org/package/2006/relationships"><Relationship Id="rId8" Type="http://schemas.openxmlformats.org/officeDocument/2006/relationships/image" Target="../media/image114.emf"/><Relationship Id="rId13" Type="http://schemas.openxmlformats.org/officeDocument/2006/relationships/image" Target="../media/image13.png"/><Relationship Id="rId3" Type="http://schemas.openxmlformats.org/officeDocument/2006/relationships/oleObject" Target="../embeddings/oleObject113.bin"/><Relationship Id="rId7" Type="http://schemas.openxmlformats.org/officeDocument/2006/relationships/oleObject" Target="../embeddings/oleObject115.bin"/><Relationship Id="rId12" Type="http://schemas.openxmlformats.org/officeDocument/2006/relationships/image" Target="../media/image116.emf"/><Relationship Id="rId17" Type="http://schemas.openxmlformats.org/officeDocument/2006/relationships/image" Target="../media/image118.wmf"/><Relationship Id="rId2" Type="http://schemas.openxmlformats.org/officeDocument/2006/relationships/slideLayout" Target="../slideLayouts/slideLayout7.xml"/><Relationship Id="rId16" Type="http://schemas.openxmlformats.org/officeDocument/2006/relationships/oleObject" Target="../embeddings/oleObject119.bin"/><Relationship Id="rId1" Type="http://schemas.openxmlformats.org/officeDocument/2006/relationships/vmlDrawing" Target="../drawings/vmlDrawing10.vml"/><Relationship Id="rId6" Type="http://schemas.openxmlformats.org/officeDocument/2006/relationships/image" Target="../media/image113.wmf"/><Relationship Id="rId11" Type="http://schemas.openxmlformats.org/officeDocument/2006/relationships/oleObject" Target="../embeddings/oleObject117.bin"/><Relationship Id="rId5" Type="http://schemas.openxmlformats.org/officeDocument/2006/relationships/oleObject" Target="../embeddings/oleObject114.bin"/><Relationship Id="rId15" Type="http://schemas.openxmlformats.org/officeDocument/2006/relationships/image" Target="../media/image117.wmf"/><Relationship Id="rId10" Type="http://schemas.openxmlformats.org/officeDocument/2006/relationships/image" Target="../media/image115.emf"/><Relationship Id="rId4" Type="http://schemas.openxmlformats.org/officeDocument/2006/relationships/image" Target="../media/image112.wmf"/><Relationship Id="rId9" Type="http://schemas.openxmlformats.org/officeDocument/2006/relationships/oleObject" Target="../embeddings/oleObject116.bin"/><Relationship Id="rId14" Type="http://schemas.openxmlformats.org/officeDocument/2006/relationships/oleObject" Target="../embeddings/oleObject118.bin"/></Relationships>
</file>

<file path=ppt/slides/_rels/slide12.xml.rels><?xml version="1.0" encoding="UTF-8" standalone="yes"?>
<Relationships xmlns="http://schemas.openxmlformats.org/package/2006/relationships"><Relationship Id="rId8" Type="http://schemas.openxmlformats.org/officeDocument/2006/relationships/image" Target="../media/image121.wmf"/><Relationship Id="rId13" Type="http://schemas.openxmlformats.org/officeDocument/2006/relationships/oleObject" Target="../embeddings/oleObject125.bin"/><Relationship Id="rId18" Type="http://schemas.openxmlformats.org/officeDocument/2006/relationships/image" Target="../media/image126.wmf"/><Relationship Id="rId3" Type="http://schemas.openxmlformats.org/officeDocument/2006/relationships/oleObject" Target="../embeddings/oleObject120.bin"/><Relationship Id="rId21" Type="http://schemas.openxmlformats.org/officeDocument/2006/relationships/image" Target="../media/image127.wmf"/><Relationship Id="rId7" Type="http://schemas.openxmlformats.org/officeDocument/2006/relationships/oleObject" Target="../embeddings/oleObject122.bin"/><Relationship Id="rId12" Type="http://schemas.openxmlformats.org/officeDocument/2006/relationships/image" Target="../media/image123.wmf"/><Relationship Id="rId17" Type="http://schemas.openxmlformats.org/officeDocument/2006/relationships/oleObject" Target="../embeddings/oleObject127.bin"/><Relationship Id="rId25" Type="http://schemas.openxmlformats.org/officeDocument/2006/relationships/image" Target="../media/image129.wmf"/><Relationship Id="rId2" Type="http://schemas.openxmlformats.org/officeDocument/2006/relationships/slideLayout" Target="../slideLayouts/slideLayout7.xml"/><Relationship Id="rId16" Type="http://schemas.openxmlformats.org/officeDocument/2006/relationships/image" Target="../media/image125.wmf"/><Relationship Id="rId20" Type="http://schemas.openxmlformats.org/officeDocument/2006/relationships/oleObject" Target="../embeddings/oleObject128.bin"/><Relationship Id="rId1" Type="http://schemas.openxmlformats.org/officeDocument/2006/relationships/vmlDrawing" Target="../drawings/vmlDrawing11.vml"/><Relationship Id="rId6" Type="http://schemas.openxmlformats.org/officeDocument/2006/relationships/image" Target="../media/image120.wmf"/><Relationship Id="rId11" Type="http://schemas.openxmlformats.org/officeDocument/2006/relationships/oleObject" Target="../embeddings/oleObject124.bin"/><Relationship Id="rId24" Type="http://schemas.openxmlformats.org/officeDocument/2006/relationships/oleObject" Target="../embeddings/oleObject130.bin"/><Relationship Id="rId5" Type="http://schemas.openxmlformats.org/officeDocument/2006/relationships/oleObject" Target="../embeddings/oleObject121.bin"/><Relationship Id="rId15" Type="http://schemas.openxmlformats.org/officeDocument/2006/relationships/oleObject" Target="../embeddings/oleObject126.bin"/><Relationship Id="rId23" Type="http://schemas.openxmlformats.org/officeDocument/2006/relationships/image" Target="../media/image128.wmf"/><Relationship Id="rId10" Type="http://schemas.openxmlformats.org/officeDocument/2006/relationships/image" Target="../media/image122.wmf"/><Relationship Id="rId19" Type="http://schemas.openxmlformats.org/officeDocument/2006/relationships/image" Target="../media/image13.png"/><Relationship Id="rId4" Type="http://schemas.openxmlformats.org/officeDocument/2006/relationships/image" Target="../media/image119.wmf"/><Relationship Id="rId9" Type="http://schemas.openxmlformats.org/officeDocument/2006/relationships/oleObject" Target="../embeddings/oleObject123.bin"/><Relationship Id="rId14" Type="http://schemas.openxmlformats.org/officeDocument/2006/relationships/image" Target="../media/image124.wmf"/><Relationship Id="rId22" Type="http://schemas.openxmlformats.org/officeDocument/2006/relationships/oleObject" Target="../embeddings/oleObject129.bin"/></Relationships>
</file>

<file path=ppt/slides/_rels/slide13.xml.rels><?xml version="1.0" encoding="UTF-8" standalone="yes"?>
<Relationships xmlns="http://schemas.openxmlformats.org/package/2006/relationships"><Relationship Id="rId8" Type="http://schemas.openxmlformats.org/officeDocument/2006/relationships/image" Target="../media/image132.wmf"/><Relationship Id="rId13" Type="http://schemas.openxmlformats.org/officeDocument/2006/relationships/image" Target="../media/image13.png"/><Relationship Id="rId18" Type="http://schemas.openxmlformats.org/officeDocument/2006/relationships/oleObject" Target="../embeddings/oleObject138.bin"/><Relationship Id="rId3" Type="http://schemas.openxmlformats.org/officeDocument/2006/relationships/oleObject" Target="../embeddings/oleObject131.bin"/><Relationship Id="rId7" Type="http://schemas.openxmlformats.org/officeDocument/2006/relationships/oleObject" Target="../embeddings/oleObject133.bin"/><Relationship Id="rId12" Type="http://schemas.openxmlformats.org/officeDocument/2006/relationships/image" Target="../media/image134.wmf"/><Relationship Id="rId17" Type="http://schemas.openxmlformats.org/officeDocument/2006/relationships/image" Target="../media/image136.wmf"/><Relationship Id="rId2" Type="http://schemas.openxmlformats.org/officeDocument/2006/relationships/slideLayout" Target="../slideLayouts/slideLayout7.xml"/><Relationship Id="rId16" Type="http://schemas.openxmlformats.org/officeDocument/2006/relationships/oleObject" Target="../embeddings/oleObject137.bin"/><Relationship Id="rId1" Type="http://schemas.openxmlformats.org/officeDocument/2006/relationships/vmlDrawing" Target="../drawings/vmlDrawing12.vml"/><Relationship Id="rId6" Type="http://schemas.openxmlformats.org/officeDocument/2006/relationships/image" Target="../media/image131.wmf"/><Relationship Id="rId11" Type="http://schemas.openxmlformats.org/officeDocument/2006/relationships/oleObject" Target="../embeddings/oleObject135.bin"/><Relationship Id="rId5" Type="http://schemas.openxmlformats.org/officeDocument/2006/relationships/oleObject" Target="../embeddings/oleObject132.bin"/><Relationship Id="rId15" Type="http://schemas.openxmlformats.org/officeDocument/2006/relationships/image" Target="../media/image135.wmf"/><Relationship Id="rId10" Type="http://schemas.openxmlformats.org/officeDocument/2006/relationships/image" Target="../media/image133.wmf"/><Relationship Id="rId19" Type="http://schemas.openxmlformats.org/officeDocument/2006/relationships/image" Target="../media/image137.emf"/><Relationship Id="rId4" Type="http://schemas.openxmlformats.org/officeDocument/2006/relationships/image" Target="../media/image130.wmf"/><Relationship Id="rId9" Type="http://schemas.openxmlformats.org/officeDocument/2006/relationships/oleObject" Target="../embeddings/oleObject134.bin"/><Relationship Id="rId14" Type="http://schemas.openxmlformats.org/officeDocument/2006/relationships/oleObject" Target="../embeddings/oleObject136.bin"/></Relationships>
</file>

<file path=ppt/slides/_rels/slide14.xml.rels><?xml version="1.0" encoding="UTF-8" standalone="yes"?>
<Relationships xmlns="http://schemas.openxmlformats.org/package/2006/relationships"><Relationship Id="rId8" Type="http://schemas.openxmlformats.org/officeDocument/2006/relationships/image" Target="../media/image140.wmf"/><Relationship Id="rId3" Type="http://schemas.openxmlformats.org/officeDocument/2006/relationships/oleObject" Target="../embeddings/oleObject139.bin"/><Relationship Id="rId7" Type="http://schemas.openxmlformats.org/officeDocument/2006/relationships/oleObject" Target="../embeddings/oleObject141.bin"/><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139.wmf"/><Relationship Id="rId11" Type="http://schemas.openxmlformats.org/officeDocument/2006/relationships/image" Target="../media/image13.png"/><Relationship Id="rId5" Type="http://schemas.openxmlformats.org/officeDocument/2006/relationships/oleObject" Target="../embeddings/oleObject140.bin"/><Relationship Id="rId10" Type="http://schemas.openxmlformats.org/officeDocument/2006/relationships/image" Target="../media/image141.wmf"/><Relationship Id="rId4" Type="http://schemas.openxmlformats.org/officeDocument/2006/relationships/image" Target="../media/image138.wmf"/><Relationship Id="rId9" Type="http://schemas.openxmlformats.org/officeDocument/2006/relationships/oleObject" Target="../embeddings/oleObject142.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145.bin"/><Relationship Id="rId13" Type="http://schemas.openxmlformats.org/officeDocument/2006/relationships/oleObject" Target="../embeddings/oleObject148.bin"/><Relationship Id="rId18" Type="http://schemas.openxmlformats.org/officeDocument/2006/relationships/oleObject" Target="../embeddings/oleObject151.bin"/><Relationship Id="rId26" Type="http://schemas.openxmlformats.org/officeDocument/2006/relationships/oleObject" Target="../embeddings/oleObject155.bin"/><Relationship Id="rId3" Type="http://schemas.openxmlformats.org/officeDocument/2006/relationships/image" Target="../media/image13.png"/><Relationship Id="rId21" Type="http://schemas.openxmlformats.org/officeDocument/2006/relationships/image" Target="../media/image149.wmf"/><Relationship Id="rId7" Type="http://schemas.openxmlformats.org/officeDocument/2006/relationships/image" Target="../media/image143.emf"/><Relationship Id="rId12" Type="http://schemas.openxmlformats.org/officeDocument/2006/relationships/oleObject" Target="../embeddings/oleObject147.bin"/><Relationship Id="rId17" Type="http://schemas.openxmlformats.org/officeDocument/2006/relationships/image" Target="../media/image147.wmf"/><Relationship Id="rId25" Type="http://schemas.openxmlformats.org/officeDocument/2006/relationships/image" Target="../media/image151.wmf"/><Relationship Id="rId33" Type="http://schemas.openxmlformats.org/officeDocument/2006/relationships/image" Target="../media/image155.wmf"/><Relationship Id="rId2" Type="http://schemas.openxmlformats.org/officeDocument/2006/relationships/slideLayout" Target="../slideLayouts/slideLayout6.xml"/><Relationship Id="rId16" Type="http://schemas.openxmlformats.org/officeDocument/2006/relationships/oleObject" Target="../embeddings/oleObject150.bin"/><Relationship Id="rId20" Type="http://schemas.openxmlformats.org/officeDocument/2006/relationships/oleObject" Target="../embeddings/oleObject152.bin"/><Relationship Id="rId29" Type="http://schemas.openxmlformats.org/officeDocument/2006/relationships/image" Target="../media/image153.emf"/><Relationship Id="rId1" Type="http://schemas.openxmlformats.org/officeDocument/2006/relationships/vmlDrawing" Target="../drawings/vmlDrawing14.vml"/><Relationship Id="rId6" Type="http://schemas.openxmlformats.org/officeDocument/2006/relationships/oleObject" Target="../embeddings/oleObject144.bin"/><Relationship Id="rId11" Type="http://schemas.openxmlformats.org/officeDocument/2006/relationships/image" Target="../media/image145.wmf"/><Relationship Id="rId24" Type="http://schemas.openxmlformats.org/officeDocument/2006/relationships/oleObject" Target="../embeddings/oleObject154.bin"/><Relationship Id="rId32" Type="http://schemas.openxmlformats.org/officeDocument/2006/relationships/oleObject" Target="../embeddings/oleObject158.bin"/><Relationship Id="rId5" Type="http://schemas.openxmlformats.org/officeDocument/2006/relationships/image" Target="../media/image142.wmf"/><Relationship Id="rId15" Type="http://schemas.openxmlformats.org/officeDocument/2006/relationships/oleObject" Target="../embeddings/oleObject149.bin"/><Relationship Id="rId23" Type="http://schemas.openxmlformats.org/officeDocument/2006/relationships/image" Target="../media/image150.wmf"/><Relationship Id="rId28" Type="http://schemas.openxmlformats.org/officeDocument/2006/relationships/oleObject" Target="../embeddings/oleObject156.bin"/><Relationship Id="rId10" Type="http://schemas.openxmlformats.org/officeDocument/2006/relationships/oleObject" Target="../embeddings/oleObject146.bin"/><Relationship Id="rId19" Type="http://schemas.openxmlformats.org/officeDocument/2006/relationships/image" Target="../media/image148.wmf"/><Relationship Id="rId31" Type="http://schemas.openxmlformats.org/officeDocument/2006/relationships/image" Target="../media/image154.wmf"/><Relationship Id="rId4" Type="http://schemas.openxmlformats.org/officeDocument/2006/relationships/oleObject" Target="../embeddings/oleObject143.bin"/><Relationship Id="rId9" Type="http://schemas.openxmlformats.org/officeDocument/2006/relationships/image" Target="../media/image144.wmf"/><Relationship Id="rId14" Type="http://schemas.openxmlformats.org/officeDocument/2006/relationships/image" Target="../media/image146.emf"/><Relationship Id="rId22" Type="http://schemas.openxmlformats.org/officeDocument/2006/relationships/oleObject" Target="../embeddings/oleObject153.bin"/><Relationship Id="rId27" Type="http://schemas.openxmlformats.org/officeDocument/2006/relationships/image" Target="../media/image152.wmf"/><Relationship Id="rId30" Type="http://schemas.openxmlformats.org/officeDocument/2006/relationships/oleObject" Target="../embeddings/oleObject157.bin"/></Relationships>
</file>

<file path=ppt/slides/_rels/slide16.xml.rels><?xml version="1.0" encoding="UTF-8" standalone="yes"?>
<Relationships xmlns="http://schemas.openxmlformats.org/package/2006/relationships"><Relationship Id="rId8" Type="http://schemas.openxmlformats.org/officeDocument/2006/relationships/image" Target="../media/image158.wmf"/><Relationship Id="rId13" Type="http://schemas.openxmlformats.org/officeDocument/2006/relationships/oleObject" Target="../embeddings/oleObject164.bin"/><Relationship Id="rId18" Type="http://schemas.openxmlformats.org/officeDocument/2006/relationships/oleObject" Target="../embeddings/oleObject166.bin"/><Relationship Id="rId26" Type="http://schemas.openxmlformats.org/officeDocument/2006/relationships/oleObject" Target="../embeddings/oleObject170.bin"/><Relationship Id="rId3" Type="http://schemas.openxmlformats.org/officeDocument/2006/relationships/oleObject" Target="../embeddings/oleObject159.bin"/><Relationship Id="rId21" Type="http://schemas.openxmlformats.org/officeDocument/2006/relationships/image" Target="../media/image164.wmf"/><Relationship Id="rId7" Type="http://schemas.openxmlformats.org/officeDocument/2006/relationships/oleObject" Target="../embeddings/oleObject161.bin"/><Relationship Id="rId12" Type="http://schemas.openxmlformats.org/officeDocument/2006/relationships/image" Target="../media/image160.wmf"/><Relationship Id="rId17" Type="http://schemas.openxmlformats.org/officeDocument/2006/relationships/image" Target="../media/image13.png"/><Relationship Id="rId25" Type="http://schemas.openxmlformats.org/officeDocument/2006/relationships/image" Target="../media/image165.wmf"/><Relationship Id="rId2" Type="http://schemas.openxmlformats.org/officeDocument/2006/relationships/slideLayout" Target="../slideLayouts/slideLayout7.xml"/><Relationship Id="rId16" Type="http://schemas.openxmlformats.org/officeDocument/2006/relationships/image" Target="../media/image162.emf"/><Relationship Id="rId20" Type="http://schemas.openxmlformats.org/officeDocument/2006/relationships/oleObject" Target="../embeddings/oleObject167.bin"/><Relationship Id="rId29" Type="http://schemas.openxmlformats.org/officeDocument/2006/relationships/image" Target="../media/image167.wmf"/><Relationship Id="rId1" Type="http://schemas.openxmlformats.org/officeDocument/2006/relationships/vmlDrawing" Target="../drawings/vmlDrawing15.vml"/><Relationship Id="rId6" Type="http://schemas.openxmlformats.org/officeDocument/2006/relationships/image" Target="../media/image157.wmf"/><Relationship Id="rId11" Type="http://schemas.openxmlformats.org/officeDocument/2006/relationships/oleObject" Target="../embeddings/oleObject163.bin"/><Relationship Id="rId24" Type="http://schemas.openxmlformats.org/officeDocument/2006/relationships/oleObject" Target="../embeddings/oleObject169.bin"/><Relationship Id="rId5" Type="http://schemas.openxmlformats.org/officeDocument/2006/relationships/oleObject" Target="../embeddings/oleObject160.bin"/><Relationship Id="rId15" Type="http://schemas.openxmlformats.org/officeDocument/2006/relationships/oleObject" Target="../embeddings/oleObject165.bin"/><Relationship Id="rId23" Type="http://schemas.openxmlformats.org/officeDocument/2006/relationships/image" Target="../media/image12.wmf"/><Relationship Id="rId28" Type="http://schemas.openxmlformats.org/officeDocument/2006/relationships/oleObject" Target="../embeddings/oleObject171.bin"/><Relationship Id="rId10" Type="http://schemas.openxmlformats.org/officeDocument/2006/relationships/image" Target="../media/image159.emf"/><Relationship Id="rId19" Type="http://schemas.openxmlformats.org/officeDocument/2006/relationships/image" Target="../media/image163.wmf"/><Relationship Id="rId4" Type="http://schemas.openxmlformats.org/officeDocument/2006/relationships/image" Target="../media/image156.wmf"/><Relationship Id="rId9" Type="http://schemas.openxmlformats.org/officeDocument/2006/relationships/oleObject" Target="../embeddings/oleObject162.bin"/><Relationship Id="rId14" Type="http://schemas.openxmlformats.org/officeDocument/2006/relationships/image" Target="../media/image161.wmf"/><Relationship Id="rId22" Type="http://schemas.openxmlformats.org/officeDocument/2006/relationships/oleObject" Target="../embeddings/oleObject168.bin"/><Relationship Id="rId27" Type="http://schemas.openxmlformats.org/officeDocument/2006/relationships/image" Target="../media/image166.wmf"/></Relationships>
</file>

<file path=ppt/slides/_rels/slide17.xml.rels><?xml version="1.0" encoding="UTF-8" standalone="yes"?>
<Relationships xmlns="http://schemas.openxmlformats.org/package/2006/relationships"><Relationship Id="rId13" Type="http://schemas.openxmlformats.org/officeDocument/2006/relationships/oleObject" Target="../embeddings/oleObject177.bin"/><Relationship Id="rId18" Type="http://schemas.openxmlformats.org/officeDocument/2006/relationships/image" Target="../media/image172.wmf"/><Relationship Id="rId26" Type="http://schemas.openxmlformats.org/officeDocument/2006/relationships/image" Target="../media/image176.wmf"/><Relationship Id="rId39" Type="http://schemas.openxmlformats.org/officeDocument/2006/relationships/oleObject" Target="../embeddings/oleObject190.bin"/><Relationship Id="rId21" Type="http://schemas.openxmlformats.org/officeDocument/2006/relationships/oleObject" Target="../embeddings/oleObject181.bin"/><Relationship Id="rId34" Type="http://schemas.openxmlformats.org/officeDocument/2006/relationships/image" Target="../media/image180.wmf"/><Relationship Id="rId42" Type="http://schemas.openxmlformats.org/officeDocument/2006/relationships/image" Target="../media/image184.wmf"/><Relationship Id="rId47" Type="http://schemas.openxmlformats.org/officeDocument/2006/relationships/image" Target="../media/image185.emf"/><Relationship Id="rId50" Type="http://schemas.openxmlformats.org/officeDocument/2006/relationships/oleObject" Target="../embeddings/oleObject195.bin"/><Relationship Id="rId55" Type="http://schemas.openxmlformats.org/officeDocument/2006/relationships/image" Target="../media/image187.emf"/><Relationship Id="rId7" Type="http://schemas.openxmlformats.org/officeDocument/2006/relationships/oleObject" Target="../embeddings/oleObject174.bin"/><Relationship Id="rId12" Type="http://schemas.openxmlformats.org/officeDocument/2006/relationships/image" Target="../media/image41.wmf"/><Relationship Id="rId17" Type="http://schemas.openxmlformats.org/officeDocument/2006/relationships/oleObject" Target="../embeddings/oleObject179.bin"/><Relationship Id="rId25" Type="http://schemas.openxmlformats.org/officeDocument/2006/relationships/oleObject" Target="../embeddings/oleObject183.bin"/><Relationship Id="rId33" Type="http://schemas.openxmlformats.org/officeDocument/2006/relationships/oleObject" Target="../embeddings/oleObject187.bin"/><Relationship Id="rId38" Type="http://schemas.openxmlformats.org/officeDocument/2006/relationships/image" Target="../media/image182.wmf"/><Relationship Id="rId46" Type="http://schemas.openxmlformats.org/officeDocument/2006/relationships/oleObject" Target="../embeddings/oleObject193.bin"/><Relationship Id="rId2" Type="http://schemas.openxmlformats.org/officeDocument/2006/relationships/slideLayout" Target="../slideLayouts/slideLayout7.xml"/><Relationship Id="rId16" Type="http://schemas.openxmlformats.org/officeDocument/2006/relationships/image" Target="../media/image171.wmf"/><Relationship Id="rId20" Type="http://schemas.openxmlformats.org/officeDocument/2006/relationships/image" Target="../media/image173.wmf"/><Relationship Id="rId29" Type="http://schemas.openxmlformats.org/officeDocument/2006/relationships/oleObject" Target="../embeddings/oleObject185.bin"/><Relationship Id="rId41" Type="http://schemas.openxmlformats.org/officeDocument/2006/relationships/oleObject" Target="../embeddings/oleObject191.bin"/><Relationship Id="rId54" Type="http://schemas.openxmlformats.org/officeDocument/2006/relationships/oleObject" Target="../embeddings/oleObject197.bin"/><Relationship Id="rId1" Type="http://schemas.openxmlformats.org/officeDocument/2006/relationships/vmlDrawing" Target="../drawings/vmlDrawing16.vml"/><Relationship Id="rId6" Type="http://schemas.openxmlformats.org/officeDocument/2006/relationships/image" Target="../media/image62.wmf"/><Relationship Id="rId11" Type="http://schemas.openxmlformats.org/officeDocument/2006/relationships/oleObject" Target="../embeddings/oleObject176.bin"/><Relationship Id="rId24" Type="http://schemas.openxmlformats.org/officeDocument/2006/relationships/image" Target="../media/image175.wmf"/><Relationship Id="rId32" Type="http://schemas.openxmlformats.org/officeDocument/2006/relationships/image" Target="../media/image179.wmf"/><Relationship Id="rId37" Type="http://schemas.openxmlformats.org/officeDocument/2006/relationships/oleObject" Target="../embeddings/oleObject189.bin"/><Relationship Id="rId40" Type="http://schemas.openxmlformats.org/officeDocument/2006/relationships/image" Target="../media/image183.wmf"/><Relationship Id="rId45" Type="http://schemas.openxmlformats.org/officeDocument/2006/relationships/image" Target="../media/image158.wmf"/><Relationship Id="rId53" Type="http://schemas.openxmlformats.org/officeDocument/2006/relationships/image" Target="../media/image186.wmf"/><Relationship Id="rId5" Type="http://schemas.openxmlformats.org/officeDocument/2006/relationships/oleObject" Target="../embeddings/oleObject173.bin"/><Relationship Id="rId15" Type="http://schemas.openxmlformats.org/officeDocument/2006/relationships/oleObject" Target="../embeddings/oleObject178.bin"/><Relationship Id="rId23" Type="http://schemas.openxmlformats.org/officeDocument/2006/relationships/oleObject" Target="../embeddings/oleObject182.bin"/><Relationship Id="rId28" Type="http://schemas.openxmlformats.org/officeDocument/2006/relationships/image" Target="../media/image177.wmf"/><Relationship Id="rId36" Type="http://schemas.openxmlformats.org/officeDocument/2006/relationships/image" Target="../media/image181.wmf"/><Relationship Id="rId49" Type="http://schemas.openxmlformats.org/officeDocument/2006/relationships/image" Target="../media/image160.wmf"/><Relationship Id="rId10" Type="http://schemas.openxmlformats.org/officeDocument/2006/relationships/image" Target="../media/image170.wmf"/><Relationship Id="rId19" Type="http://schemas.openxmlformats.org/officeDocument/2006/relationships/oleObject" Target="../embeddings/oleObject180.bin"/><Relationship Id="rId31" Type="http://schemas.openxmlformats.org/officeDocument/2006/relationships/oleObject" Target="../embeddings/oleObject186.bin"/><Relationship Id="rId44" Type="http://schemas.openxmlformats.org/officeDocument/2006/relationships/oleObject" Target="../embeddings/oleObject192.bin"/><Relationship Id="rId52" Type="http://schemas.openxmlformats.org/officeDocument/2006/relationships/oleObject" Target="../embeddings/oleObject196.bin"/><Relationship Id="rId4" Type="http://schemas.openxmlformats.org/officeDocument/2006/relationships/image" Target="../media/image168.wmf"/><Relationship Id="rId9" Type="http://schemas.openxmlformats.org/officeDocument/2006/relationships/oleObject" Target="../embeddings/oleObject175.bin"/><Relationship Id="rId14" Type="http://schemas.openxmlformats.org/officeDocument/2006/relationships/image" Target="../media/image42.wmf"/><Relationship Id="rId22" Type="http://schemas.openxmlformats.org/officeDocument/2006/relationships/image" Target="../media/image174.wmf"/><Relationship Id="rId27" Type="http://schemas.openxmlformats.org/officeDocument/2006/relationships/oleObject" Target="../embeddings/oleObject184.bin"/><Relationship Id="rId30" Type="http://schemas.openxmlformats.org/officeDocument/2006/relationships/image" Target="../media/image178.wmf"/><Relationship Id="rId35" Type="http://schemas.openxmlformats.org/officeDocument/2006/relationships/oleObject" Target="../embeddings/oleObject188.bin"/><Relationship Id="rId43" Type="http://schemas.openxmlformats.org/officeDocument/2006/relationships/image" Target="../media/image13.png"/><Relationship Id="rId48" Type="http://schemas.openxmlformats.org/officeDocument/2006/relationships/oleObject" Target="../embeddings/oleObject194.bin"/><Relationship Id="rId8" Type="http://schemas.openxmlformats.org/officeDocument/2006/relationships/image" Target="../media/image169.wmf"/><Relationship Id="rId51" Type="http://schemas.openxmlformats.org/officeDocument/2006/relationships/image" Target="../media/image161.wmf"/><Relationship Id="rId3" Type="http://schemas.openxmlformats.org/officeDocument/2006/relationships/oleObject" Target="../embeddings/oleObject172.bin"/></Relationships>
</file>

<file path=ppt/slides/_rels/slide18.xml.rels><?xml version="1.0" encoding="UTF-8" standalone="yes"?>
<Relationships xmlns="http://schemas.openxmlformats.org/package/2006/relationships"><Relationship Id="rId8" Type="http://schemas.openxmlformats.org/officeDocument/2006/relationships/image" Target="../media/image190.wmf"/><Relationship Id="rId3" Type="http://schemas.openxmlformats.org/officeDocument/2006/relationships/oleObject" Target="../embeddings/oleObject198.bin"/><Relationship Id="rId7" Type="http://schemas.openxmlformats.org/officeDocument/2006/relationships/oleObject" Target="../embeddings/oleObject200.bin"/><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image" Target="../media/image189.wmf"/><Relationship Id="rId5" Type="http://schemas.openxmlformats.org/officeDocument/2006/relationships/oleObject" Target="../embeddings/oleObject199.bin"/><Relationship Id="rId4" Type="http://schemas.openxmlformats.org/officeDocument/2006/relationships/image" Target="../media/image188.wmf"/><Relationship Id="rId9" Type="http://schemas.openxmlformats.org/officeDocument/2006/relationships/image" Target="../media/image13.png"/></Relationships>
</file>

<file path=ppt/slides/_rels/slide19.xml.rels><?xml version="1.0" encoding="UTF-8" standalone="yes"?>
<Relationships xmlns="http://schemas.openxmlformats.org/package/2006/relationships"><Relationship Id="rId8" Type="http://schemas.openxmlformats.org/officeDocument/2006/relationships/image" Target="../media/image191.wmf"/><Relationship Id="rId13" Type="http://schemas.openxmlformats.org/officeDocument/2006/relationships/oleObject" Target="../embeddings/oleObject206.bin"/><Relationship Id="rId18" Type="http://schemas.openxmlformats.org/officeDocument/2006/relationships/image" Target="../media/image195.wmf"/><Relationship Id="rId26" Type="http://schemas.openxmlformats.org/officeDocument/2006/relationships/image" Target="../media/image199.wmf"/><Relationship Id="rId3" Type="http://schemas.openxmlformats.org/officeDocument/2006/relationships/oleObject" Target="../embeddings/oleObject201.bin"/><Relationship Id="rId21" Type="http://schemas.openxmlformats.org/officeDocument/2006/relationships/oleObject" Target="../embeddings/oleObject210.bin"/><Relationship Id="rId7" Type="http://schemas.openxmlformats.org/officeDocument/2006/relationships/oleObject" Target="../embeddings/oleObject203.bin"/><Relationship Id="rId12" Type="http://schemas.openxmlformats.org/officeDocument/2006/relationships/image" Target="../media/image192.wmf"/><Relationship Id="rId17" Type="http://schemas.openxmlformats.org/officeDocument/2006/relationships/oleObject" Target="../embeddings/oleObject208.bin"/><Relationship Id="rId25" Type="http://schemas.openxmlformats.org/officeDocument/2006/relationships/oleObject" Target="../embeddings/oleObject212.bin"/><Relationship Id="rId2" Type="http://schemas.openxmlformats.org/officeDocument/2006/relationships/slideLayout" Target="../slideLayouts/slideLayout7.xml"/><Relationship Id="rId16" Type="http://schemas.openxmlformats.org/officeDocument/2006/relationships/image" Target="../media/image194.wmf"/><Relationship Id="rId20" Type="http://schemas.openxmlformats.org/officeDocument/2006/relationships/image" Target="../media/image196.wmf"/><Relationship Id="rId29" Type="http://schemas.openxmlformats.org/officeDocument/2006/relationships/image" Target="../media/image13.png"/><Relationship Id="rId1" Type="http://schemas.openxmlformats.org/officeDocument/2006/relationships/vmlDrawing" Target="../drawings/vmlDrawing18.vml"/><Relationship Id="rId6" Type="http://schemas.openxmlformats.org/officeDocument/2006/relationships/image" Target="../media/image103.wmf"/><Relationship Id="rId11" Type="http://schemas.openxmlformats.org/officeDocument/2006/relationships/oleObject" Target="../embeddings/oleObject205.bin"/><Relationship Id="rId24" Type="http://schemas.openxmlformats.org/officeDocument/2006/relationships/image" Target="../media/image198.wmf"/><Relationship Id="rId5" Type="http://schemas.openxmlformats.org/officeDocument/2006/relationships/oleObject" Target="../embeddings/oleObject202.bin"/><Relationship Id="rId15" Type="http://schemas.openxmlformats.org/officeDocument/2006/relationships/oleObject" Target="../embeddings/oleObject207.bin"/><Relationship Id="rId23" Type="http://schemas.openxmlformats.org/officeDocument/2006/relationships/oleObject" Target="../embeddings/oleObject211.bin"/><Relationship Id="rId28" Type="http://schemas.openxmlformats.org/officeDocument/2006/relationships/image" Target="../media/image200.emf"/><Relationship Id="rId10" Type="http://schemas.openxmlformats.org/officeDocument/2006/relationships/image" Target="../media/image105.wmf"/><Relationship Id="rId19" Type="http://schemas.openxmlformats.org/officeDocument/2006/relationships/oleObject" Target="../embeddings/oleObject209.bin"/><Relationship Id="rId4" Type="http://schemas.openxmlformats.org/officeDocument/2006/relationships/image" Target="../media/image102.wmf"/><Relationship Id="rId9" Type="http://schemas.openxmlformats.org/officeDocument/2006/relationships/oleObject" Target="../embeddings/oleObject204.bin"/><Relationship Id="rId14" Type="http://schemas.openxmlformats.org/officeDocument/2006/relationships/image" Target="../media/image193.wmf"/><Relationship Id="rId22" Type="http://schemas.openxmlformats.org/officeDocument/2006/relationships/image" Target="../media/image197.wmf"/><Relationship Id="rId27" Type="http://schemas.openxmlformats.org/officeDocument/2006/relationships/oleObject" Target="../embeddings/oleObject213.bin"/></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6.wmf"/><Relationship Id="rId18" Type="http://schemas.openxmlformats.org/officeDocument/2006/relationships/oleObject" Target="../embeddings/oleObject8.bin"/><Relationship Id="rId3" Type="http://schemas.openxmlformats.org/officeDocument/2006/relationships/oleObject" Target="../embeddings/oleObject1.bin"/><Relationship Id="rId21" Type="http://schemas.openxmlformats.org/officeDocument/2006/relationships/image" Target="../media/image10.wmf"/><Relationship Id="rId7" Type="http://schemas.openxmlformats.org/officeDocument/2006/relationships/image" Target="../media/image13.png"/><Relationship Id="rId12" Type="http://schemas.openxmlformats.org/officeDocument/2006/relationships/oleObject" Target="../embeddings/oleObject5.bin"/><Relationship Id="rId17" Type="http://schemas.openxmlformats.org/officeDocument/2006/relationships/image" Target="../media/image8.wmf"/><Relationship Id="rId25" Type="http://schemas.openxmlformats.org/officeDocument/2006/relationships/image" Target="../media/image12.wmf"/><Relationship Id="rId2" Type="http://schemas.openxmlformats.org/officeDocument/2006/relationships/slideLayout" Target="../slideLayouts/slideLayout6.xml"/><Relationship Id="rId16" Type="http://schemas.openxmlformats.org/officeDocument/2006/relationships/oleObject" Target="../embeddings/oleObject7.bin"/><Relationship Id="rId20" Type="http://schemas.openxmlformats.org/officeDocument/2006/relationships/oleObject" Target="../embeddings/oleObject9.bin"/><Relationship Id="rId1" Type="http://schemas.openxmlformats.org/officeDocument/2006/relationships/vmlDrawing" Target="../drawings/vmlDrawing1.vml"/><Relationship Id="rId6" Type="http://schemas.openxmlformats.org/officeDocument/2006/relationships/image" Target="../media/image3.emf"/><Relationship Id="rId11" Type="http://schemas.openxmlformats.org/officeDocument/2006/relationships/image" Target="../media/image5.wmf"/><Relationship Id="rId24" Type="http://schemas.openxmlformats.org/officeDocument/2006/relationships/oleObject" Target="../embeddings/oleObject11.bin"/><Relationship Id="rId5" Type="http://schemas.openxmlformats.org/officeDocument/2006/relationships/oleObject" Target="../embeddings/oleObject2.bin"/><Relationship Id="rId15" Type="http://schemas.openxmlformats.org/officeDocument/2006/relationships/image" Target="../media/image7.wmf"/><Relationship Id="rId23" Type="http://schemas.openxmlformats.org/officeDocument/2006/relationships/image" Target="../media/image11.wmf"/><Relationship Id="rId10" Type="http://schemas.openxmlformats.org/officeDocument/2006/relationships/oleObject" Target="../embeddings/oleObject4.bin"/><Relationship Id="rId19" Type="http://schemas.openxmlformats.org/officeDocument/2006/relationships/image" Target="../media/image9.wmf"/><Relationship Id="rId4" Type="http://schemas.openxmlformats.org/officeDocument/2006/relationships/image" Target="../media/image2.wmf"/><Relationship Id="rId9" Type="http://schemas.openxmlformats.org/officeDocument/2006/relationships/image" Target="../media/image4.wmf"/><Relationship Id="rId14" Type="http://schemas.openxmlformats.org/officeDocument/2006/relationships/oleObject" Target="../embeddings/oleObject6.bin"/><Relationship Id="rId22" Type="http://schemas.openxmlformats.org/officeDocument/2006/relationships/oleObject" Target="../embeddings/oleObject10.bin"/></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216.bin"/><Relationship Id="rId13" Type="http://schemas.openxmlformats.org/officeDocument/2006/relationships/oleObject" Target="../embeddings/oleObject218.bin"/><Relationship Id="rId18" Type="http://schemas.openxmlformats.org/officeDocument/2006/relationships/image" Target="../media/image207.wmf"/><Relationship Id="rId26" Type="http://schemas.openxmlformats.org/officeDocument/2006/relationships/image" Target="../media/image211.wmf"/><Relationship Id="rId3" Type="http://schemas.openxmlformats.org/officeDocument/2006/relationships/image" Target="../media/image216.jpeg"/><Relationship Id="rId21" Type="http://schemas.openxmlformats.org/officeDocument/2006/relationships/oleObject" Target="../embeddings/oleObject222.bin"/><Relationship Id="rId34" Type="http://schemas.openxmlformats.org/officeDocument/2006/relationships/image" Target="../media/image215.wmf"/><Relationship Id="rId7" Type="http://schemas.openxmlformats.org/officeDocument/2006/relationships/image" Target="../media/image202.wmf"/><Relationship Id="rId12" Type="http://schemas.openxmlformats.org/officeDocument/2006/relationships/image" Target="../media/image13.png"/><Relationship Id="rId17" Type="http://schemas.openxmlformats.org/officeDocument/2006/relationships/oleObject" Target="../embeddings/oleObject220.bin"/><Relationship Id="rId25" Type="http://schemas.openxmlformats.org/officeDocument/2006/relationships/oleObject" Target="../embeddings/oleObject224.bin"/><Relationship Id="rId33" Type="http://schemas.openxmlformats.org/officeDocument/2006/relationships/oleObject" Target="../embeddings/oleObject228.bin"/><Relationship Id="rId2" Type="http://schemas.openxmlformats.org/officeDocument/2006/relationships/slideLayout" Target="../slideLayouts/slideLayout7.xml"/><Relationship Id="rId16" Type="http://schemas.openxmlformats.org/officeDocument/2006/relationships/image" Target="../media/image206.wmf"/><Relationship Id="rId20" Type="http://schemas.openxmlformats.org/officeDocument/2006/relationships/image" Target="../media/image208.emf"/><Relationship Id="rId29" Type="http://schemas.openxmlformats.org/officeDocument/2006/relationships/oleObject" Target="../embeddings/oleObject226.bin"/><Relationship Id="rId1" Type="http://schemas.openxmlformats.org/officeDocument/2006/relationships/vmlDrawing" Target="../drawings/vmlDrawing19.vml"/><Relationship Id="rId6" Type="http://schemas.openxmlformats.org/officeDocument/2006/relationships/oleObject" Target="../embeddings/oleObject215.bin"/><Relationship Id="rId11" Type="http://schemas.openxmlformats.org/officeDocument/2006/relationships/image" Target="../media/image204.wmf"/><Relationship Id="rId24" Type="http://schemas.openxmlformats.org/officeDocument/2006/relationships/image" Target="../media/image210.wmf"/><Relationship Id="rId32" Type="http://schemas.openxmlformats.org/officeDocument/2006/relationships/image" Target="../media/image214.wmf"/><Relationship Id="rId5" Type="http://schemas.openxmlformats.org/officeDocument/2006/relationships/image" Target="../media/image201.wmf"/><Relationship Id="rId15" Type="http://schemas.openxmlformats.org/officeDocument/2006/relationships/oleObject" Target="../embeddings/oleObject219.bin"/><Relationship Id="rId23" Type="http://schemas.openxmlformats.org/officeDocument/2006/relationships/oleObject" Target="../embeddings/oleObject223.bin"/><Relationship Id="rId28" Type="http://schemas.openxmlformats.org/officeDocument/2006/relationships/image" Target="../media/image212.emf"/><Relationship Id="rId10" Type="http://schemas.openxmlformats.org/officeDocument/2006/relationships/oleObject" Target="../embeddings/oleObject217.bin"/><Relationship Id="rId19" Type="http://schemas.openxmlformats.org/officeDocument/2006/relationships/oleObject" Target="../embeddings/oleObject221.bin"/><Relationship Id="rId31" Type="http://schemas.openxmlformats.org/officeDocument/2006/relationships/oleObject" Target="../embeddings/oleObject227.bin"/><Relationship Id="rId4" Type="http://schemas.openxmlformats.org/officeDocument/2006/relationships/oleObject" Target="../embeddings/oleObject214.bin"/><Relationship Id="rId9" Type="http://schemas.openxmlformats.org/officeDocument/2006/relationships/image" Target="../media/image203.emf"/><Relationship Id="rId14" Type="http://schemas.openxmlformats.org/officeDocument/2006/relationships/image" Target="../media/image205.wmf"/><Relationship Id="rId22" Type="http://schemas.openxmlformats.org/officeDocument/2006/relationships/image" Target="../media/image209.wmf"/><Relationship Id="rId27" Type="http://schemas.openxmlformats.org/officeDocument/2006/relationships/oleObject" Target="../embeddings/oleObject225.bin"/><Relationship Id="rId30" Type="http://schemas.openxmlformats.org/officeDocument/2006/relationships/image" Target="../media/image213.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29.bin"/><Relationship Id="rId7" Type="http://schemas.openxmlformats.org/officeDocument/2006/relationships/image" Target="../media/image13.png"/><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image" Target="../media/image218.wmf"/><Relationship Id="rId5" Type="http://schemas.openxmlformats.org/officeDocument/2006/relationships/oleObject" Target="../embeddings/oleObject230.bin"/><Relationship Id="rId4" Type="http://schemas.openxmlformats.org/officeDocument/2006/relationships/image" Target="../media/image217.wmf"/></Relationships>
</file>

<file path=ppt/slides/_rels/slide22.xml.rels><?xml version="1.0" encoding="UTF-8" standalone="yes"?>
<Relationships xmlns="http://schemas.openxmlformats.org/package/2006/relationships"><Relationship Id="rId8" Type="http://schemas.openxmlformats.org/officeDocument/2006/relationships/image" Target="../media/image221.wmf"/><Relationship Id="rId13" Type="http://schemas.openxmlformats.org/officeDocument/2006/relationships/oleObject" Target="../embeddings/oleObject236.bin"/><Relationship Id="rId18" Type="http://schemas.openxmlformats.org/officeDocument/2006/relationships/oleObject" Target="../embeddings/oleObject238.bin"/><Relationship Id="rId3" Type="http://schemas.openxmlformats.org/officeDocument/2006/relationships/oleObject" Target="../embeddings/oleObject231.bin"/><Relationship Id="rId7" Type="http://schemas.openxmlformats.org/officeDocument/2006/relationships/oleObject" Target="../embeddings/oleObject233.bin"/><Relationship Id="rId12" Type="http://schemas.openxmlformats.org/officeDocument/2006/relationships/image" Target="../media/image223.wmf"/><Relationship Id="rId17" Type="http://schemas.openxmlformats.org/officeDocument/2006/relationships/image" Target="../media/image225.wmf"/><Relationship Id="rId2" Type="http://schemas.openxmlformats.org/officeDocument/2006/relationships/slideLayout" Target="../slideLayouts/slideLayout7.xml"/><Relationship Id="rId16" Type="http://schemas.openxmlformats.org/officeDocument/2006/relationships/oleObject" Target="../embeddings/oleObject237.bin"/><Relationship Id="rId1" Type="http://schemas.openxmlformats.org/officeDocument/2006/relationships/vmlDrawing" Target="../drawings/vmlDrawing21.vml"/><Relationship Id="rId6" Type="http://schemas.openxmlformats.org/officeDocument/2006/relationships/image" Target="../media/image220.wmf"/><Relationship Id="rId11" Type="http://schemas.openxmlformats.org/officeDocument/2006/relationships/oleObject" Target="../embeddings/oleObject235.bin"/><Relationship Id="rId5" Type="http://schemas.openxmlformats.org/officeDocument/2006/relationships/oleObject" Target="../embeddings/oleObject232.bin"/><Relationship Id="rId15" Type="http://schemas.openxmlformats.org/officeDocument/2006/relationships/image" Target="../media/image13.png"/><Relationship Id="rId10" Type="http://schemas.openxmlformats.org/officeDocument/2006/relationships/image" Target="../media/image222.wmf"/><Relationship Id="rId19" Type="http://schemas.openxmlformats.org/officeDocument/2006/relationships/image" Target="../media/image226.wmf"/><Relationship Id="rId4" Type="http://schemas.openxmlformats.org/officeDocument/2006/relationships/image" Target="../media/image219.wmf"/><Relationship Id="rId9" Type="http://schemas.openxmlformats.org/officeDocument/2006/relationships/oleObject" Target="../embeddings/oleObject234.bin"/><Relationship Id="rId14" Type="http://schemas.openxmlformats.org/officeDocument/2006/relationships/image" Target="../media/image224.wmf"/></Relationships>
</file>

<file path=ppt/slides/_rels/slide23.xml.rels><?xml version="1.0" encoding="UTF-8" standalone="yes"?>
<Relationships xmlns="http://schemas.openxmlformats.org/package/2006/relationships"><Relationship Id="rId8" Type="http://schemas.openxmlformats.org/officeDocument/2006/relationships/image" Target="../media/image229.wmf"/><Relationship Id="rId13" Type="http://schemas.openxmlformats.org/officeDocument/2006/relationships/oleObject" Target="../embeddings/oleObject244.bin"/><Relationship Id="rId18" Type="http://schemas.openxmlformats.org/officeDocument/2006/relationships/image" Target="../media/image234.wmf"/><Relationship Id="rId26" Type="http://schemas.openxmlformats.org/officeDocument/2006/relationships/image" Target="../media/image238.wmf"/><Relationship Id="rId3" Type="http://schemas.openxmlformats.org/officeDocument/2006/relationships/oleObject" Target="../embeddings/oleObject239.bin"/><Relationship Id="rId21" Type="http://schemas.openxmlformats.org/officeDocument/2006/relationships/oleObject" Target="../embeddings/oleObject248.bin"/><Relationship Id="rId34" Type="http://schemas.openxmlformats.org/officeDocument/2006/relationships/oleObject" Target="../embeddings/oleObject254.bin"/><Relationship Id="rId7" Type="http://schemas.openxmlformats.org/officeDocument/2006/relationships/oleObject" Target="../embeddings/oleObject241.bin"/><Relationship Id="rId12" Type="http://schemas.openxmlformats.org/officeDocument/2006/relationships/image" Target="../media/image231.wmf"/><Relationship Id="rId17" Type="http://schemas.openxmlformats.org/officeDocument/2006/relationships/oleObject" Target="../embeddings/oleObject246.bin"/><Relationship Id="rId25" Type="http://schemas.openxmlformats.org/officeDocument/2006/relationships/oleObject" Target="../embeddings/oleObject250.bin"/><Relationship Id="rId33" Type="http://schemas.openxmlformats.org/officeDocument/2006/relationships/image" Target="../media/image13.png"/><Relationship Id="rId2" Type="http://schemas.openxmlformats.org/officeDocument/2006/relationships/slideLayout" Target="../slideLayouts/slideLayout7.xml"/><Relationship Id="rId16" Type="http://schemas.openxmlformats.org/officeDocument/2006/relationships/image" Target="../media/image233.wmf"/><Relationship Id="rId20" Type="http://schemas.openxmlformats.org/officeDocument/2006/relationships/image" Target="../media/image235.wmf"/><Relationship Id="rId29" Type="http://schemas.openxmlformats.org/officeDocument/2006/relationships/oleObject" Target="../embeddings/oleObject252.bin"/><Relationship Id="rId1" Type="http://schemas.openxmlformats.org/officeDocument/2006/relationships/vmlDrawing" Target="../drawings/vmlDrawing22.vml"/><Relationship Id="rId6" Type="http://schemas.openxmlformats.org/officeDocument/2006/relationships/image" Target="../media/image228.wmf"/><Relationship Id="rId11" Type="http://schemas.openxmlformats.org/officeDocument/2006/relationships/oleObject" Target="../embeddings/oleObject243.bin"/><Relationship Id="rId24" Type="http://schemas.openxmlformats.org/officeDocument/2006/relationships/image" Target="../media/image237.wmf"/><Relationship Id="rId32" Type="http://schemas.openxmlformats.org/officeDocument/2006/relationships/image" Target="../media/image241.wmf"/><Relationship Id="rId37" Type="http://schemas.openxmlformats.org/officeDocument/2006/relationships/image" Target="../media/image243.wmf"/><Relationship Id="rId5" Type="http://schemas.openxmlformats.org/officeDocument/2006/relationships/oleObject" Target="../embeddings/oleObject240.bin"/><Relationship Id="rId15" Type="http://schemas.openxmlformats.org/officeDocument/2006/relationships/oleObject" Target="../embeddings/oleObject245.bin"/><Relationship Id="rId23" Type="http://schemas.openxmlformats.org/officeDocument/2006/relationships/oleObject" Target="../embeddings/oleObject249.bin"/><Relationship Id="rId28" Type="http://schemas.openxmlformats.org/officeDocument/2006/relationships/image" Target="../media/image239.wmf"/><Relationship Id="rId36" Type="http://schemas.openxmlformats.org/officeDocument/2006/relationships/oleObject" Target="../embeddings/oleObject255.bin"/><Relationship Id="rId10" Type="http://schemas.openxmlformats.org/officeDocument/2006/relationships/image" Target="../media/image230.wmf"/><Relationship Id="rId19" Type="http://schemas.openxmlformats.org/officeDocument/2006/relationships/oleObject" Target="../embeddings/oleObject247.bin"/><Relationship Id="rId31" Type="http://schemas.openxmlformats.org/officeDocument/2006/relationships/oleObject" Target="../embeddings/oleObject253.bin"/><Relationship Id="rId4" Type="http://schemas.openxmlformats.org/officeDocument/2006/relationships/image" Target="../media/image227.wmf"/><Relationship Id="rId9" Type="http://schemas.openxmlformats.org/officeDocument/2006/relationships/oleObject" Target="../embeddings/oleObject242.bin"/><Relationship Id="rId14" Type="http://schemas.openxmlformats.org/officeDocument/2006/relationships/image" Target="../media/image232.wmf"/><Relationship Id="rId22" Type="http://schemas.openxmlformats.org/officeDocument/2006/relationships/image" Target="../media/image236.wmf"/><Relationship Id="rId27" Type="http://schemas.openxmlformats.org/officeDocument/2006/relationships/oleObject" Target="../embeddings/oleObject251.bin"/><Relationship Id="rId30" Type="http://schemas.openxmlformats.org/officeDocument/2006/relationships/image" Target="../media/image240.wmf"/><Relationship Id="rId35" Type="http://schemas.openxmlformats.org/officeDocument/2006/relationships/image" Target="../media/image242.wmf"/></Relationships>
</file>

<file path=ppt/slides/_rels/slide24.xml.rels><?xml version="1.0" encoding="UTF-8" standalone="yes"?>
<Relationships xmlns="http://schemas.openxmlformats.org/package/2006/relationships"><Relationship Id="rId8" Type="http://schemas.openxmlformats.org/officeDocument/2006/relationships/image" Target="../media/image246.wmf"/><Relationship Id="rId13" Type="http://schemas.openxmlformats.org/officeDocument/2006/relationships/oleObject" Target="../embeddings/oleObject261.bin"/><Relationship Id="rId18" Type="http://schemas.openxmlformats.org/officeDocument/2006/relationships/image" Target="../media/image251.wmf"/><Relationship Id="rId26" Type="http://schemas.openxmlformats.org/officeDocument/2006/relationships/image" Target="../media/image255.wmf"/><Relationship Id="rId39" Type="http://schemas.openxmlformats.org/officeDocument/2006/relationships/image" Target="../media/image260.wmf"/><Relationship Id="rId3" Type="http://schemas.openxmlformats.org/officeDocument/2006/relationships/oleObject" Target="../embeddings/oleObject256.bin"/><Relationship Id="rId21" Type="http://schemas.openxmlformats.org/officeDocument/2006/relationships/oleObject" Target="../embeddings/oleObject265.bin"/><Relationship Id="rId34" Type="http://schemas.openxmlformats.org/officeDocument/2006/relationships/image" Target="../media/image258.wmf"/><Relationship Id="rId7" Type="http://schemas.openxmlformats.org/officeDocument/2006/relationships/oleObject" Target="../embeddings/oleObject258.bin"/><Relationship Id="rId12" Type="http://schemas.openxmlformats.org/officeDocument/2006/relationships/image" Target="../media/image248.wmf"/><Relationship Id="rId17" Type="http://schemas.openxmlformats.org/officeDocument/2006/relationships/oleObject" Target="../embeddings/oleObject263.bin"/><Relationship Id="rId25" Type="http://schemas.openxmlformats.org/officeDocument/2006/relationships/oleObject" Target="../embeddings/oleObject267.bin"/><Relationship Id="rId33" Type="http://schemas.openxmlformats.org/officeDocument/2006/relationships/oleObject" Target="../embeddings/oleObject271.bin"/><Relationship Id="rId38" Type="http://schemas.openxmlformats.org/officeDocument/2006/relationships/oleObject" Target="../embeddings/oleObject274.bin"/><Relationship Id="rId2" Type="http://schemas.openxmlformats.org/officeDocument/2006/relationships/slideLayout" Target="../slideLayouts/slideLayout7.xml"/><Relationship Id="rId16" Type="http://schemas.openxmlformats.org/officeDocument/2006/relationships/image" Target="../media/image250.wmf"/><Relationship Id="rId20" Type="http://schemas.openxmlformats.org/officeDocument/2006/relationships/image" Target="../media/image252.emf"/><Relationship Id="rId29" Type="http://schemas.openxmlformats.org/officeDocument/2006/relationships/image" Target="../media/image256.wmf"/><Relationship Id="rId41" Type="http://schemas.openxmlformats.org/officeDocument/2006/relationships/image" Target="../media/image261.wmf"/><Relationship Id="rId1" Type="http://schemas.openxmlformats.org/officeDocument/2006/relationships/vmlDrawing" Target="../drawings/vmlDrawing23.vml"/><Relationship Id="rId6" Type="http://schemas.openxmlformats.org/officeDocument/2006/relationships/image" Target="../media/image245.wmf"/><Relationship Id="rId11" Type="http://schemas.openxmlformats.org/officeDocument/2006/relationships/oleObject" Target="../embeddings/oleObject260.bin"/><Relationship Id="rId24" Type="http://schemas.openxmlformats.org/officeDocument/2006/relationships/image" Target="../media/image254.wmf"/><Relationship Id="rId32" Type="http://schemas.openxmlformats.org/officeDocument/2006/relationships/oleObject" Target="../embeddings/oleObject270.bin"/><Relationship Id="rId37" Type="http://schemas.openxmlformats.org/officeDocument/2006/relationships/oleObject" Target="../embeddings/oleObject273.bin"/><Relationship Id="rId40" Type="http://schemas.openxmlformats.org/officeDocument/2006/relationships/oleObject" Target="../embeddings/oleObject275.bin"/><Relationship Id="rId5" Type="http://schemas.openxmlformats.org/officeDocument/2006/relationships/oleObject" Target="../embeddings/oleObject257.bin"/><Relationship Id="rId15" Type="http://schemas.openxmlformats.org/officeDocument/2006/relationships/oleObject" Target="../embeddings/oleObject262.bin"/><Relationship Id="rId23" Type="http://schemas.openxmlformats.org/officeDocument/2006/relationships/oleObject" Target="../embeddings/oleObject266.bin"/><Relationship Id="rId28" Type="http://schemas.openxmlformats.org/officeDocument/2006/relationships/oleObject" Target="../embeddings/oleObject268.bin"/><Relationship Id="rId36" Type="http://schemas.openxmlformats.org/officeDocument/2006/relationships/image" Target="../media/image259.wmf"/><Relationship Id="rId10" Type="http://schemas.openxmlformats.org/officeDocument/2006/relationships/image" Target="../media/image247.wmf"/><Relationship Id="rId19" Type="http://schemas.openxmlformats.org/officeDocument/2006/relationships/oleObject" Target="../embeddings/oleObject264.bin"/><Relationship Id="rId31" Type="http://schemas.openxmlformats.org/officeDocument/2006/relationships/image" Target="../media/image257.wmf"/><Relationship Id="rId4" Type="http://schemas.openxmlformats.org/officeDocument/2006/relationships/image" Target="../media/image244.wmf"/><Relationship Id="rId9" Type="http://schemas.openxmlformats.org/officeDocument/2006/relationships/oleObject" Target="../embeddings/oleObject259.bin"/><Relationship Id="rId14" Type="http://schemas.openxmlformats.org/officeDocument/2006/relationships/image" Target="../media/image249.wmf"/><Relationship Id="rId22" Type="http://schemas.openxmlformats.org/officeDocument/2006/relationships/image" Target="../media/image253.wmf"/><Relationship Id="rId27" Type="http://schemas.openxmlformats.org/officeDocument/2006/relationships/image" Target="../media/image13.png"/><Relationship Id="rId30" Type="http://schemas.openxmlformats.org/officeDocument/2006/relationships/oleObject" Target="../embeddings/oleObject269.bin"/><Relationship Id="rId35" Type="http://schemas.openxmlformats.org/officeDocument/2006/relationships/oleObject" Target="../embeddings/oleObject272.bin"/></Relationships>
</file>

<file path=ppt/slides/_rels/slide25.xml.rels><?xml version="1.0" encoding="UTF-8" standalone="yes"?>
<Relationships xmlns="http://schemas.openxmlformats.org/package/2006/relationships"><Relationship Id="rId8" Type="http://schemas.openxmlformats.org/officeDocument/2006/relationships/image" Target="../media/image264.wmf"/><Relationship Id="rId13" Type="http://schemas.openxmlformats.org/officeDocument/2006/relationships/image" Target="../media/image266.wmf"/><Relationship Id="rId18" Type="http://schemas.openxmlformats.org/officeDocument/2006/relationships/oleObject" Target="../embeddings/oleObject283.bin"/><Relationship Id="rId26" Type="http://schemas.openxmlformats.org/officeDocument/2006/relationships/image" Target="../media/image272.wmf"/><Relationship Id="rId3" Type="http://schemas.openxmlformats.org/officeDocument/2006/relationships/oleObject" Target="../embeddings/oleObject276.bin"/><Relationship Id="rId21" Type="http://schemas.openxmlformats.org/officeDocument/2006/relationships/image" Target="../media/image270.wmf"/><Relationship Id="rId7" Type="http://schemas.openxmlformats.org/officeDocument/2006/relationships/oleObject" Target="../embeddings/oleObject278.bin"/><Relationship Id="rId12" Type="http://schemas.openxmlformats.org/officeDocument/2006/relationships/oleObject" Target="../embeddings/oleObject280.bin"/><Relationship Id="rId17" Type="http://schemas.openxmlformats.org/officeDocument/2006/relationships/image" Target="../media/image268.wmf"/><Relationship Id="rId25" Type="http://schemas.openxmlformats.org/officeDocument/2006/relationships/oleObject" Target="../embeddings/oleObject287.bin"/><Relationship Id="rId33" Type="http://schemas.openxmlformats.org/officeDocument/2006/relationships/oleObject" Target="../embeddings/oleObject292.bin"/><Relationship Id="rId2" Type="http://schemas.openxmlformats.org/officeDocument/2006/relationships/slideLayout" Target="../slideLayouts/slideLayout7.xml"/><Relationship Id="rId16" Type="http://schemas.openxmlformats.org/officeDocument/2006/relationships/oleObject" Target="../embeddings/oleObject282.bin"/><Relationship Id="rId20" Type="http://schemas.openxmlformats.org/officeDocument/2006/relationships/oleObject" Target="../embeddings/oleObject284.bin"/><Relationship Id="rId29" Type="http://schemas.openxmlformats.org/officeDocument/2006/relationships/oleObject" Target="../embeddings/oleObject289.bin"/><Relationship Id="rId1" Type="http://schemas.openxmlformats.org/officeDocument/2006/relationships/vmlDrawing" Target="../drawings/vmlDrawing24.vml"/><Relationship Id="rId6" Type="http://schemas.openxmlformats.org/officeDocument/2006/relationships/image" Target="../media/image263.wmf"/><Relationship Id="rId11" Type="http://schemas.openxmlformats.org/officeDocument/2006/relationships/image" Target="../media/image265.wmf"/><Relationship Id="rId24" Type="http://schemas.openxmlformats.org/officeDocument/2006/relationships/image" Target="../media/image271.wmf"/><Relationship Id="rId32" Type="http://schemas.openxmlformats.org/officeDocument/2006/relationships/oleObject" Target="../embeddings/oleObject291.bin"/><Relationship Id="rId5" Type="http://schemas.openxmlformats.org/officeDocument/2006/relationships/oleObject" Target="../embeddings/oleObject277.bin"/><Relationship Id="rId15" Type="http://schemas.openxmlformats.org/officeDocument/2006/relationships/image" Target="../media/image267.wmf"/><Relationship Id="rId23" Type="http://schemas.openxmlformats.org/officeDocument/2006/relationships/oleObject" Target="../embeddings/oleObject286.bin"/><Relationship Id="rId28" Type="http://schemas.openxmlformats.org/officeDocument/2006/relationships/image" Target="../media/image273.wmf"/><Relationship Id="rId10" Type="http://schemas.openxmlformats.org/officeDocument/2006/relationships/oleObject" Target="../embeddings/oleObject279.bin"/><Relationship Id="rId19" Type="http://schemas.openxmlformats.org/officeDocument/2006/relationships/image" Target="../media/image269.wmf"/><Relationship Id="rId31" Type="http://schemas.openxmlformats.org/officeDocument/2006/relationships/image" Target="../media/image274.wmf"/><Relationship Id="rId4" Type="http://schemas.openxmlformats.org/officeDocument/2006/relationships/image" Target="../media/image262.wmf"/><Relationship Id="rId9" Type="http://schemas.openxmlformats.org/officeDocument/2006/relationships/image" Target="../media/image13.png"/><Relationship Id="rId14" Type="http://schemas.openxmlformats.org/officeDocument/2006/relationships/oleObject" Target="../embeddings/oleObject281.bin"/><Relationship Id="rId22" Type="http://schemas.openxmlformats.org/officeDocument/2006/relationships/oleObject" Target="../embeddings/oleObject285.bin"/><Relationship Id="rId27" Type="http://schemas.openxmlformats.org/officeDocument/2006/relationships/oleObject" Target="../embeddings/oleObject288.bin"/><Relationship Id="rId30" Type="http://schemas.openxmlformats.org/officeDocument/2006/relationships/oleObject" Target="../embeddings/oleObject290.bin"/></Relationships>
</file>

<file path=ppt/slides/_rels/slide26.xml.rels><?xml version="1.0" encoding="UTF-8" standalone="yes"?>
<Relationships xmlns="http://schemas.openxmlformats.org/package/2006/relationships"><Relationship Id="rId8" Type="http://schemas.openxmlformats.org/officeDocument/2006/relationships/image" Target="../media/image277.emf"/><Relationship Id="rId13" Type="http://schemas.openxmlformats.org/officeDocument/2006/relationships/oleObject" Target="../embeddings/oleObject298.bin"/><Relationship Id="rId18" Type="http://schemas.openxmlformats.org/officeDocument/2006/relationships/image" Target="../media/image282.wmf"/><Relationship Id="rId3" Type="http://schemas.openxmlformats.org/officeDocument/2006/relationships/oleObject" Target="../embeddings/oleObject293.bin"/><Relationship Id="rId21" Type="http://schemas.openxmlformats.org/officeDocument/2006/relationships/oleObject" Target="../embeddings/oleObject302.bin"/><Relationship Id="rId7" Type="http://schemas.openxmlformats.org/officeDocument/2006/relationships/oleObject" Target="../embeddings/oleObject295.bin"/><Relationship Id="rId12" Type="http://schemas.openxmlformats.org/officeDocument/2006/relationships/image" Target="../media/image279.wmf"/><Relationship Id="rId17" Type="http://schemas.openxmlformats.org/officeDocument/2006/relationships/oleObject" Target="../embeddings/oleObject300.bin"/><Relationship Id="rId2" Type="http://schemas.openxmlformats.org/officeDocument/2006/relationships/slideLayout" Target="../slideLayouts/slideLayout7.xml"/><Relationship Id="rId16" Type="http://schemas.openxmlformats.org/officeDocument/2006/relationships/image" Target="../media/image281.wmf"/><Relationship Id="rId20" Type="http://schemas.openxmlformats.org/officeDocument/2006/relationships/image" Target="../media/image283.wmf"/><Relationship Id="rId1" Type="http://schemas.openxmlformats.org/officeDocument/2006/relationships/vmlDrawing" Target="../drawings/vmlDrawing25.vml"/><Relationship Id="rId6" Type="http://schemas.openxmlformats.org/officeDocument/2006/relationships/image" Target="../media/image276.emf"/><Relationship Id="rId11" Type="http://schemas.openxmlformats.org/officeDocument/2006/relationships/oleObject" Target="../embeddings/oleObject297.bin"/><Relationship Id="rId24" Type="http://schemas.openxmlformats.org/officeDocument/2006/relationships/image" Target="../media/image285.emf"/><Relationship Id="rId5" Type="http://schemas.openxmlformats.org/officeDocument/2006/relationships/oleObject" Target="../embeddings/oleObject294.bin"/><Relationship Id="rId15" Type="http://schemas.openxmlformats.org/officeDocument/2006/relationships/oleObject" Target="../embeddings/oleObject299.bin"/><Relationship Id="rId23" Type="http://schemas.openxmlformats.org/officeDocument/2006/relationships/oleObject" Target="../embeddings/oleObject303.bin"/><Relationship Id="rId10" Type="http://schemas.openxmlformats.org/officeDocument/2006/relationships/image" Target="../media/image278.wmf"/><Relationship Id="rId19" Type="http://schemas.openxmlformats.org/officeDocument/2006/relationships/oleObject" Target="../embeddings/oleObject301.bin"/><Relationship Id="rId4" Type="http://schemas.openxmlformats.org/officeDocument/2006/relationships/image" Target="../media/image275.emf"/><Relationship Id="rId9" Type="http://schemas.openxmlformats.org/officeDocument/2006/relationships/oleObject" Target="../embeddings/oleObject296.bin"/><Relationship Id="rId14" Type="http://schemas.openxmlformats.org/officeDocument/2006/relationships/image" Target="../media/image280.wmf"/><Relationship Id="rId22" Type="http://schemas.openxmlformats.org/officeDocument/2006/relationships/image" Target="../media/image284.emf"/></Relationships>
</file>

<file path=ppt/slides/_rels/slide27.xml.rels><?xml version="1.0" encoding="UTF-8" standalone="yes"?>
<Relationships xmlns="http://schemas.openxmlformats.org/package/2006/relationships"><Relationship Id="rId8" Type="http://schemas.openxmlformats.org/officeDocument/2006/relationships/image" Target="../media/image288.emf"/><Relationship Id="rId13" Type="http://schemas.openxmlformats.org/officeDocument/2006/relationships/oleObject" Target="../embeddings/oleObject309.bin"/><Relationship Id="rId18" Type="http://schemas.openxmlformats.org/officeDocument/2006/relationships/image" Target="../media/image293.emf"/><Relationship Id="rId26" Type="http://schemas.openxmlformats.org/officeDocument/2006/relationships/image" Target="../media/image297.emf"/><Relationship Id="rId3" Type="http://schemas.openxmlformats.org/officeDocument/2006/relationships/oleObject" Target="../embeddings/oleObject304.bin"/><Relationship Id="rId21" Type="http://schemas.openxmlformats.org/officeDocument/2006/relationships/oleObject" Target="../embeddings/oleObject313.bin"/><Relationship Id="rId34" Type="http://schemas.openxmlformats.org/officeDocument/2006/relationships/image" Target="../media/image300.wmf"/><Relationship Id="rId7" Type="http://schemas.openxmlformats.org/officeDocument/2006/relationships/oleObject" Target="../embeddings/oleObject306.bin"/><Relationship Id="rId12" Type="http://schemas.openxmlformats.org/officeDocument/2006/relationships/image" Target="../media/image290.emf"/><Relationship Id="rId17" Type="http://schemas.openxmlformats.org/officeDocument/2006/relationships/oleObject" Target="../embeddings/oleObject311.bin"/><Relationship Id="rId25" Type="http://schemas.openxmlformats.org/officeDocument/2006/relationships/oleObject" Target="../embeddings/oleObject315.bin"/><Relationship Id="rId33" Type="http://schemas.openxmlformats.org/officeDocument/2006/relationships/oleObject" Target="../embeddings/oleObject320.bin"/><Relationship Id="rId2" Type="http://schemas.openxmlformats.org/officeDocument/2006/relationships/slideLayout" Target="../slideLayouts/slideLayout7.xml"/><Relationship Id="rId16" Type="http://schemas.openxmlformats.org/officeDocument/2006/relationships/image" Target="../media/image292.emf"/><Relationship Id="rId20" Type="http://schemas.openxmlformats.org/officeDocument/2006/relationships/image" Target="../media/image294.emf"/><Relationship Id="rId29" Type="http://schemas.openxmlformats.org/officeDocument/2006/relationships/oleObject" Target="../embeddings/oleObject317.bin"/><Relationship Id="rId1" Type="http://schemas.openxmlformats.org/officeDocument/2006/relationships/vmlDrawing" Target="../drawings/vmlDrawing26.vml"/><Relationship Id="rId6" Type="http://schemas.openxmlformats.org/officeDocument/2006/relationships/image" Target="../media/image287.wmf"/><Relationship Id="rId11" Type="http://schemas.openxmlformats.org/officeDocument/2006/relationships/oleObject" Target="../embeddings/oleObject308.bin"/><Relationship Id="rId24" Type="http://schemas.openxmlformats.org/officeDocument/2006/relationships/image" Target="../media/image296.emf"/><Relationship Id="rId32" Type="http://schemas.openxmlformats.org/officeDocument/2006/relationships/image" Target="../media/image299.wmf"/><Relationship Id="rId5" Type="http://schemas.openxmlformats.org/officeDocument/2006/relationships/oleObject" Target="../embeddings/oleObject305.bin"/><Relationship Id="rId15" Type="http://schemas.openxmlformats.org/officeDocument/2006/relationships/oleObject" Target="../embeddings/oleObject310.bin"/><Relationship Id="rId23" Type="http://schemas.openxmlformats.org/officeDocument/2006/relationships/oleObject" Target="../embeddings/oleObject314.bin"/><Relationship Id="rId28" Type="http://schemas.openxmlformats.org/officeDocument/2006/relationships/image" Target="../media/image298.emf"/><Relationship Id="rId10" Type="http://schemas.openxmlformats.org/officeDocument/2006/relationships/image" Target="../media/image289.emf"/><Relationship Id="rId19" Type="http://schemas.openxmlformats.org/officeDocument/2006/relationships/oleObject" Target="../embeddings/oleObject312.bin"/><Relationship Id="rId31" Type="http://schemas.openxmlformats.org/officeDocument/2006/relationships/oleObject" Target="../embeddings/oleObject319.bin"/><Relationship Id="rId4" Type="http://schemas.openxmlformats.org/officeDocument/2006/relationships/image" Target="../media/image286.wmf"/><Relationship Id="rId9" Type="http://schemas.openxmlformats.org/officeDocument/2006/relationships/oleObject" Target="../embeddings/oleObject307.bin"/><Relationship Id="rId14" Type="http://schemas.openxmlformats.org/officeDocument/2006/relationships/image" Target="../media/image291.wmf"/><Relationship Id="rId22" Type="http://schemas.openxmlformats.org/officeDocument/2006/relationships/image" Target="../media/image295.emf"/><Relationship Id="rId27" Type="http://schemas.openxmlformats.org/officeDocument/2006/relationships/oleObject" Target="../embeddings/oleObject316.bin"/><Relationship Id="rId30" Type="http://schemas.openxmlformats.org/officeDocument/2006/relationships/oleObject" Target="../embeddings/oleObject318.bin"/></Relationships>
</file>

<file path=ppt/slides/_rels/slide28.xml.rels><?xml version="1.0" encoding="UTF-8" standalone="yes"?>
<Relationships xmlns="http://schemas.openxmlformats.org/package/2006/relationships"><Relationship Id="rId8" Type="http://schemas.openxmlformats.org/officeDocument/2006/relationships/image" Target="../media/image303.wmf"/><Relationship Id="rId13" Type="http://schemas.openxmlformats.org/officeDocument/2006/relationships/oleObject" Target="../embeddings/oleObject326.bin"/><Relationship Id="rId18" Type="http://schemas.openxmlformats.org/officeDocument/2006/relationships/image" Target="../media/image308.wmf"/><Relationship Id="rId26" Type="http://schemas.openxmlformats.org/officeDocument/2006/relationships/image" Target="../media/image312.emf"/><Relationship Id="rId3" Type="http://schemas.openxmlformats.org/officeDocument/2006/relationships/oleObject" Target="../embeddings/oleObject321.bin"/><Relationship Id="rId21" Type="http://schemas.openxmlformats.org/officeDocument/2006/relationships/oleObject" Target="../embeddings/oleObject330.bin"/><Relationship Id="rId34" Type="http://schemas.openxmlformats.org/officeDocument/2006/relationships/image" Target="../media/image316.emf"/><Relationship Id="rId7" Type="http://schemas.openxmlformats.org/officeDocument/2006/relationships/oleObject" Target="../embeddings/oleObject323.bin"/><Relationship Id="rId12" Type="http://schemas.openxmlformats.org/officeDocument/2006/relationships/image" Target="../media/image305.emf"/><Relationship Id="rId17" Type="http://schemas.openxmlformats.org/officeDocument/2006/relationships/oleObject" Target="../embeddings/oleObject328.bin"/><Relationship Id="rId25" Type="http://schemas.openxmlformats.org/officeDocument/2006/relationships/oleObject" Target="../embeddings/oleObject332.bin"/><Relationship Id="rId33" Type="http://schemas.openxmlformats.org/officeDocument/2006/relationships/oleObject" Target="../embeddings/oleObject336.bin"/><Relationship Id="rId38" Type="http://schemas.openxmlformats.org/officeDocument/2006/relationships/image" Target="../media/image318.wmf"/><Relationship Id="rId2" Type="http://schemas.openxmlformats.org/officeDocument/2006/relationships/slideLayout" Target="../slideLayouts/slideLayout7.xml"/><Relationship Id="rId16" Type="http://schemas.openxmlformats.org/officeDocument/2006/relationships/image" Target="../media/image307.wmf"/><Relationship Id="rId20" Type="http://schemas.openxmlformats.org/officeDocument/2006/relationships/image" Target="../media/image309.wmf"/><Relationship Id="rId29" Type="http://schemas.openxmlformats.org/officeDocument/2006/relationships/oleObject" Target="../embeddings/oleObject334.bin"/><Relationship Id="rId1" Type="http://schemas.openxmlformats.org/officeDocument/2006/relationships/vmlDrawing" Target="../drawings/vmlDrawing27.vml"/><Relationship Id="rId6" Type="http://schemas.openxmlformats.org/officeDocument/2006/relationships/image" Target="../media/image302.wmf"/><Relationship Id="rId11" Type="http://schemas.openxmlformats.org/officeDocument/2006/relationships/oleObject" Target="../embeddings/oleObject325.bin"/><Relationship Id="rId24" Type="http://schemas.openxmlformats.org/officeDocument/2006/relationships/image" Target="../media/image311.emf"/><Relationship Id="rId32" Type="http://schemas.openxmlformats.org/officeDocument/2006/relationships/image" Target="../media/image315.emf"/><Relationship Id="rId37" Type="http://schemas.openxmlformats.org/officeDocument/2006/relationships/oleObject" Target="../embeddings/oleObject338.bin"/><Relationship Id="rId5" Type="http://schemas.openxmlformats.org/officeDocument/2006/relationships/oleObject" Target="../embeddings/oleObject322.bin"/><Relationship Id="rId15" Type="http://schemas.openxmlformats.org/officeDocument/2006/relationships/oleObject" Target="../embeddings/oleObject327.bin"/><Relationship Id="rId23" Type="http://schemas.openxmlformats.org/officeDocument/2006/relationships/oleObject" Target="../embeddings/oleObject331.bin"/><Relationship Id="rId28" Type="http://schemas.openxmlformats.org/officeDocument/2006/relationships/image" Target="../media/image313.emf"/><Relationship Id="rId36" Type="http://schemas.openxmlformats.org/officeDocument/2006/relationships/image" Target="../media/image317.wmf"/><Relationship Id="rId10" Type="http://schemas.openxmlformats.org/officeDocument/2006/relationships/image" Target="../media/image304.wmf"/><Relationship Id="rId19" Type="http://schemas.openxmlformats.org/officeDocument/2006/relationships/oleObject" Target="../embeddings/oleObject329.bin"/><Relationship Id="rId31" Type="http://schemas.openxmlformats.org/officeDocument/2006/relationships/oleObject" Target="../embeddings/oleObject335.bin"/><Relationship Id="rId4" Type="http://schemas.openxmlformats.org/officeDocument/2006/relationships/image" Target="../media/image301.wmf"/><Relationship Id="rId9" Type="http://schemas.openxmlformats.org/officeDocument/2006/relationships/oleObject" Target="../embeddings/oleObject324.bin"/><Relationship Id="rId14" Type="http://schemas.openxmlformats.org/officeDocument/2006/relationships/image" Target="../media/image306.emf"/><Relationship Id="rId22" Type="http://schemas.openxmlformats.org/officeDocument/2006/relationships/image" Target="../media/image310.emf"/><Relationship Id="rId27" Type="http://schemas.openxmlformats.org/officeDocument/2006/relationships/oleObject" Target="../embeddings/oleObject333.bin"/><Relationship Id="rId30" Type="http://schemas.openxmlformats.org/officeDocument/2006/relationships/image" Target="../media/image314.emf"/><Relationship Id="rId35" Type="http://schemas.openxmlformats.org/officeDocument/2006/relationships/oleObject" Target="../embeddings/oleObject337.bin"/></Relationships>
</file>

<file path=ppt/slides/_rels/slide29.xml.rels><?xml version="1.0" encoding="UTF-8" standalone="yes"?>
<Relationships xmlns="http://schemas.openxmlformats.org/package/2006/relationships"><Relationship Id="rId8" Type="http://schemas.openxmlformats.org/officeDocument/2006/relationships/image" Target="../media/image321.wmf"/><Relationship Id="rId13" Type="http://schemas.openxmlformats.org/officeDocument/2006/relationships/oleObject" Target="../embeddings/oleObject344.bin"/><Relationship Id="rId18" Type="http://schemas.openxmlformats.org/officeDocument/2006/relationships/image" Target="../media/image326.wmf"/><Relationship Id="rId3" Type="http://schemas.openxmlformats.org/officeDocument/2006/relationships/oleObject" Target="../embeddings/oleObject339.bin"/><Relationship Id="rId7" Type="http://schemas.openxmlformats.org/officeDocument/2006/relationships/oleObject" Target="../embeddings/oleObject341.bin"/><Relationship Id="rId12" Type="http://schemas.openxmlformats.org/officeDocument/2006/relationships/image" Target="../media/image323.wmf"/><Relationship Id="rId17" Type="http://schemas.openxmlformats.org/officeDocument/2006/relationships/oleObject" Target="../embeddings/oleObject346.bin"/><Relationship Id="rId2" Type="http://schemas.openxmlformats.org/officeDocument/2006/relationships/slideLayout" Target="../slideLayouts/slideLayout7.xml"/><Relationship Id="rId16" Type="http://schemas.openxmlformats.org/officeDocument/2006/relationships/image" Target="../media/image325.wmf"/><Relationship Id="rId1" Type="http://schemas.openxmlformats.org/officeDocument/2006/relationships/vmlDrawing" Target="../drawings/vmlDrawing28.vml"/><Relationship Id="rId6" Type="http://schemas.openxmlformats.org/officeDocument/2006/relationships/image" Target="../media/image320.wmf"/><Relationship Id="rId11" Type="http://schemas.openxmlformats.org/officeDocument/2006/relationships/oleObject" Target="../embeddings/oleObject343.bin"/><Relationship Id="rId5" Type="http://schemas.openxmlformats.org/officeDocument/2006/relationships/oleObject" Target="../embeddings/oleObject340.bin"/><Relationship Id="rId15" Type="http://schemas.openxmlformats.org/officeDocument/2006/relationships/oleObject" Target="../embeddings/oleObject345.bin"/><Relationship Id="rId10" Type="http://schemas.openxmlformats.org/officeDocument/2006/relationships/image" Target="../media/image322.wmf"/><Relationship Id="rId4" Type="http://schemas.openxmlformats.org/officeDocument/2006/relationships/image" Target="../media/image319.wmf"/><Relationship Id="rId9" Type="http://schemas.openxmlformats.org/officeDocument/2006/relationships/oleObject" Target="../embeddings/oleObject342.bin"/><Relationship Id="rId14" Type="http://schemas.openxmlformats.org/officeDocument/2006/relationships/image" Target="../media/image324.wmf"/></Relationships>
</file>

<file path=ppt/slides/_rels/slide3.xml.rels><?xml version="1.0" encoding="UTF-8" standalone="yes"?>
<Relationships xmlns="http://schemas.openxmlformats.org/package/2006/relationships"><Relationship Id="rId8" Type="http://schemas.openxmlformats.org/officeDocument/2006/relationships/image" Target="../media/image16.emf"/><Relationship Id="rId13" Type="http://schemas.openxmlformats.org/officeDocument/2006/relationships/oleObject" Target="../embeddings/oleObject17.bin"/><Relationship Id="rId18" Type="http://schemas.openxmlformats.org/officeDocument/2006/relationships/image" Target="../media/image21.wmf"/><Relationship Id="rId26" Type="http://schemas.openxmlformats.org/officeDocument/2006/relationships/image" Target="../media/image25.wmf"/><Relationship Id="rId3" Type="http://schemas.openxmlformats.org/officeDocument/2006/relationships/oleObject" Target="../embeddings/oleObject12.bin"/><Relationship Id="rId21" Type="http://schemas.openxmlformats.org/officeDocument/2006/relationships/oleObject" Target="../embeddings/oleObject21.bin"/><Relationship Id="rId7" Type="http://schemas.openxmlformats.org/officeDocument/2006/relationships/oleObject" Target="../embeddings/oleObject14.bin"/><Relationship Id="rId12" Type="http://schemas.openxmlformats.org/officeDocument/2006/relationships/image" Target="../media/image18.wmf"/><Relationship Id="rId17" Type="http://schemas.openxmlformats.org/officeDocument/2006/relationships/oleObject" Target="../embeddings/oleObject19.bin"/><Relationship Id="rId25" Type="http://schemas.openxmlformats.org/officeDocument/2006/relationships/oleObject" Target="../embeddings/oleObject23.bin"/><Relationship Id="rId2" Type="http://schemas.openxmlformats.org/officeDocument/2006/relationships/slideLayout" Target="../slideLayouts/slideLayout7.xml"/><Relationship Id="rId16" Type="http://schemas.openxmlformats.org/officeDocument/2006/relationships/image" Target="../media/image20.wmf"/><Relationship Id="rId20" Type="http://schemas.openxmlformats.org/officeDocument/2006/relationships/image" Target="../media/image22.emf"/><Relationship Id="rId29" Type="http://schemas.openxmlformats.org/officeDocument/2006/relationships/image" Target="../media/image26.emf"/><Relationship Id="rId1" Type="http://schemas.openxmlformats.org/officeDocument/2006/relationships/vmlDrawing" Target="../drawings/vmlDrawing2.vml"/><Relationship Id="rId6" Type="http://schemas.openxmlformats.org/officeDocument/2006/relationships/image" Target="../media/image15.wmf"/><Relationship Id="rId11" Type="http://schemas.openxmlformats.org/officeDocument/2006/relationships/oleObject" Target="../embeddings/oleObject16.bin"/><Relationship Id="rId24" Type="http://schemas.openxmlformats.org/officeDocument/2006/relationships/image" Target="../media/image24.wmf"/><Relationship Id="rId5" Type="http://schemas.openxmlformats.org/officeDocument/2006/relationships/oleObject" Target="../embeddings/oleObject13.bin"/><Relationship Id="rId15" Type="http://schemas.openxmlformats.org/officeDocument/2006/relationships/oleObject" Target="../embeddings/oleObject18.bin"/><Relationship Id="rId23" Type="http://schemas.openxmlformats.org/officeDocument/2006/relationships/oleObject" Target="../embeddings/oleObject22.bin"/><Relationship Id="rId28" Type="http://schemas.openxmlformats.org/officeDocument/2006/relationships/oleObject" Target="../embeddings/oleObject24.bin"/><Relationship Id="rId10" Type="http://schemas.openxmlformats.org/officeDocument/2006/relationships/image" Target="../media/image17.wmf"/><Relationship Id="rId19" Type="http://schemas.openxmlformats.org/officeDocument/2006/relationships/oleObject" Target="../embeddings/oleObject20.bin"/><Relationship Id="rId4" Type="http://schemas.openxmlformats.org/officeDocument/2006/relationships/image" Target="../media/image14.wmf"/><Relationship Id="rId9" Type="http://schemas.openxmlformats.org/officeDocument/2006/relationships/oleObject" Target="../embeddings/oleObject15.bin"/><Relationship Id="rId14" Type="http://schemas.openxmlformats.org/officeDocument/2006/relationships/image" Target="../media/image19.wmf"/><Relationship Id="rId22" Type="http://schemas.openxmlformats.org/officeDocument/2006/relationships/image" Target="../media/image23.wmf"/><Relationship Id="rId27" Type="http://schemas.openxmlformats.org/officeDocument/2006/relationships/image" Target="../media/image13.png"/></Relationships>
</file>

<file path=ppt/slides/_rels/slide30.xml.rels><?xml version="1.0" encoding="UTF-8" standalone="yes"?>
<Relationships xmlns="http://schemas.openxmlformats.org/package/2006/relationships"><Relationship Id="rId8" Type="http://schemas.openxmlformats.org/officeDocument/2006/relationships/image" Target="../media/image328.emf"/><Relationship Id="rId13" Type="http://schemas.openxmlformats.org/officeDocument/2006/relationships/oleObject" Target="../embeddings/oleObject352.bin"/><Relationship Id="rId18" Type="http://schemas.openxmlformats.org/officeDocument/2006/relationships/image" Target="../media/image322.wmf"/><Relationship Id="rId3" Type="http://schemas.openxmlformats.org/officeDocument/2006/relationships/oleObject" Target="../embeddings/oleObject347.bin"/><Relationship Id="rId21" Type="http://schemas.openxmlformats.org/officeDocument/2006/relationships/oleObject" Target="../embeddings/oleObject356.bin"/><Relationship Id="rId7" Type="http://schemas.openxmlformats.org/officeDocument/2006/relationships/oleObject" Target="../embeddings/oleObject349.bin"/><Relationship Id="rId12" Type="http://schemas.openxmlformats.org/officeDocument/2006/relationships/image" Target="../media/image330.emf"/><Relationship Id="rId17" Type="http://schemas.openxmlformats.org/officeDocument/2006/relationships/oleObject" Target="../embeddings/oleObject354.bin"/><Relationship Id="rId2" Type="http://schemas.openxmlformats.org/officeDocument/2006/relationships/slideLayout" Target="../slideLayouts/slideLayout7.xml"/><Relationship Id="rId16" Type="http://schemas.openxmlformats.org/officeDocument/2006/relationships/image" Target="../media/image321.wmf"/><Relationship Id="rId20" Type="http://schemas.openxmlformats.org/officeDocument/2006/relationships/image" Target="../media/image323.wmf"/><Relationship Id="rId1" Type="http://schemas.openxmlformats.org/officeDocument/2006/relationships/vmlDrawing" Target="../drawings/vmlDrawing29.vml"/><Relationship Id="rId6" Type="http://schemas.openxmlformats.org/officeDocument/2006/relationships/image" Target="../media/image319.wmf"/><Relationship Id="rId11" Type="http://schemas.openxmlformats.org/officeDocument/2006/relationships/oleObject" Target="../embeddings/oleObject351.bin"/><Relationship Id="rId24" Type="http://schemas.openxmlformats.org/officeDocument/2006/relationships/image" Target="../media/image325.wmf"/><Relationship Id="rId5" Type="http://schemas.openxmlformats.org/officeDocument/2006/relationships/oleObject" Target="../embeddings/oleObject348.bin"/><Relationship Id="rId15" Type="http://schemas.openxmlformats.org/officeDocument/2006/relationships/oleObject" Target="../embeddings/oleObject353.bin"/><Relationship Id="rId23" Type="http://schemas.openxmlformats.org/officeDocument/2006/relationships/oleObject" Target="../embeddings/oleObject357.bin"/><Relationship Id="rId10" Type="http://schemas.openxmlformats.org/officeDocument/2006/relationships/image" Target="../media/image329.emf"/><Relationship Id="rId19" Type="http://schemas.openxmlformats.org/officeDocument/2006/relationships/oleObject" Target="../embeddings/oleObject355.bin"/><Relationship Id="rId4" Type="http://schemas.openxmlformats.org/officeDocument/2006/relationships/image" Target="../media/image327.wmf"/><Relationship Id="rId9" Type="http://schemas.openxmlformats.org/officeDocument/2006/relationships/oleObject" Target="../embeddings/oleObject350.bin"/><Relationship Id="rId14" Type="http://schemas.openxmlformats.org/officeDocument/2006/relationships/image" Target="../media/image331.wmf"/><Relationship Id="rId22" Type="http://schemas.openxmlformats.org/officeDocument/2006/relationships/image" Target="../media/image324.wmf"/></Relationships>
</file>

<file path=ppt/slides/_rels/slide3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360.bin"/><Relationship Id="rId13" Type="http://schemas.openxmlformats.org/officeDocument/2006/relationships/image" Target="../media/image336.wmf"/><Relationship Id="rId18" Type="http://schemas.openxmlformats.org/officeDocument/2006/relationships/oleObject" Target="../embeddings/oleObject365.bin"/><Relationship Id="rId3" Type="http://schemas.openxmlformats.org/officeDocument/2006/relationships/image" Target="../media/image13.png"/><Relationship Id="rId21" Type="http://schemas.openxmlformats.org/officeDocument/2006/relationships/image" Target="../media/image340.wmf"/><Relationship Id="rId7" Type="http://schemas.openxmlformats.org/officeDocument/2006/relationships/image" Target="../media/image333.wmf"/><Relationship Id="rId12" Type="http://schemas.openxmlformats.org/officeDocument/2006/relationships/oleObject" Target="../embeddings/oleObject362.bin"/><Relationship Id="rId17" Type="http://schemas.openxmlformats.org/officeDocument/2006/relationships/image" Target="../media/image338.wmf"/><Relationship Id="rId2" Type="http://schemas.openxmlformats.org/officeDocument/2006/relationships/slideLayout" Target="../slideLayouts/slideLayout7.xml"/><Relationship Id="rId16" Type="http://schemas.openxmlformats.org/officeDocument/2006/relationships/oleObject" Target="../embeddings/oleObject364.bin"/><Relationship Id="rId20" Type="http://schemas.openxmlformats.org/officeDocument/2006/relationships/oleObject" Target="../embeddings/oleObject366.bin"/><Relationship Id="rId1" Type="http://schemas.openxmlformats.org/officeDocument/2006/relationships/vmlDrawing" Target="../drawings/vmlDrawing30.vml"/><Relationship Id="rId6" Type="http://schemas.openxmlformats.org/officeDocument/2006/relationships/oleObject" Target="../embeddings/oleObject359.bin"/><Relationship Id="rId11" Type="http://schemas.openxmlformats.org/officeDocument/2006/relationships/image" Target="../media/image335.wmf"/><Relationship Id="rId5" Type="http://schemas.openxmlformats.org/officeDocument/2006/relationships/image" Target="../media/image332.wmf"/><Relationship Id="rId15" Type="http://schemas.openxmlformats.org/officeDocument/2006/relationships/image" Target="../media/image337.wmf"/><Relationship Id="rId10" Type="http://schemas.openxmlformats.org/officeDocument/2006/relationships/oleObject" Target="../embeddings/oleObject361.bin"/><Relationship Id="rId19" Type="http://schemas.openxmlformats.org/officeDocument/2006/relationships/image" Target="../media/image339.wmf"/><Relationship Id="rId4" Type="http://schemas.openxmlformats.org/officeDocument/2006/relationships/oleObject" Target="../embeddings/oleObject358.bin"/><Relationship Id="rId9" Type="http://schemas.openxmlformats.org/officeDocument/2006/relationships/image" Target="../media/image334.emf"/><Relationship Id="rId14" Type="http://schemas.openxmlformats.org/officeDocument/2006/relationships/oleObject" Target="../embeddings/oleObject363.bin"/></Relationships>
</file>

<file path=ppt/slides/_rels/slide3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29.wmf"/><Relationship Id="rId13" Type="http://schemas.openxmlformats.org/officeDocument/2006/relationships/oleObject" Target="../embeddings/oleObject30.bin"/><Relationship Id="rId18" Type="http://schemas.openxmlformats.org/officeDocument/2006/relationships/image" Target="../media/image34.wmf"/><Relationship Id="rId26" Type="http://schemas.openxmlformats.org/officeDocument/2006/relationships/image" Target="../media/image17.wmf"/><Relationship Id="rId3" Type="http://schemas.openxmlformats.org/officeDocument/2006/relationships/oleObject" Target="../embeddings/oleObject25.bin"/><Relationship Id="rId21" Type="http://schemas.openxmlformats.org/officeDocument/2006/relationships/oleObject" Target="../embeddings/oleObject34.bin"/><Relationship Id="rId7" Type="http://schemas.openxmlformats.org/officeDocument/2006/relationships/oleObject" Target="../embeddings/oleObject27.bin"/><Relationship Id="rId12" Type="http://schemas.openxmlformats.org/officeDocument/2006/relationships/image" Target="../media/image31.wmf"/><Relationship Id="rId17" Type="http://schemas.openxmlformats.org/officeDocument/2006/relationships/oleObject" Target="../embeddings/oleObject32.bin"/><Relationship Id="rId25" Type="http://schemas.openxmlformats.org/officeDocument/2006/relationships/oleObject" Target="../embeddings/oleObject36.bin"/><Relationship Id="rId2" Type="http://schemas.openxmlformats.org/officeDocument/2006/relationships/slideLayout" Target="../slideLayouts/slideLayout7.xml"/><Relationship Id="rId16" Type="http://schemas.openxmlformats.org/officeDocument/2006/relationships/image" Target="../media/image33.wmf"/><Relationship Id="rId20" Type="http://schemas.openxmlformats.org/officeDocument/2006/relationships/image" Target="../media/image35.wmf"/><Relationship Id="rId29" Type="http://schemas.openxmlformats.org/officeDocument/2006/relationships/image" Target="../media/image13.png"/><Relationship Id="rId1" Type="http://schemas.openxmlformats.org/officeDocument/2006/relationships/vmlDrawing" Target="../drawings/vmlDrawing3.vml"/><Relationship Id="rId6" Type="http://schemas.openxmlformats.org/officeDocument/2006/relationships/image" Target="../media/image28.wmf"/><Relationship Id="rId11" Type="http://schemas.openxmlformats.org/officeDocument/2006/relationships/oleObject" Target="../embeddings/oleObject29.bin"/><Relationship Id="rId24" Type="http://schemas.openxmlformats.org/officeDocument/2006/relationships/image" Target="../media/image37.wmf"/><Relationship Id="rId5" Type="http://schemas.openxmlformats.org/officeDocument/2006/relationships/oleObject" Target="../embeddings/oleObject26.bin"/><Relationship Id="rId15" Type="http://schemas.openxmlformats.org/officeDocument/2006/relationships/oleObject" Target="../embeddings/oleObject31.bin"/><Relationship Id="rId23" Type="http://schemas.openxmlformats.org/officeDocument/2006/relationships/oleObject" Target="../embeddings/oleObject35.bin"/><Relationship Id="rId28" Type="http://schemas.openxmlformats.org/officeDocument/2006/relationships/image" Target="../media/image38.wmf"/><Relationship Id="rId10" Type="http://schemas.openxmlformats.org/officeDocument/2006/relationships/image" Target="../media/image30.wmf"/><Relationship Id="rId19" Type="http://schemas.openxmlformats.org/officeDocument/2006/relationships/oleObject" Target="../embeddings/oleObject33.bin"/><Relationship Id="rId4" Type="http://schemas.openxmlformats.org/officeDocument/2006/relationships/image" Target="../media/image27.wmf"/><Relationship Id="rId9" Type="http://schemas.openxmlformats.org/officeDocument/2006/relationships/oleObject" Target="../embeddings/oleObject28.bin"/><Relationship Id="rId14" Type="http://schemas.openxmlformats.org/officeDocument/2006/relationships/image" Target="../media/image32.wmf"/><Relationship Id="rId22" Type="http://schemas.openxmlformats.org/officeDocument/2006/relationships/image" Target="../media/image36.wmf"/><Relationship Id="rId27" Type="http://schemas.openxmlformats.org/officeDocument/2006/relationships/oleObject" Target="../embeddings/oleObject37.bin"/></Relationships>
</file>

<file path=ppt/slides/_rels/slide5.xml.rels><?xml version="1.0" encoding="UTF-8" standalone="yes"?>
<Relationships xmlns="http://schemas.openxmlformats.org/package/2006/relationships"><Relationship Id="rId8" Type="http://schemas.openxmlformats.org/officeDocument/2006/relationships/image" Target="../media/image41.wmf"/><Relationship Id="rId13" Type="http://schemas.openxmlformats.org/officeDocument/2006/relationships/oleObject" Target="../embeddings/oleObject43.bin"/><Relationship Id="rId18" Type="http://schemas.openxmlformats.org/officeDocument/2006/relationships/image" Target="../media/image46.emf"/><Relationship Id="rId26" Type="http://schemas.openxmlformats.org/officeDocument/2006/relationships/image" Target="../media/image50.wmf"/><Relationship Id="rId39" Type="http://schemas.openxmlformats.org/officeDocument/2006/relationships/oleObject" Target="../embeddings/oleObject56.bin"/><Relationship Id="rId3" Type="http://schemas.openxmlformats.org/officeDocument/2006/relationships/oleObject" Target="../embeddings/oleObject38.bin"/><Relationship Id="rId21" Type="http://schemas.openxmlformats.org/officeDocument/2006/relationships/oleObject" Target="../embeddings/oleObject47.bin"/><Relationship Id="rId34" Type="http://schemas.openxmlformats.org/officeDocument/2006/relationships/image" Target="../media/image54.wmf"/><Relationship Id="rId42" Type="http://schemas.openxmlformats.org/officeDocument/2006/relationships/image" Target="../media/image58.wmf"/><Relationship Id="rId7" Type="http://schemas.openxmlformats.org/officeDocument/2006/relationships/oleObject" Target="../embeddings/oleObject40.bin"/><Relationship Id="rId12" Type="http://schemas.openxmlformats.org/officeDocument/2006/relationships/image" Target="../media/image43.wmf"/><Relationship Id="rId17" Type="http://schemas.openxmlformats.org/officeDocument/2006/relationships/oleObject" Target="../embeddings/oleObject45.bin"/><Relationship Id="rId25" Type="http://schemas.openxmlformats.org/officeDocument/2006/relationships/oleObject" Target="../embeddings/oleObject49.bin"/><Relationship Id="rId33" Type="http://schemas.openxmlformats.org/officeDocument/2006/relationships/oleObject" Target="../embeddings/oleObject53.bin"/><Relationship Id="rId38" Type="http://schemas.openxmlformats.org/officeDocument/2006/relationships/image" Target="../media/image56.wmf"/><Relationship Id="rId2" Type="http://schemas.openxmlformats.org/officeDocument/2006/relationships/slideLayout" Target="../slideLayouts/slideLayout7.xml"/><Relationship Id="rId16" Type="http://schemas.openxmlformats.org/officeDocument/2006/relationships/image" Target="../media/image45.emf"/><Relationship Id="rId20" Type="http://schemas.openxmlformats.org/officeDocument/2006/relationships/image" Target="../media/image47.wmf"/><Relationship Id="rId29" Type="http://schemas.openxmlformats.org/officeDocument/2006/relationships/oleObject" Target="../embeddings/oleObject51.bin"/><Relationship Id="rId41" Type="http://schemas.openxmlformats.org/officeDocument/2006/relationships/oleObject" Target="../embeddings/oleObject57.bin"/><Relationship Id="rId1" Type="http://schemas.openxmlformats.org/officeDocument/2006/relationships/vmlDrawing" Target="../drawings/vmlDrawing4.vml"/><Relationship Id="rId6" Type="http://schemas.openxmlformats.org/officeDocument/2006/relationships/image" Target="../media/image40.wmf"/><Relationship Id="rId11" Type="http://schemas.openxmlformats.org/officeDocument/2006/relationships/oleObject" Target="../embeddings/oleObject42.bin"/><Relationship Id="rId24" Type="http://schemas.openxmlformats.org/officeDocument/2006/relationships/image" Target="../media/image49.wmf"/><Relationship Id="rId32" Type="http://schemas.openxmlformats.org/officeDocument/2006/relationships/image" Target="../media/image53.wmf"/><Relationship Id="rId37" Type="http://schemas.openxmlformats.org/officeDocument/2006/relationships/oleObject" Target="../embeddings/oleObject55.bin"/><Relationship Id="rId40" Type="http://schemas.openxmlformats.org/officeDocument/2006/relationships/image" Target="../media/image57.wmf"/><Relationship Id="rId45" Type="http://schemas.openxmlformats.org/officeDocument/2006/relationships/image" Target="../media/image59.wmf"/><Relationship Id="rId5" Type="http://schemas.openxmlformats.org/officeDocument/2006/relationships/oleObject" Target="../embeddings/oleObject39.bin"/><Relationship Id="rId15" Type="http://schemas.openxmlformats.org/officeDocument/2006/relationships/oleObject" Target="../embeddings/oleObject44.bin"/><Relationship Id="rId23" Type="http://schemas.openxmlformats.org/officeDocument/2006/relationships/oleObject" Target="../embeddings/oleObject48.bin"/><Relationship Id="rId28" Type="http://schemas.openxmlformats.org/officeDocument/2006/relationships/image" Target="../media/image51.wmf"/><Relationship Id="rId36" Type="http://schemas.openxmlformats.org/officeDocument/2006/relationships/image" Target="../media/image55.wmf"/><Relationship Id="rId10" Type="http://schemas.openxmlformats.org/officeDocument/2006/relationships/image" Target="../media/image42.wmf"/><Relationship Id="rId19" Type="http://schemas.openxmlformats.org/officeDocument/2006/relationships/oleObject" Target="../embeddings/oleObject46.bin"/><Relationship Id="rId31" Type="http://schemas.openxmlformats.org/officeDocument/2006/relationships/oleObject" Target="../embeddings/oleObject52.bin"/><Relationship Id="rId44" Type="http://schemas.openxmlformats.org/officeDocument/2006/relationships/oleObject" Target="../embeddings/oleObject58.bin"/><Relationship Id="rId4" Type="http://schemas.openxmlformats.org/officeDocument/2006/relationships/image" Target="../media/image39.emf"/><Relationship Id="rId9" Type="http://schemas.openxmlformats.org/officeDocument/2006/relationships/oleObject" Target="../embeddings/oleObject41.bin"/><Relationship Id="rId14" Type="http://schemas.openxmlformats.org/officeDocument/2006/relationships/image" Target="../media/image44.wmf"/><Relationship Id="rId22" Type="http://schemas.openxmlformats.org/officeDocument/2006/relationships/image" Target="../media/image48.wmf"/><Relationship Id="rId27" Type="http://schemas.openxmlformats.org/officeDocument/2006/relationships/oleObject" Target="../embeddings/oleObject50.bin"/><Relationship Id="rId30" Type="http://schemas.openxmlformats.org/officeDocument/2006/relationships/image" Target="../media/image52.emf"/><Relationship Id="rId35" Type="http://schemas.openxmlformats.org/officeDocument/2006/relationships/oleObject" Target="../embeddings/oleObject54.bin"/><Relationship Id="rId43" Type="http://schemas.openxmlformats.org/officeDocument/2006/relationships/image" Target="../media/image13.png"/></Relationships>
</file>

<file path=ppt/slides/_rels/slide6.xml.rels><?xml version="1.0" encoding="UTF-8" standalone="yes"?>
<Relationships xmlns="http://schemas.openxmlformats.org/package/2006/relationships"><Relationship Id="rId8" Type="http://schemas.openxmlformats.org/officeDocument/2006/relationships/image" Target="../media/image62.wmf"/><Relationship Id="rId13" Type="http://schemas.openxmlformats.org/officeDocument/2006/relationships/oleObject" Target="../embeddings/oleObject64.bin"/><Relationship Id="rId18" Type="http://schemas.openxmlformats.org/officeDocument/2006/relationships/image" Target="../media/image67.wmf"/><Relationship Id="rId26" Type="http://schemas.openxmlformats.org/officeDocument/2006/relationships/image" Target="../media/image71.emf"/><Relationship Id="rId3" Type="http://schemas.openxmlformats.org/officeDocument/2006/relationships/oleObject" Target="../embeddings/oleObject59.bin"/><Relationship Id="rId21" Type="http://schemas.openxmlformats.org/officeDocument/2006/relationships/oleObject" Target="../embeddings/oleObject68.bin"/><Relationship Id="rId7" Type="http://schemas.openxmlformats.org/officeDocument/2006/relationships/oleObject" Target="../embeddings/oleObject61.bin"/><Relationship Id="rId12" Type="http://schemas.openxmlformats.org/officeDocument/2006/relationships/image" Target="../media/image64.wmf"/><Relationship Id="rId17" Type="http://schemas.openxmlformats.org/officeDocument/2006/relationships/oleObject" Target="../embeddings/oleObject66.bin"/><Relationship Id="rId25" Type="http://schemas.openxmlformats.org/officeDocument/2006/relationships/oleObject" Target="../embeddings/oleObject70.bin"/><Relationship Id="rId33" Type="http://schemas.openxmlformats.org/officeDocument/2006/relationships/image" Target="../media/image13.png"/><Relationship Id="rId2" Type="http://schemas.openxmlformats.org/officeDocument/2006/relationships/slideLayout" Target="../slideLayouts/slideLayout7.xml"/><Relationship Id="rId16" Type="http://schemas.openxmlformats.org/officeDocument/2006/relationships/image" Target="../media/image66.wmf"/><Relationship Id="rId20" Type="http://schemas.openxmlformats.org/officeDocument/2006/relationships/image" Target="../media/image68.wmf"/><Relationship Id="rId29" Type="http://schemas.openxmlformats.org/officeDocument/2006/relationships/oleObject" Target="../embeddings/oleObject72.bin"/><Relationship Id="rId1" Type="http://schemas.openxmlformats.org/officeDocument/2006/relationships/vmlDrawing" Target="../drawings/vmlDrawing5.vml"/><Relationship Id="rId6" Type="http://schemas.openxmlformats.org/officeDocument/2006/relationships/image" Target="../media/image61.wmf"/><Relationship Id="rId11" Type="http://schemas.openxmlformats.org/officeDocument/2006/relationships/oleObject" Target="../embeddings/oleObject63.bin"/><Relationship Id="rId24" Type="http://schemas.openxmlformats.org/officeDocument/2006/relationships/image" Target="../media/image70.wmf"/><Relationship Id="rId32" Type="http://schemas.openxmlformats.org/officeDocument/2006/relationships/image" Target="../media/image74.wmf"/><Relationship Id="rId5" Type="http://schemas.openxmlformats.org/officeDocument/2006/relationships/oleObject" Target="../embeddings/oleObject60.bin"/><Relationship Id="rId15" Type="http://schemas.openxmlformats.org/officeDocument/2006/relationships/oleObject" Target="../embeddings/oleObject65.bin"/><Relationship Id="rId23" Type="http://schemas.openxmlformats.org/officeDocument/2006/relationships/oleObject" Target="../embeddings/oleObject69.bin"/><Relationship Id="rId28" Type="http://schemas.openxmlformats.org/officeDocument/2006/relationships/image" Target="../media/image72.wmf"/><Relationship Id="rId10" Type="http://schemas.openxmlformats.org/officeDocument/2006/relationships/image" Target="../media/image63.wmf"/><Relationship Id="rId19" Type="http://schemas.openxmlformats.org/officeDocument/2006/relationships/oleObject" Target="../embeddings/oleObject67.bin"/><Relationship Id="rId31" Type="http://schemas.openxmlformats.org/officeDocument/2006/relationships/oleObject" Target="../embeddings/oleObject73.bin"/><Relationship Id="rId4" Type="http://schemas.openxmlformats.org/officeDocument/2006/relationships/image" Target="../media/image60.wmf"/><Relationship Id="rId9" Type="http://schemas.openxmlformats.org/officeDocument/2006/relationships/oleObject" Target="../embeddings/oleObject62.bin"/><Relationship Id="rId14" Type="http://schemas.openxmlformats.org/officeDocument/2006/relationships/image" Target="../media/image65.wmf"/><Relationship Id="rId22" Type="http://schemas.openxmlformats.org/officeDocument/2006/relationships/image" Target="../media/image69.wmf"/><Relationship Id="rId27" Type="http://schemas.openxmlformats.org/officeDocument/2006/relationships/oleObject" Target="../embeddings/oleObject71.bin"/><Relationship Id="rId30" Type="http://schemas.openxmlformats.org/officeDocument/2006/relationships/image" Target="../media/image73.wmf"/></Relationships>
</file>

<file path=ppt/slides/_rels/slide7.xml.rels><?xml version="1.0" encoding="UTF-8" standalone="yes"?>
<Relationships xmlns="http://schemas.openxmlformats.org/package/2006/relationships"><Relationship Id="rId8" Type="http://schemas.openxmlformats.org/officeDocument/2006/relationships/image" Target="../media/image77.wmf"/><Relationship Id="rId13" Type="http://schemas.openxmlformats.org/officeDocument/2006/relationships/oleObject" Target="../embeddings/oleObject79.bin"/><Relationship Id="rId18" Type="http://schemas.openxmlformats.org/officeDocument/2006/relationships/image" Target="../media/image82.wmf"/><Relationship Id="rId3" Type="http://schemas.openxmlformats.org/officeDocument/2006/relationships/oleObject" Target="../embeddings/oleObject74.bin"/><Relationship Id="rId21" Type="http://schemas.openxmlformats.org/officeDocument/2006/relationships/oleObject" Target="../embeddings/oleObject83.bin"/><Relationship Id="rId7" Type="http://schemas.openxmlformats.org/officeDocument/2006/relationships/oleObject" Target="../embeddings/oleObject76.bin"/><Relationship Id="rId12" Type="http://schemas.openxmlformats.org/officeDocument/2006/relationships/image" Target="../media/image79.wmf"/><Relationship Id="rId17" Type="http://schemas.openxmlformats.org/officeDocument/2006/relationships/oleObject" Target="../embeddings/oleObject81.bin"/><Relationship Id="rId2" Type="http://schemas.openxmlformats.org/officeDocument/2006/relationships/slideLayout" Target="../slideLayouts/slideLayout7.xml"/><Relationship Id="rId16" Type="http://schemas.openxmlformats.org/officeDocument/2006/relationships/image" Target="../media/image81.wmf"/><Relationship Id="rId20" Type="http://schemas.openxmlformats.org/officeDocument/2006/relationships/image" Target="../media/image83.wmf"/><Relationship Id="rId1" Type="http://schemas.openxmlformats.org/officeDocument/2006/relationships/vmlDrawing" Target="../drawings/vmlDrawing6.vml"/><Relationship Id="rId6" Type="http://schemas.openxmlformats.org/officeDocument/2006/relationships/image" Target="../media/image76.wmf"/><Relationship Id="rId11" Type="http://schemas.openxmlformats.org/officeDocument/2006/relationships/oleObject" Target="../embeddings/oleObject78.bin"/><Relationship Id="rId5" Type="http://schemas.openxmlformats.org/officeDocument/2006/relationships/oleObject" Target="../embeddings/oleObject75.bin"/><Relationship Id="rId15" Type="http://schemas.openxmlformats.org/officeDocument/2006/relationships/oleObject" Target="../embeddings/oleObject80.bin"/><Relationship Id="rId23" Type="http://schemas.openxmlformats.org/officeDocument/2006/relationships/image" Target="../media/image13.png"/><Relationship Id="rId10" Type="http://schemas.openxmlformats.org/officeDocument/2006/relationships/image" Target="../media/image78.wmf"/><Relationship Id="rId19" Type="http://schemas.openxmlformats.org/officeDocument/2006/relationships/oleObject" Target="../embeddings/oleObject82.bin"/><Relationship Id="rId4" Type="http://schemas.openxmlformats.org/officeDocument/2006/relationships/image" Target="../media/image75.wmf"/><Relationship Id="rId9" Type="http://schemas.openxmlformats.org/officeDocument/2006/relationships/oleObject" Target="../embeddings/oleObject77.bin"/><Relationship Id="rId14" Type="http://schemas.openxmlformats.org/officeDocument/2006/relationships/image" Target="../media/image80.wmf"/><Relationship Id="rId22" Type="http://schemas.openxmlformats.org/officeDocument/2006/relationships/image" Target="../media/image84.wmf"/></Relationships>
</file>

<file path=ppt/slides/_rels/slide8.xml.rels><?xml version="1.0" encoding="UTF-8" standalone="yes"?>
<Relationships xmlns="http://schemas.openxmlformats.org/package/2006/relationships"><Relationship Id="rId8" Type="http://schemas.openxmlformats.org/officeDocument/2006/relationships/image" Target="../media/image87.wmf"/><Relationship Id="rId13" Type="http://schemas.openxmlformats.org/officeDocument/2006/relationships/oleObject" Target="../embeddings/oleObject89.bin"/><Relationship Id="rId18" Type="http://schemas.openxmlformats.org/officeDocument/2006/relationships/image" Target="../media/image92.wmf"/><Relationship Id="rId3" Type="http://schemas.openxmlformats.org/officeDocument/2006/relationships/oleObject" Target="../embeddings/oleObject84.bin"/><Relationship Id="rId21" Type="http://schemas.openxmlformats.org/officeDocument/2006/relationships/oleObject" Target="../embeddings/oleObject93.bin"/><Relationship Id="rId7" Type="http://schemas.openxmlformats.org/officeDocument/2006/relationships/oleObject" Target="../embeddings/oleObject86.bin"/><Relationship Id="rId12" Type="http://schemas.openxmlformats.org/officeDocument/2006/relationships/image" Target="../media/image89.wmf"/><Relationship Id="rId17" Type="http://schemas.openxmlformats.org/officeDocument/2006/relationships/oleObject" Target="../embeddings/oleObject91.bin"/><Relationship Id="rId2" Type="http://schemas.openxmlformats.org/officeDocument/2006/relationships/slideLayout" Target="../slideLayouts/slideLayout7.xml"/><Relationship Id="rId16" Type="http://schemas.openxmlformats.org/officeDocument/2006/relationships/image" Target="../media/image91.wmf"/><Relationship Id="rId20" Type="http://schemas.openxmlformats.org/officeDocument/2006/relationships/image" Target="../media/image93.wmf"/><Relationship Id="rId1" Type="http://schemas.openxmlformats.org/officeDocument/2006/relationships/vmlDrawing" Target="../drawings/vmlDrawing7.vml"/><Relationship Id="rId6" Type="http://schemas.openxmlformats.org/officeDocument/2006/relationships/image" Target="../media/image86.wmf"/><Relationship Id="rId11" Type="http://schemas.openxmlformats.org/officeDocument/2006/relationships/oleObject" Target="../embeddings/oleObject88.bin"/><Relationship Id="rId5" Type="http://schemas.openxmlformats.org/officeDocument/2006/relationships/oleObject" Target="../embeddings/oleObject85.bin"/><Relationship Id="rId15" Type="http://schemas.openxmlformats.org/officeDocument/2006/relationships/oleObject" Target="../embeddings/oleObject90.bin"/><Relationship Id="rId23" Type="http://schemas.openxmlformats.org/officeDocument/2006/relationships/image" Target="../media/image13.png"/><Relationship Id="rId10" Type="http://schemas.openxmlformats.org/officeDocument/2006/relationships/image" Target="../media/image88.emf"/><Relationship Id="rId19" Type="http://schemas.openxmlformats.org/officeDocument/2006/relationships/oleObject" Target="../embeddings/oleObject92.bin"/><Relationship Id="rId4" Type="http://schemas.openxmlformats.org/officeDocument/2006/relationships/image" Target="../media/image85.wmf"/><Relationship Id="rId9" Type="http://schemas.openxmlformats.org/officeDocument/2006/relationships/oleObject" Target="../embeddings/oleObject87.bin"/><Relationship Id="rId14" Type="http://schemas.openxmlformats.org/officeDocument/2006/relationships/image" Target="../media/image90.wmf"/><Relationship Id="rId22" Type="http://schemas.openxmlformats.org/officeDocument/2006/relationships/image" Target="../media/image94.wmf"/></Relationships>
</file>

<file path=ppt/slides/_rels/slide9.xml.rels><?xml version="1.0" encoding="UTF-8" standalone="yes"?>
<Relationships xmlns="http://schemas.openxmlformats.org/package/2006/relationships"><Relationship Id="rId8" Type="http://schemas.openxmlformats.org/officeDocument/2006/relationships/image" Target="../media/image97.wmf"/><Relationship Id="rId13" Type="http://schemas.openxmlformats.org/officeDocument/2006/relationships/image" Target="../media/image13.png"/><Relationship Id="rId18" Type="http://schemas.openxmlformats.org/officeDocument/2006/relationships/oleObject" Target="../embeddings/oleObject101.bin"/><Relationship Id="rId3" Type="http://schemas.openxmlformats.org/officeDocument/2006/relationships/oleObject" Target="../embeddings/oleObject94.bin"/><Relationship Id="rId21" Type="http://schemas.openxmlformats.org/officeDocument/2006/relationships/image" Target="../media/image101.emf"/><Relationship Id="rId7" Type="http://schemas.openxmlformats.org/officeDocument/2006/relationships/oleObject" Target="../embeddings/oleObject96.bin"/><Relationship Id="rId12" Type="http://schemas.openxmlformats.org/officeDocument/2006/relationships/image" Target="../media/image99.wmf"/><Relationship Id="rId17" Type="http://schemas.openxmlformats.org/officeDocument/2006/relationships/image" Target="../media/image15.wmf"/><Relationship Id="rId2" Type="http://schemas.openxmlformats.org/officeDocument/2006/relationships/slideLayout" Target="../slideLayouts/slideLayout7.xml"/><Relationship Id="rId16" Type="http://schemas.openxmlformats.org/officeDocument/2006/relationships/oleObject" Target="../embeddings/oleObject100.bin"/><Relationship Id="rId20" Type="http://schemas.openxmlformats.org/officeDocument/2006/relationships/oleObject" Target="../embeddings/oleObject102.bin"/><Relationship Id="rId1" Type="http://schemas.openxmlformats.org/officeDocument/2006/relationships/vmlDrawing" Target="../drawings/vmlDrawing8.vml"/><Relationship Id="rId6" Type="http://schemas.openxmlformats.org/officeDocument/2006/relationships/image" Target="../media/image96.wmf"/><Relationship Id="rId11" Type="http://schemas.openxmlformats.org/officeDocument/2006/relationships/oleObject" Target="../embeddings/oleObject98.bin"/><Relationship Id="rId5" Type="http://schemas.openxmlformats.org/officeDocument/2006/relationships/oleObject" Target="../embeddings/oleObject95.bin"/><Relationship Id="rId15" Type="http://schemas.openxmlformats.org/officeDocument/2006/relationships/image" Target="../media/image14.wmf"/><Relationship Id="rId10" Type="http://schemas.openxmlformats.org/officeDocument/2006/relationships/image" Target="../media/image98.wmf"/><Relationship Id="rId19" Type="http://schemas.openxmlformats.org/officeDocument/2006/relationships/image" Target="../media/image100.emf"/><Relationship Id="rId4" Type="http://schemas.openxmlformats.org/officeDocument/2006/relationships/image" Target="../media/image95.wmf"/><Relationship Id="rId9" Type="http://schemas.openxmlformats.org/officeDocument/2006/relationships/oleObject" Target="../embeddings/oleObject97.bin"/><Relationship Id="rId14" Type="http://schemas.openxmlformats.org/officeDocument/2006/relationships/oleObject" Target="../embeddings/oleObject9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title"/>
          </p:nvPr>
        </p:nvSpPr>
        <p:spPr>
          <a:xfrm>
            <a:off x="838200" y="609600"/>
            <a:ext cx="7772400" cy="1143000"/>
          </a:xfrm>
          <a:noFill/>
        </p:spPr>
        <p:txBody>
          <a:bodyPr anchor="t"/>
          <a:lstStyle/>
          <a:p>
            <a:r>
              <a:rPr lang="zh-CN" altLang="en-US" b="1" dirty="0">
                <a:latin typeface="宋体" pitchFamily="2" charset="-122"/>
              </a:rPr>
              <a:t>第二节</a:t>
            </a:r>
          </a:p>
        </p:txBody>
      </p:sp>
      <p:sp>
        <p:nvSpPr>
          <p:cNvPr id="15" name="灯片编号占位符 2"/>
          <p:cNvSpPr>
            <a:spLocks noGrp="1"/>
          </p:cNvSpPr>
          <p:nvPr>
            <p:ph type="sldNum" sz="quarter" idx="12"/>
          </p:nvPr>
        </p:nvSpPr>
        <p:spPr/>
        <p:txBody>
          <a:bodyPr/>
          <a:lstStyle/>
          <a:p>
            <a:pPr>
              <a:defRPr/>
            </a:pPr>
            <a:fld id="{B512F7E5-2713-4211-8219-41DD6CDFCF12}" type="slidenum">
              <a:rPr lang="en-US" altLang="zh-CN"/>
              <a:pPr>
                <a:defRPr/>
              </a:pPr>
              <a:t>1</a:t>
            </a:fld>
            <a:endParaRPr lang="en-US" altLang="zh-CN"/>
          </a:p>
        </p:txBody>
      </p:sp>
      <p:sp>
        <p:nvSpPr>
          <p:cNvPr id="27652" name="Text Box 2"/>
          <p:cNvSpPr txBox="1">
            <a:spLocks noChangeArrowheads="1"/>
          </p:cNvSpPr>
          <p:nvPr/>
        </p:nvSpPr>
        <p:spPr bwMode="auto">
          <a:xfrm>
            <a:off x="1524000" y="1371600"/>
            <a:ext cx="7010400" cy="762000"/>
          </a:xfrm>
          <a:prstGeom prst="rect">
            <a:avLst/>
          </a:prstGeom>
          <a:noFill/>
          <a:ln w="9525">
            <a:noFill/>
            <a:miter lim="800000"/>
            <a:headEnd/>
            <a:tailEnd/>
          </a:ln>
        </p:spPr>
        <p:txBody>
          <a:bodyPr>
            <a:spAutoFit/>
          </a:bodyPr>
          <a:lstStyle/>
          <a:p>
            <a:pPr algn="l">
              <a:spcBef>
                <a:spcPct val="50000"/>
              </a:spcBef>
            </a:pPr>
            <a:r>
              <a:rPr lang="zh-CN" altLang="en-US" sz="4400" dirty="0">
                <a:latin typeface="宋体" pitchFamily="2" charset="-122"/>
              </a:rPr>
              <a:t>数量积  向量积  </a:t>
            </a:r>
            <a:r>
              <a:rPr lang="zh-CN" altLang="en-US" sz="4400" dirty="0">
                <a:solidFill>
                  <a:srgbClr val="FF0000"/>
                </a:solidFill>
                <a:latin typeface="宋体" pitchFamily="2" charset="-122"/>
              </a:rPr>
              <a:t>*</a:t>
            </a:r>
            <a:r>
              <a:rPr lang="zh-CN" altLang="en-US" sz="4400" dirty="0">
                <a:latin typeface="宋体" pitchFamily="2" charset="-122"/>
              </a:rPr>
              <a:t>混合积</a:t>
            </a:r>
          </a:p>
        </p:txBody>
      </p:sp>
      <p:sp>
        <p:nvSpPr>
          <p:cNvPr id="313347" name="Text Box 3"/>
          <p:cNvSpPr txBox="1">
            <a:spLocks noChangeArrowheads="1"/>
          </p:cNvSpPr>
          <p:nvPr/>
        </p:nvSpPr>
        <p:spPr bwMode="auto">
          <a:xfrm>
            <a:off x="2787650" y="2362200"/>
            <a:ext cx="4953000" cy="701675"/>
          </a:xfrm>
          <a:prstGeom prst="rect">
            <a:avLst/>
          </a:prstGeom>
          <a:noFill/>
          <a:ln w="9525">
            <a:noFill/>
            <a:miter lim="800000"/>
            <a:headEnd/>
            <a:tailEnd/>
          </a:ln>
        </p:spPr>
        <p:txBody>
          <a:bodyPr>
            <a:spAutoFit/>
          </a:bodyPr>
          <a:lstStyle/>
          <a:p>
            <a:pPr algn="l">
              <a:spcBef>
                <a:spcPct val="50000"/>
              </a:spcBef>
            </a:pPr>
            <a:r>
              <a:rPr lang="zh-CN" altLang="en-US" sz="4000">
                <a:latin typeface="黑体" pitchFamily="2" charset="-122"/>
                <a:ea typeface="黑体" pitchFamily="2" charset="-122"/>
              </a:rPr>
              <a:t>两向量的数量积</a:t>
            </a:r>
          </a:p>
        </p:txBody>
      </p:sp>
      <p:sp>
        <p:nvSpPr>
          <p:cNvPr id="313348" name="Text Box 4"/>
          <p:cNvSpPr txBox="1">
            <a:spLocks noChangeArrowheads="1"/>
          </p:cNvSpPr>
          <p:nvPr/>
        </p:nvSpPr>
        <p:spPr bwMode="auto">
          <a:xfrm>
            <a:off x="2787650" y="3092450"/>
            <a:ext cx="4953000" cy="701675"/>
          </a:xfrm>
          <a:prstGeom prst="rect">
            <a:avLst/>
          </a:prstGeom>
          <a:noFill/>
          <a:ln w="9525">
            <a:noFill/>
            <a:miter lim="800000"/>
            <a:headEnd/>
            <a:tailEnd/>
          </a:ln>
        </p:spPr>
        <p:txBody>
          <a:bodyPr>
            <a:spAutoFit/>
          </a:bodyPr>
          <a:lstStyle/>
          <a:p>
            <a:pPr algn="l">
              <a:spcBef>
                <a:spcPct val="50000"/>
              </a:spcBef>
            </a:pPr>
            <a:r>
              <a:rPr lang="zh-CN" altLang="en-US" sz="4000">
                <a:latin typeface="黑体" pitchFamily="2" charset="-122"/>
                <a:ea typeface="黑体" pitchFamily="2" charset="-122"/>
              </a:rPr>
              <a:t>两向量的向量积</a:t>
            </a:r>
          </a:p>
        </p:txBody>
      </p:sp>
      <p:sp>
        <p:nvSpPr>
          <p:cNvPr id="313350" name="Text Box 6"/>
          <p:cNvSpPr txBox="1">
            <a:spLocks noChangeArrowheads="1"/>
          </p:cNvSpPr>
          <p:nvPr/>
        </p:nvSpPr>
        <p:spPr bwMode="auto">
          <a:xfrm>
            <a:off x="2743200" y="3941763"/>
            <a:ext cx="4953000" cy="701675"/>
          </a:xfrm>
          <a:prstGeom prst="rect">
            <a:avLst/>
          </a:prstGeom>
          <a:noFill/>
          <a:ln w="9525">
            <a:noFill/>
            <a:miter lim="800000"/>
            <a:headEnd/>
            <a:tailEnd/>
          </a:ln>
        </p:spPr>
        <p:txBody>
          <a:bodyPr>
            <a:spAutoFit/>
          </a:bodyPr>
          <a:lstStyle/>
          <a:p>
            <a:pPr algn="l">
              <a:spcBef>
                <a:spcPct val="50000"/>
              </a:spcBef>
            </a:pPr>
            <a:r>
              <a:rPr lang="zh-CN" altLang="en-US" sz="4000">
                <a:latin typeface="黑体" pitchFamily="2" charset="-122"/>
                <a:ea typeface="黑体" pitchFamily="2" charset="-122"/>
              </a:rPr>
              <a:t>小结  思考题  作业</a:t>
            </a:r>
          </a:p>
        </p:txBody>
      </p:sp>
      <p:pic>
        <p:nvPicPr>
          <p:cNvPr id="313352" name="Picture 8" descr="C:\Program Files\Common Files\Microsoft Shared\Clipart\themes1\Bullets\BD15020_.GIF"/>
          <p:cNvPicPr>
            <a:picLocks noChangeAspect="1" noChangeArrowheads="1"/>
          </p:cNvPicPr>
          <p:nvPr/>
        </p:nvPicPr>
        <p:blipFill>
          <a:blip r:embed="rId2"/>
          <a:srcRect/>
          <a:stretch>
            <a:fillRect/>
          </a:stretch>
        </p:blipFill>
        <p:spPr bwMode="auto">
          <a:xfrm>
            <a:off x="1981200" y="2514600"/>
            <a:ext cx="457200" cy="457200"/>
          </a:xfrm>
          <a:prstGeom prst="rect">
            <a:avLst/>
          </a:prstGeom>
          <a:noFill/>
          <a:ln w="9525">
            <a:noFill/>
            <a:miter lim="800000"/>
            <a:headEnd/>
            <a:tailEnd/>
          </a:ln>
        </p:spPr>
      </p:pic>
      <p:pic>
        <p:nvPicPr>
          <p:cNvPr id="313353" name="Picture 9" descr="C:\Program Files\Common Files\Microsoft Shared\Clipart\themes1\Bullets\BD15020_.GIF"/>
          <p:cNvPicPr>
            <a:picLocks noChangeAspect="1" noChangeArrowheads="1"/>
          </p:cNvPicPr>
          <p:nvPr/>
        </p:nvPicPr>
        <p:blipFill>
          <a:blip r:embed="rId2"/>
          <a:srcRect/>
          <a:stretch>
            <a:fillRect/>
          </a:stretch>
        </p:blipFill>
        <p:spPr bwMode="auto">
          <a:xfrm>
            <a:off x="1981200" y="3276600"/>
            <a:ext cx="457200" cy="457200"/>
          </a:xfrm>
          <a:prstGeom prst="rect">
            <a:avLst/>
          </a:prstGeom>
          <a:noFill/>
          <a:ln w="9525">
            <a:noFill/>
            <a:miter lim="800000"/>
            <a:headEnd/>
            <a:tailEnd/>
          </a:ln>
        </p:spPr>
      </p:pic>
      <p:pic>
        <p:nvPicPr>
          <p:cNvPr id="313355" name="Picture 11" descr="C:\Program Files\Common Files\Microsoft Shared\Clipart\themes1\Bullets\BD15020_.GIF"/>
          <p:cNvPicPr>
            <a:picLocks noChangeAspect="1" noChangeArrowheads="1"/>
          </p:cNvPicPr>
          <p:nvPr/>
        </p:nvPicPr>
        <p:blipFill>
          <a:blip r:embed="rId2"/>
          <a:srcRect/>
          <a:stretch>
            <a:fillRect/>
          </a:stretch>
        </p:blipFill>
        <p:spPr bwMode="auto">
          <a:xfrm>
            <a:off x="1981200" y="4114800"/>
            <a:ext cx="457200" cy="457200"/>
          </a:xfrm>
          <a:prstGeom prst="rect">
            <a:avLst/>
          </a:prstGeom>
          <a:noFill/>
          <a:ln w="9525">
            <a:noFill/>
            <a:miter lim="800000"/>
            <a:headEnd/>
            <a:tailEnd/>
          </a:ln>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13352"/>
                                        </p:tgtEl>
                                        <p:attrNameLst>
                                          <p:attrName>style.visibility</p:attrName>
                                        </p:attrNameLst>
                                      </p:cBhvr>
                                      <p:to>
                                        <p:strVal val="visible"/>
                                      </p:to>
                                    </p:set>
                                    <p:animEffect transition="in" filter="wipe(left)">
                                      <p:cBhvr>
                                        <p:cTn id="7" dur="500"/>
                                        <p:tgtEl>
                                          <p:spTgt spid="31335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13347"/>
                                        </p:tgtEl>
                                        <p:attrNameLst>
                                          <p:attrName>style.visibility</p:attrName>
                                        </p:attrNameLst>
                                      </p:cBhvr>
                                      <p:to>
                                        <p:strVal val="visible"/>
                                      </p:to>
                                    </p:set>
                                    <p:animEffect transition="in" filter="wipe(left)">
                                      <p:cBhvr>
                                        <p:cTn id="11" dur="500"/>
                                        <p:tgtEl>
                                          <p:spTgt spid="313347"/>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313353"/>
                                        </p:tgtEl>
                                        <p:attrNameLst>
                                          <p:attrName>style.visibility</p:attrName>
                                        </p:attrNameLst>
                                      </p:cBhvr>
                                      <p:to>
                                        <p:strVal val="visible"/>
                                      </p:to>
                                    </p:set>
                                    <p:animEffect transition="in" filter="wipe(left)">
                                      <p:cBhvr>
                                        <p:cTn id="16" dur="500"/>
                                        <p:tgtEl>
                                          <p:spTgt spid="313353"/>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313348"/>
                                        </p:tgtEl>
                                        <p:attrNameLst>
                                          <p:attrName>style.visibility</p:attrName>
                                        </p:attrNameLst>
                                      </p:cBhvr>
                                      <p:to>
                                        <p:strVal val="visible"/>
                                      </p:to>
                                    </p:set>
                                    <p:animEffect transition="in" filter="wipe(left)">
                                      <p:cBhvr>
                                        <p:cTn id="20" dur="500"/>
                                        <p:tgtEl>
                                          <p:spTgt spid="313348"/>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313355"/>
                                        </p:tgtEl>
                                        <p:attrNameLst>
                                          <p:attrName>style.visibility</p:attrName>
                                        </p:attrNameLst>
                                      </p:cBhvr>
                                      <p:to>
                                        <p:strVal val="visible"/>
                                      </p:to>
                                    </p:set>
                                    <p:animEffect transition="in" filter="wipe(left)">
                                      <p:cBhvr>
                                        <p:cTn id="25" dur="500"/>
                                        <p:tgtEl>
                                          <p:spTgt spid="313355"/>
                                        </p:tgtEl>
                                      </p:cBhvr>
                                    </p:animEffect>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313350"/>
                                        </p:tgtEl>
                                        <p:attrNameLst>
                                          <p:attrName>style.visibility</p:attrName>
                                        </p:attrNameLst>
                                      </p:cBhvr>
                                      <p:to>
                                        <p:strVal val="visible"/>
                                      </p:to>
                                    </p:set>
                                    <p:animEffect transition="in" filter="wipe(left)">
                                      <p:cBhvr>
                                        <p:cTn id="29" dur="500"/>
                                        <p:tgtEl>
                                          <p:spTgt spid="3133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autoUpdateAnimBg="0"/>
      <p:bldP spid="313348" grpId="0" autoUpdateAnimBg="0"/>
      <p:bldP spid="313350"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灯片编号占位符 1"/>
          <p:cNvSpPr>
            <a:spLocks noGrp="1"/>
          </p:cNvSpPr>
          <p:nvPr>
            <p:ph type="sldNum" sz="quarter" idx="12"/>
          </p:nvPr>
        </p:nvSpPr>
        <p:spPr/>
        <p:txBody>
          <a:bodyPr/>
          <a:lstStyle/>
          <a:p>
            <a:pPr>
              <a:defRPr/>
            </a:pPr>
            <a:fld id="{268D5E44-0323-4654-97FE-5F1747A8066D}" type="slidenum">
              <a:rPr lang="en-US" altLang="zh-CN"/>
              <a:pPr>
                <a:defRPr/>
              </a:pPr>
              <a:t>10</a:t>
            </a:fld>
            <a:endParaRPr lang="en-US" altLang="zh-CN"/>
          </a:p>
        </p:txBody>
      </p:sp>
      <p:graphicFrame>
        <p:nvGraphicFramePr>
          <p:cNvPr id="356352" name="Object 0"/>
          <p:cNvGraphicFramePr>
            <a:graphicFrameLocks noChangeAspect="1"/>
          </p:cNvGraphicFramePr>
          <p:nvPr/>
        </p:nvGraphicFramePr>
        <p:xfrm>
          <a:off x="1879600" y="1538288"/>
          <a:ext cx="3073400" cy="544512"/>
        </p:xfrm>
        <a:graphic>
          <a:graphicData uri="http://schemas.openxmlformats.org/presentationml/2006/ole">
            <mc:AlternateContent xmlns:mc="http://schemas.openxmlformats.org/markup-compatibility/2006">
              <mc:Choice xmlns:v="urn:schemas-microsoft-com:vml" Requires="v">
                <p:oleObj spid="_x0000_s9338" name="公式" r:id="rId3" imgW="3073320" imgH="545760" progId="Equation.3">
                  <p:embed/>
                </p:oleObj>
              </mc:Choice>
              <mc:Fallback>
                <p:oleObj name="公式" r:id="rId3" imgW="3073320" imgH="545760" progId="Equation.3">
                  <p:embed/>
                  <p:pic>
                    <p:nvPicPr>
                      <p:cNvPr id="0" name="Object 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9600" y="1538288"/>
                        <a:ext cx="3073400" cy="5445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56353" name="Object 1"/>
          <p:cNvGraphicFramePr>
            <a:graphicFrameLocks noChangeAspect="1"/>
          </p:cNvGraphicFramePr>
          <p:nvPr/>
        </p:nvGraphicFramePr>
        <p:xfrm>
          <a:off x="5232400" y="1538288"/>
          <a:ext cx="2921000" cy="544512"/>
        </p:xfrm>
        <a:graphic>
          <a:graphicData uri="http://schemas.openxmlformats.org/presentationml/2006/ole">
            <mc:AlternateContent xmlns:mc="http://schemas.openxmlformats.org/markup-compatibility/2006">
              <mc:Choice xmlns:v="urn:schemas-microsoft-com:vml" Requires="v">
                <p:oleObj spid="_x0000_s9339" name="公式" r:id="rId5" imgW="2920680" imgH="545760" progId="Equation.3">
                  <p:embed/>
                </p:oleObj>
              </mc:Choice>
              <mc:Fallback>
                <p:oleObj name="公式" r:id="rId5" imgW="2920680" imgH="545760" progId="Equation.3">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32400" y="1538288"/>
                        <a:ext cx="2921000" cy="5445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322564" name="Text Box 4"/>
          <p:cNvSpPr txBox="1">
            <a:spLocks noChangeArrowheads="1"/>
          </p:cNvSpPr>
          <p:nvPr/>
        </p:nvSpPr>
        <p:spPr bwMode="auto">
          <a:xfrm>
            <a:off x="1390650" y="1524000"/>
            <a:ext cx="762000" cy="519113"/>
          </a:xfrm>
          <a:prstGeom prst="rect">
            <a:avLst/>
          </a:prstGeom>
          <a:noFill/>
          <a:ln w="9525">
            <a:noFill/>
            <a:miter lim="800000"/>
            <a:headEnd/>
            <a:tailEnd/>
          </a:ln>
        </p:spPr>
        <p:txBody>
          <a:bodyPr>
            <a:spAutoFit/>
          </a:bodyPr>
          <a:lstStyle/>
          <a:p>
            <a:pPr algn="l">
              <a:spcBef>
                <a:spcPct val="50000"/>
              </a:spcBef>
            </a:pPr>
            <a:r>
              <a:rPr lang="zh-CN" altLang="en-US" sz="2800"/>
              <a:t>设</a:t>
            </a:r>
          </a:p>
        </p:txBody>
      </p:sp>
      <p:graphicFrame>
        <p:nvGraphicFramePr>
          <p:cNvPr id="356354" name="Object 2"/>
          <p:cNvGraphicFramePr>
            <a:graphicFrameLocks noChangeAspect="1"/>
          </p:cNvGraphicFramePr>
          <p:nvPr/>
        </p:nvGraphicFramePr>
        <p:xfrm>
          <a:off x="990600" y="2300288"/>
          <a:ext cx="965200" cy="404812"/>
        </p:xfrm>
        <a:graphic>
          <a:graphicData uri="http://schemas.openxmlformats.org/presentationml/2006/ole">
            <mc:AlternateContent xmlns:mc="http://schemas.openxmlformats.org/markup-compatibility/2006">
              <mc:Choice xmlns:v="urn:schemas-microsoft-com:vml" Requires="v">
                <p:oleObj spid="_x0000_s9340" name="公式" r:id="rId7" imgW="965160" imgH="406080" progId="Equation.3">
                  <p:embed/>
                </p:oleObj>
              </mc:Choice>
              <mc:Fallback>
                <p:oleObj name="公式" r:id="rId7" imgW="965160" imgH="406080" progId="Equation.3">
                  <p:embed/>
                  <p:pic>
                    <p:nvPicPr>
                      <p:cNvPr id="0" name="Object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90600" y="2300288"/>
                        <a:ext cx="965200" cy="404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6355" name="Object 3"/>
          <p:cNvGraphicFramePr>
            <a:graphicFrameLocks noChangeAspect="1"/>
          </p:cNvGraphicFramePr>
          <p:nvPr/>
        </p:nvGraphicFramePr>
        <p:xfrm>
          <a:off x="2006600" y="2300288"/>
          <a:ext cx="2641600" cy="544512"/>
        </p:xfrm>
        <a:graphic>
          <a:graphicData uri="http://schemas.openxmlformats.org/presentationml/2006/ole">
            <mc:AlternateContent xmlns:mc="http://schemas.openxmlformats.org/markup-compatibility/2006">
              <mc:Choice xmlns:v="urn:schemas-microsoft-com:vml" Requires="v">
                <p:oleObj spid="_x0000_s9341" name="公式" r:id="rId9" imgW="2641320" imgH="545760" progId="Equation.3">
                  <p:embed/>
                </p:oleObj>
              </mc:Choice>
              <mc:Fallback>
                <p:oleObj name="公式" r:id="rId9" imgW="2641320" imgH="545760" progId="Equation.3">
                  <p:embed/>
                  <p:pic>
                    <p:nvPicPr>
                      <p:cNvPr id="0" name="Object 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006600" y="2300288"/>
                        <a:ext cx="2641600" cy="5445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56356" name="Object 4"/>
          <p:cNvGraphicFramePr>
            <a:graphicFrameLocks noChangeAspect="1"/>
          </p:cNvGraphicFramePr>
          <p:nvPr/>
        </p:nvGraphicFramePr>
        <p:xfrm>
          <a:off x="4749800" y="2300288"/>
          <a:ext cx="2717800" cy="544512"/>
        </p:xfrm>
        <a:graphic>
          <a:graphicData uri="http://schemas.openxmlformats.org/presentationml/2006/ole">
            <mc:AlternateContent xmlns:mc="http://schemas.openxmlformats.org/markup-compatibility/2006">
              <mc:Choice xmlns:v="urn:schemas-microsoft-com:vml" Requires="v">
                <p:oleObj spid="_x0000_s9342" name="公式" r:id="rId11" imgW="2717640" imgH="545760" progId="Equation.3">
                  <p:embed/>
                </p:oleObj>
              </mc:Choice>
              <mc:Fallback>
                <p:oleObj name="公式" r:id="rId11" imgW="2717640" imgH="545760" progId="Equation.3">
                  <p:embed/>
                  <p:pic>
                    <p:nvPicPr>
                      <p:cNvPr id="0" name="Object 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749800" y="2300288"/>
                        <a:ext cx="2717800" cy="5445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56357" name="Object 5"/>
          <p:cNvGraphicFramePr>
            <a:graphicFrameLocks noChangeAspect="1"/>
          </p:cNvGraphicFramePr>
          <p:nvPr/>
        </p:nvGraphicFramePr>
        <p:xfrm>
          <a:off x="2057400" y="3073400"/>
          <a:ext cx="1727200" cy="457200"/>
        </p:xfrm>
        <a:graphic>
          <a:graphicData uri="http://schemas.openxmlformats.org/presentationml/2006/ole">
            <mc:AlternateContent xmlns:mc="http://schemas.openxmlformats.org/markup-compatibility/2006">
              <mc:Choice xmlns:v="urn:schemas-microsoft-com:vml" Requires="v">
                <p:oleObj spid="_x0000_s9343" name="Equation" r:id="rId13" imgW="1726920" imgH="457200" progId="Equation.3">
                  <p:embed/>
                </p:oleObj>
              </mc:Choice>
              <mc:Fallback>
                <p:oleObj name="Equation" r:id="rId13" imgW="1726920" imgH="457200" progId="Equation.3">
                  <p:embed/>
                  <p:pic>
                    <p:nvPicPr>
                      <p:cNvPr id="0" name="Object 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057400" y="3073400"/>
                        <a:ext cx="17272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6358" name="Object 6"/>
          <p:cNvGraphicFramePr>
            <a:graphicFrameLocks noChangeAspect="1"/>
          </p:cNvGraphicFramePr>
          <p:nvPr/>
        </p:nvGraphicFramePr>
        <p:xfrm>
          <a:off x="4064000" y="3030538"/>
          <a:ext cx="3556000" cy="481012"/>
        </p:xfrm>
        <a:graphic>
          <a:graphicData uri="http://schemas.openxmlformats.org/presentationml/2006/ole">
            <mc:AlternateContent xmlns:mc="http://schemas.openxmlformats.org/markup-compatibility/2006">
              <mc:Choice xmlns:v="urn:schemas-microsoft-com:vml" Requires="v">
                <p:oleObj spid="_x0000_s9344" name="公式" r:id="rId15" imgW="3555720" imgH="482400" progId="Equation.3">
                  <p:embed/>
                </p:oleObj>
              </mc:Choice>
              <mc:Fallback>
                <p:oleObj name="公式" r:id="rId15" imgW="3555720" imgH="482400" progId="Equation.3">
                  <p:embed/>
                  <p:pic>
                    <p:nvPicPr>
                      <p:cNvPr id="0" name="Object 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064000" y="3030538"/>
                        <a:ext cx="3556000" cy="481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6359" name="Object 7"/>
          <p:cNvGraphicFramePr>
            <a:graphicFrameLocks noChangeAspect="1"/>
          </p:cNvGraphicFramePr>
          <p:nvPr/>
        </p:nvGraphicFramePr>
        <p:xfrm>
          <a:off x="2057400" y="3760788"/>
          <a:ext cx="2463800" cy="455612"/>
        </p:xfrm>
        <a:graphic>
          <a:graphicData uri="http://schemas.openxmlformats.org/presentationml/2006/ole">
            <mc:AlternateContent xmlns:mc="http://schemas.openxmlformats.org/markup-compatibility/2006">
              <mc:Choice xmlns:v="urn:schemas-microsoft-com:vml" Requires="v">
                <p:oleObj spid="_x0000_s9345" name="Equation" r:id="rId17" imgW="2463480" imgH="457200" progId="Equation.3">
                  <p:embed/>
                </p:oleObj>
              </mc:Choice>
              <mc:Fallback>
                <p:oleObj name="Equation" r:id="rId17" imgW="2463480" imgH="457200" progId="Equation.3">
                  <p:embed/>
                  <p:pic>
                    <p:nvPicPr>
                      <p:cNvPr id="0" name="Object 7"/>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057400" y="3760788"/>
                        <a:ext cx="2463800" cy="455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6360" name="Object 8"/>
          <p:cNvGraphicFramePr>
            <a:graphicFrameLocks noChangeAspect="1"/>
          </p:cNvGraphicFramePr>
          <p:nvPr/>
        </p:nvGraphicFramePr>
        <p:xfrm>
          <a:off x="2108200" y="4486275"/>
          <a:ext cx="3530600" cy="481013"/>
        </p:xfrm>
        <a:graphic>
          <a:graphicData uri="http://schemas.openxmlformats.org/presentationml/2006/ole">
            <mc:AlternateContent xmlns:mc="http://schemas.openxmlformats.org/markup-compatibility/2006">
              <mc:Choice xmlns:v="urn:schemas-microsoft-com:vml" Requires="v">
                <p:oleObj spid="_x0000_s9346" name="公式" r:id="rId19" imgW="3530520" imgH="482400" progId="Equation.3">
                  <p:embed/>
                </p:oleObj>
              </mc:Choice>
              <mc:Fallback>
                <p:oleObj name="公式" r:id="rId19" imgW="3530520" imgH="482400" progId="Equation.3">
                  <p:embed/>
                  <p:pic>
                    <p:nvPicPr>
                      <p:cNvPr id="0" name="Object 8"/>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108200" y="4486275"/>
                        <a:ext cx="3530600" cy="4810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22572" name="Line 12"/>
          <p:cNvSpPr>
            <a:spLocks noChangeShapeType="1"/>
          </p:cNvSpPr>
          <p:nvPr/>
        </p:nvSpPr>
        <p:spPr bwMode="auto">
          <a:xfrm>
            <a:off x="1784350" y="2681288"/>
            <a:ext cx="0" cy="2362200"/>
          </a:xfrm>
          <a:prstGeom prst="line">
            <a:avLst/>
          </a:prstGeom>
          <a:noFill/>
          <a:ln w="38100">
            <a:solidFill>
              <a:schemeClr val="accent2"/>
            </a:solidFill>
            <a:round/>
            <a:headEnd/>
            <a:tailEnd type="arrow" w="med" len="med"/>
          </a:ln>
        </p:spPr>
        <p:txBody>
          <a:bodyPr wrap="none" anchor="ctr"/>
          <a:lstStyle/>
          <a:p>
            <a:endParaRPr lang="zh-CN" altLang="en-US"/>
          </a:p>
        </p:txBody>
      </p:sp>
      <p:graphicFrame>
        <p:nvGraphicFramePr>
          <p:cNvPr id="356361" name="Object 9"/>
          <p:cNvGraphicFramePr>
            <a:graphicFrameLocks noChangeAspect="1"/>
          </p:cNvGraphicFramePr>
          <p:nvPr/>
        </p:nvGraphicFramePr>
        <p:xfrm>
          <a:off x="1117600" y="5170488"/>
          <a:ext cx="3759200" cy="544512"/>
        </p:xfrm>
        <a:graphic>
          <a:graphicData uri="http://schemas.openxmlformats.org/presentationml/2006/ole">
            <mc:AlternateContent xmlns:mc="http://schemas.openxmlformats.org/markup-compatibility/2006">
              <mc:Choice xmlns:v="urn:schemas-microsoft-com:vml" Requires="v">
                <p:oleObj spid="_x0000_s9347" name="公式" r:id="rId21" imgW="3759120" imgH="545760" progId="Equation.3">
                  <p:embed/>
                </p:oleObj>
              </mc:Choice>
              <mc:Fallback>
                <p:oleObj name="公式" r:id="rId21" imgW="3759120" imgH="545760" progId="Equation.3">
                  <p:embed/>
                  <p:pic>
                    <p:nvPicPr>
                      <p:cNvPr id="0" name="Object 9"/>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117600" y="5170488"/>
                        <a:ext cx="3759200" cy="544512"/>
                      </a:xfrm>
                      <a:prstGeom prst="rect">
                        <a:avLst/>
                      </a:prstGeom>
                      <a:noFill/>
                      <a:ln>
                        <a:noFill/>
                      </a:ln>
                      <a:extLst>
                        <a:ext uri="{909E8E84-426E-40DD-AFC4-6F175D3DCCD1}">
                          <a14:hiddenFill xmlns:a14="http://schemas.microsoft.com/office/drawing/2010/main">
                            <a:solidFill>
                              <a:srgbClr val="B1FFF0"/>
                            </a:solidFill>
                          </a14:hiddenFill>
                        </a:ext>
                        <a:ext uri="{91240B29-F687-4F45-9708-019B960494DF}">
                          <a14:hiddenLine xmlns:a14="http://schemas.microsoft.com/office/drawing/2010/main" w="28575">
                            <a:solidFill>
                              <a:srgbClr val="930FD5"/>
                            </a:solidFill>
                            <a:miter lim="800000"/>
                            <a:headEnd/>
                            <a:tailEnd/>
                          </a14:hiddenLine>
                        </a:ext>
                      </a:extLst>
                    </p:spPr>
                  </p:pic>
                </p:oleObj>
              </mc:Fallback>
            </mc:AlternateContent>
          </a:graphicData>
        </a:graphic>
      </p:graphicFrame>
      <p:sp>
        <p:nvSpPr>
          <p:cNvPr id="322574" name="Text Box 14"/>
          <p:cNvSpPr txBox="1">
            <a:spLocks noChangeArrowheads="1"/>
          </p:cNvSpPr>
          <p:nvPr/>
        </p:nvSpPr>
        <p:spPr bwMode="auto">
          <a:xfrm>
            <a:off x="3733800" y="5715000"/>
            <a:ext cx="3657600" cy="519113"/>
          </a:xfrm>
          <a:prstGeom prst="rect">
            <a:avLst/>
          </a:prstGeom>
          <a:noFill/>
          <a:ln w="9525">
            <a:noFill/>
            <a:miter lim="800000"/>
            <a:headEnd/>
            <a:tailEnd/>
          </a:ln>
        </p:spPr>
        <p:txBody>
          <a:bodyPr>
            <a:spAutoFit/>
          </a:bodyPr>
          <a:lstStyle/>
          <a:p>
            <a:pPr algn="l">
              <a:spcBef>
                <a:spcPct val="50000"/>
              </a:spcBef>
            </a:pPr>
            <a:r>
              <a:rPr lang="zh-CN" altLang="en-US" sz="2800">
                <a:solidFill>
                  <a:srgbClr val="FF3300"/>
                </a:solidFill>
              </a:rPr>
              <a:t>数量积的坐标表达式</a:t>
            </a:r>
            <a:endParaRPr lang="zh-CN" altLang="en-US" sz="2800"/>
          </a:p>
        </p:txBody>
      </p:sp>
      <p:sp>
        <p:nvSpPr>
          <p:cNvPr id="9232" name="Text Box 15"/>
          <p:cNvSpPr txBox="1">
            <a:spLocks noChangeArrowheads="1"/>
          </p:cNvSpPr>
          <p:nvPr/>
        </p:nvSpPr>
        <p:spPr bwMode="auto">
          <a:xfrm>
            <a:off x="990600" y="776288"/>
            <a:ext cx="4953000" cy="519112"/>
          </a:xfrm>
          <a:prstGeom prst="rect">
            <a:avLst/>
          </a:prstGeom>
          <a:gradFill rotWithShape="0">
            <a:gsLst>
              <a:gs pos="0">
                <a:srgbClr val="66FF33"/>
              </a:gs>
              <a:gs pos="100000">
                <a:srgbClr val="FFFFFF"/>
              </a:gs>
            </a:gsLst>
            <a:lin ang="0" scaled="1"/>
          </a:gradFill>
          <a:ln w="57150">
            <a:noFill/>
            <a:miter lim="800000"/>
            <a:headEnd/>
            <a:tailEnd/>
          </a:ln>
        </p:spPr>
        <p:txBody>
          <a:bodyPr>
            <a:spAutoFit/>
          </a:bodyPr>
          <a:lstStyle/>
          <a:p>
            <a:pPr algn="l">
              <a:spcBef>
                <a:spcPct val="50000"/>
              </a:spcBef>
            </a:pPr>
            <a:r>
              <a:rPr lang="en-US" altLang="zh-CN" sz="2800">
                <a:solidFill>
                  <a:schemeClr val="tx2"/>
                </a:solidFill>
              </a:rPr>
              <a:t>3. </a:t>
            </a:r>
            <a:r>
              <a:rPr lang="zh-CN" altLang="en-US" sz="2800">
                <a:solidFill>
                  <a:schemeClr val="tx2"/>
                </a:solidFill>
              </a:rPr>
              <a:t>用坐标表示式计算数量积</a:t>
            </a:r>
            <a:endParaRPr lang="zh-CN" altLang="en-US" sz="2400" b="0">
              <a:solidFill>
                <a:schemeClr val="tx2"/>
              </a:solidFill>
            </a:endParaRPr>
          </a:p>
        </p:txBody>
      </p:sp>
      <p:sp>
        <p:nvSpPr>
          <p:cNvPr id="322576" name="Text Box 16"/>
          <p:cNvSpPr txBox="1">
            <a:spLocks noChangeArrowheads="1"/>
          </p:cNvSpPr>
          <p:nvPr/>
        </p:nvSpPr>
        <p:spPr bwMode="auto">
          <a:xfrm>
            <a:off x="1065213" y="3200400"/>
            <a:ext cx="611187" cy="1524000"/>
          </a:xfrm>
          <a:prstGeom prst="rect">
            <a:avLst/>
          </a:prstGeom>
          <a:noFill/>
          <a:ln w="57150">
            <a:noFill/>
            <a:miter lim="800000"/>
            <a:headEnd/>
            <a:tailEnd/>
          </a:ln>
        </p:spPr>
        <p:txBody>
          <a:bodyPr vert="eaVert">
            <a:spAutoFit/>
          </a:bodyPr>
          <a:lstStyle/>
          <a:p>
            <a:pPr algn="l">
              <a:spcBef>
                <a:spcPct val="50000"/>
              </a:spcBef>
            </a:pPr>
            <a:r>
              <a:rPr lang="zh-CN" altLang="en-US" sz="2800">
                <a:solidFill>
                  <a:srgbClr val="FF3300"/>
                </a:solidFill>
              </a:rPr>
              <a:t>分配律</a:t>
            </a:r>
          </a:p>
        </p:txBody>
      </p:sp>
      <p:grpSp>
        <p:nvGrpSpPr>
          <p:cNvPr id="9234" name="Group 17"/>
          <p:cNvGrpSpPr>
            <a:grpSpLocks/>
          </p:cNvGrpSpPr>
          <p:nvPr/>
        </p:nvGrpSpPr>
        <p:grpSpPr bwMode="auto">
          <a:xfrm>
            <a:off x="76200" y="-76200"/>
            <a:ext cx="3124200" cy="452438"/>
            <a:chOff x="0" y="-39"/>
            <a:chExt cx="1968" cy="285"/>
          </a:xfrm>
        </p:grpSpPr>
        <p:grpSp>
          <p:nvGrpSpPr>
            <p:cNvPr id="9235" name="Group 18"/>
            <p:cNvGrpSpPr>
              <a:grpSpLocks/>
            </p:cNvGrpSpPr>
            <p:nvPr/>
          </p:nvGrpSpPr>
          <p:grpSpPr bwMode="auto">
            <a:xfrm>
              <a:off x="0" y="0"/>
              <a:ext cx="1968" cy="246"/>
              <a:chOff x="0" y="0"/>
              <a:chExt cx="1968" cy="246"/>
            </a:xfrm>
          </p:grpSpPr>
          <p:sp>
            <p:nvSpPr>
              <p:cNvPr id="9237" name="Line 19"/>
              <p:cNvSpPr>
                <a:spLocks noChangeShapeType="1"/>
              </p:cNvSpPr>
              <p:nvPr/>
            </p:nvSpPr>
            <p:spPr bwMode="auto">
              <a:xfrm>
                <a:off x="102" y="198"/>
                <a:ext cx="1866" cy="0"/>
              </a:xfrm>
              <a:prstGeom prst="line">
                <a:avLst/>
              </a:prstGeom>
              <a:noFill/>
              <a:ln w="28575">
                <a:solidFill>
                  <a:srgbClr val="0C2625"/>
                </a:solidFill>
                <a:round/>
                <a:headEnd/>
                <a:tailEnd/>
              </a:ln>
            </p:spPr>
            <p:txBody>
              <a:bodyPr/>
              <a:lstStyle/>
              <a:p>
                <a:endParaRPr lang="zh-CN" altLang="en-US"/>
              </a:p>
            </p:txBody>
          </p:sp>
          <p:pic>
            <p:nvPicPr>
              <p:cNvPr id="9238" name="Picture 20" descr="C:\Program Files\Common Files\Microsoft Shared\Clipart\themes1\Bullets\BD10263_.GIF"/>
              <p:cNvPicPr>
                <a:picLocks noChangeAspect="1" noChangeArrowheads="1"/>
              </p:cNvPicPr>
              <p:nvPr/>
            </p:nvPicPr>
            <p:blipFill>
              <a:blip r:embed="rId23"/>
              <a:srcRect/>
              <a:stretch>
                <a:fillRect/>
              </a:stretch>
            </p:blipFill>
            <p:spPr bwMode="auto">
              <a:xfrm>
                <a:off x="0" y="0"/>
                <a:ext cx="246" cy="246"/>
              </a:xfrm>
              <a:prstGeom prst="rect">
                <a:avLst/>
              </a:prstGeom>
              <a:noFill/>
              <a:ln w="9525">
                <a:noFill/>
                <a:miter lim="800000"/>
                <a:headEnd/>
                <a:tailEnd/>
              </a:ln>
            </p:spPr>
          </p:pic>
        </p:grpSp>
        <p:sp>
          <p:nvSpPr>
            <p:cNvPr id="9236" name="Rectangle 21"/>
            <p:cNvSpPr>
              <a:spLocks noChangeArrowheads="1"/>
            </p:cNvSpPr>
            <p:nvPr/>
          </p:nvSpPr>
          <p:spPr bwMode="auto">
            <a:xfrm>
              <a:off x="240" y="-39"/>
              <a:ext cx="1709" cy="231"/>
            </a:xfrm>
            <a:prstGeom prst="rect">
              <a:avLst/>
            </a:prstGeom>
            <a:noFill/>
            <a:ln w="57150">
              <a:noFill/>
              <a:miter lim="800000"/>
              <a:headEnd/>
              <a:tailEnd/>
            </a:ln>
          </p:spPr>
          <p:txBody>
            <a:bodyPr>
              <a:spAutoFit/>
            </a:bodyPr>
            <a:lstStyle/>
            <a:p>
              <a:pPr algn="l">
                <a:spcBef>
                  <a:spcPct val="50000"/>
                </a:spcBef>
              </a:pPr>
              <a:r>
                <a:rPr lang="zh-CN" altLang="en-US" sz="1800">
                  <a:solidFill>
                    <a:srgbClr val="0000FF"/>
                  </a:solidFill>
                  <a:latin typeface="幼圆" pitchFamily="49" charset="-122"/>
                  <a:ea typeface="幼圆" pitchFamily="49" charset="-122"/>
                </a:rPr>
                <a:t>数量积 向量积 </a:t>
              </a:r>
              <a:r>
                <a:rPr lang="zh-CN" altLang="en-US" sz="1800">
                  <a:solidFill>
                    <a:srgbClr val="FF0000"/>
                  </a:solidFill>
                  <a:latin typeface="幼圆" pitchFamily="49" charset="-122"/>
                  <a:ea typeface="幼圆" pitchFamily="49" charset="-122"/>
                </a:rPr>
                <a:t>*</a:t>
              </a:r>
              <a:r>
                <a:rPr lang="zh-CN" altLang="en-US" sz="1800">
                  <a:solidFill>
                    <a:srgbClr val="0000FF"/>
                  </a:solidFill>
                  <a:latin typeface="幼圆" pitchFamily="49" charset="-122"/>
                  <a:ea typeface="幼圆" pitchFamily="49" charset="-122"/>
                </a:rPr>
                <a:t>混合积</a:t>
              </a:r>
            </a:p>
          </p:txBody>
        </p:sp>
      </p:gr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2564"/>
                                        </p:tgtEl>
                                        <p:attrNameLst>
                                          <p:attrName>style.visibility</p:attrName>
                                        </p:attrNameLst>
                                      </p:cBhvr>
                                      <p:to>
                                        <p:strVal val="visible"/>
                                      </p:to>
                                    </p:set>
                                    <p:animEffect transition="in" filter="wipe(left)">
                                      <p:cBhvr>
                                        <p:cTn id="7" dur="500"/>
                                        <p:tgtEl>
                                          <p:spTgt spid="32256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56352"/>
                                        </p:tgtEl>
                                        <p:attrNameLst>
                                          <p:attrName>style.visibility</p:attrName>
                                        </p:attrNameLst>
                                      </p:cBhvr>
                                      <p:to>
                                        <p:strVal val="visible"/>
                                      </p:to>
                                    </p:set>
                                    <p:animEffect transition="in" filter="wipe(left)">
                                      <p:cBhvr>
                                        <p:cTn id="12" dur="500"/>
                                        <p:tgtEl>
                                          <p:spTgt spid="35635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56353"/>
                                        </p:tgtEl>
                                        <p:attrNameLst>
                                          <p:attrName>style.visibility</p:attrName>
                                        </p:attrNameLst>
                                      </p:cBhvr>
                                      <p:to>
                                        <p:strVal val="visible"/>
                                      </p:to>
                                    </p:set>
                                    <p:animEffect transition="in" filter="wipe(left)">
                                      <p:cBhvr>
                                        <p:cTn id="17" dur="500"/>
                                        <p:tgtEl>
                                          <p:spTgt spid="35635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56354"/>
                                        </p:tgtEl>
                                        <p:attrNameLst>
                                          <p:attrName>style.visibility</p:attrName>
                                        </p:attrNameLst>
                                      </p:cBhvr>
                                      <p:to>
                                        <p:strVal val="visible"/>
                                      </p:to>
                                    </p:set>
                                    <p:animEffect transition="in" filter="wipe(left)">
                                      <p:cBhvr>
                                        <p:cTn id="22" dur="500"/>
                                        <p:tgtEl>
                                          <p:spTgt spid="35635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56355"/>
                                        </p:tgtEl>
                                        <p:attrNameLst>
                                          <p:attrName>style.visibility</p:attrName>
                                        </p:attrNameLst>
                                      </p:cBhvr>
                                      <p:to>
                                        <p:strVal val="visible"/>
                                      </p:to>
                                    </p:set>
                                    <p:animEffect transition="in" filter="wipe(left)">
                                      <p:cBhvr>
                                        <p:cTn id="27" dur="500"/>
                                        <p:tgtEl>
                                          <p:spTgt spid="356355"/>
                                        </p:tgtEl>
                                      </p:cBhvr>
                                    </p:animEffect>
                                  </p:childTnLst>
                                </p:cTn>
                              </p:par>
                            </p:childTnLst>
                          </p:cTn>
                        </p:par>
                        <p:par>
                          <p:cTn id="28" fill="hold">
                            <p:stCondLst>
                              <p:cond delay="500"/>
                            </p:stCondLst>
                            <p:childTnLst>
                              <p:par>
                                <p:cTn id="29" presetID="22" presetClass="entr" presetSubtype="8" fill="hold" nodeType="afterEffect">
                                  <p:stCondLst>
                                    <p:cond delay="0"/>
                                  </p:stCondLst>
                                  <p:childTnLst>
                                    <p:set>
                                      <p:cBhvr>
                                        <p:cTn id="30" dur="1" fill="hold">
                                          <p:stCondLst>
                                            <p:cond delay="0"/>
                                          </p:stCondLst>
                                        </p:cTn>
                                        <p:tgtEl>
                                          <p:spTgt spid="356356"/>
                                        </p:tgtEl>
                                        <p:attrNameLst>
                                          <p:attrName>style.visibility</p:attrName>
                                        </p:attrNameLst>
                                      </p:cBhvr>
                                      <p:to>
                                        <p:strVal val="visible"/>
                                      </p:to>
                                    </p:set>
                                    <p:animEffect transition="in" filter="wipe(left)">
                                      <p:cBhvr>
                                        <p:cTn id="31" dur="500"/>
                                        <p:tgtEl>
                                          <p:spTgt spid="356356"/>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grpId="0" nodeType="clickEffect">
                                  <p:stCondLst>
                                    <p:cond delay="0"/>
                                  </p:stCondLst>
                                  <p:childTnLst>
                                    <p:set>
                                      <p:cBhvr>
                                        <p:cTn id="35" dur="1" fill="hold">
                                          <p:stCondLst>
                                            <p:cond delay="0"/>
                                          </p:stCondLst>
                                        </p:cTn>
                                        <p:tgtEl>
                                          <p:spTgt spid="322572"/>
                                        </p:tgtEl>
                                        <p:attrNameLst>
                                          <p:attrName>style.visibility</p:attrName>
                                        </p:attrNameLst>
                                      </p:cBhvr>
                                      <p:to>
                                        <p:strVal val="visible"/>
                                      </p:to>
                                    </p:set>
                                    <p:animEffect transition="in" filter="wipe(up)">
                                      <p:cBhvr>
                                        <p:cTn id="36" dur="500"/>
                                        <p:tgtEl>
                                          <p:spTgt spid="322572"/>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322576"/>
                                        </p:tgtEl>
                                        <p:attrNameLst>
                                          <p:attrName>style.visibility</p:attrName>
                                        </p:attrNameLst>
                                      </p:cBhvr>
                                      <p:to>
                                        <p:strVal val="visible"/>
                                      </p:to>
                                    </p:set>
                                    <p:animEffect transition="in" filter="wipe(left)">
                                      <p:cBhvr>
                                        <p:cTn id="41" dur="500"/>
                                        <p:tgtEl>
                                          <p:spTgt spid="322576"/>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356357"/>
                                        </p:tgtEl>
                                        <p:attrNameLst>
                                          <p:attrName>style.visibility</p:attrName>
                                        </p:attrNameLst>
                                      </p:cBhvr>
                                      <p:to>
                                        <p:strVal val="visible"/>
                                      </p:to>
                                    </p:set>
                                    <p:animEffect transition="in" filter="wipe(left)">
                                      <p:cBhvr>
                                        <p:cTn id="46" dur="500"/>
                                        <p:tgtEl>
                                          <p:spTgt spid="356357"/>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356358"/>
                                        </p:tgtEl>
                                        <p:attrNameLst>
                                          <p:attrName>style.visibility</p:attrName>
                                        </p:attrNameLst>
                                      </p:cBhvr>
                                      <p:to>
                                        <p:strVal val="visible"/>
                                      </p:to>
                                    </p:set>
                                    <p:animEffect transition="in" filter="wipe(left)">
                                      <p:cBhvr>
                                        <p:cTn id="51" dur="500"/>
                                        <p:tgtEl>
                                          <p:spTgt spid="356358"/>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356359"/>
                                        </p:tgtEl>
                                        <p:attrNameLst>
                                          <p:attrName>style.visibility</p:attrName>
                                        </p:attrNameLst>
                                      </p:cBhvr>
                                      <p:to>
                                        <p:strVal val="visible"/>
                                      </p:to>
                                    </p:set>
                                    <p:animEffect transition="in" filter="wipe(left)">
                                      <p:cBhvr>
                                        <p:cTn id="56" dur="500"/>
                                        <p:tgtEl>
                                          <p:spTgt spid="356359"/>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nodeType="clickEffect">
                                  <p:stCondLst>
                                    <p:cond delay="0"/>
                                  </p:stCondLst>
                                  <p:childTnLst>
                                    <p:set>
                                      <p:cBhvr>
                                        <p:cTn id="60" dur="1" fill="hold">
                                          <p:stCondLst>
                                            <p:cond delay="0"/>
                                          </p:stCondLst>
                                        </p:cTn>
                                        <p:tgtEl>
                                          <p:spTgt spid="356360"/>
                                        </p:tgtEl>
                                        <p:attrNameLst>
                                          <p:attrName>style.visibility</p:attrName>
                                        </p:attrNameLst>
                                      </p:cBhvr>
                                      <p:to>
                                        <p:strVal val="visible"/>
                                      </p:to>
                                    </p:set>
                                    <p:animEffect transition="in" filter="wipe(left)">
                                      <p:cBhvr>
                                        <p:cTn id="61" dur="500"/>
                                        <p:tgtEl>
                                          <p:spTgt spid="356360"/>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nodeType="clickEffect">
                                  <p:stCondLst>
                                    <p:cond delay="0"/>
                                  </p:stCondLst>
                                  <p:childTnLst>
                                    <p:set>
                                      <p:cBhvr>
                                        <p:cTn id="65" dur="1" fill="hold">
                                          <p:stCondLst>
                                            <p:cond delay="0"/>
                                          </p:stCondLst>
                                        </p:cTn>
                                        <p:tgtEl>
                                          <p:spTgt spid="356361"/>
                                        </p:tgtEl>
                                        <p:attrNameLst>
                                          <p:attrName>style.visibility</p:attrName>
                                        </p:attrNameLst>
                                      </p:cBhvr>
                                      <p:to>
                                        <p:strVal val="visible"/>
                                      </p:to>
                                    </p:set>
                                    <p:animEffect transition="in" filter="wipe(left)">
                                      <p:cBhvr>
                                        <p:cTn id="66" dur="500"/>
                                        <p:tgtEl>
                                          <p:spTgt spid="356361"/>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grpId="0" nodeType="clickEffect">
                                  <p:stCondLst>
                                    <p:cond delay="0"/>
                                  </p:stCondLst>
                                  <p:childTnLst>
                                    <p:set>
                                      <p:cBhvr>
                                        <p:cTn id="70" dur="1" fill="hold">
                                          <p:stCondLst>
                                            <p:cond delay="0"/>
                                          </p:stCondLst>
                                        </p:cTn>
                                        <p:tgtEl>
                                          <p:spTgt spid="322574"/>
                                        </p:tgtEl>
                                        <p:attrNameLst>
                                          <p:attrName>style.visibility</p:attrName>
                                        </p:attrNameLst>
                                      </p:cBhvr>
                                      <p:to>
                                        <p:strVal val="visible"/>
                                      </p:to>
                                    </p:set>
                                    <p:animEffect transition="in" filter="wipe(left)">
                                      <p:cBhvr>
                                        <p:cTn id="71" dur="500"/>
                                        <p:tgtEl>
                                          <p:spTgt spid="3225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2564" grpId="0" autoUpdateAnimBg="0"/>
      <p:bldP spid="322572" grpId="0" animBg="1"/>
      <p:bldP spid="322574" grpId="0" autoUpdateAnimBg="0"/>
      <p:bldP spid="322576"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灯片编号占位符 1"/>
          <p:cNvSpPr>
            <a:spLocks noGrp="1"/>
          </p:cNvSpPr>
          <p:nvPr>
            <p:ph type="sldNum" sz="quarter" idx="12"/>
          </p:nvPr>
        </p:nvSpPr>
        <p:spPr/>
        <p:txBody>
          <a:bodyPr/>
          <a:lstStyle/>
          <a:p>
            <a:pPr>
              <a:defRPr/>
            </a:pPr>
            <a:fld id="{7B0ADF22-C89D-47C1-9279-FF2BF4BE4126}" type="slidenum">
              <a:rPr lang="en-US" altLang="zh-CN"/>
              <a:pPr>
                <a:defRPr/>
              </a:pPr>
              <a:t>11</a:t>
            </a:fld>
            <a:endParaRPr lang="en-US" altLang="zh-CN"/>
          </a:p>
        </p:txBody>
      </p:sp>
      <p:graphicFrame>
        <p:nvGraphicFramePr>
          <p:cNvPr id="323586" name="Object 2"/>
          <p:cNvGraphicFramePr>
            <a:graphicFrameLocks noChangeAspect="1"/>
          </p:cNvGraphicFramePr>
          <p:nvPr/>
        </p:nvGraphicFramePr>
        <p:xfrm>
          <a:off x="1155700" y="1347788"/>
          <a:ext cx="2794000" cy="481012"/>
        </p:xfrm>
        <a:graphic>
          <a:graphicData uri="http://schemas.openxmlformats.org/presentationml/2006/ole">
            <mc:AlternateContent xmlns:mc="http://schemas.openxmlformats.org/markup-compatibility/2006">
              <mc:Choice xmlns:v="urn:schemas-microsoft-com:vml" Requires="v">
                <p:oleObj spid="_x0000_s10326" name="公式" r:id="rId3" imgW="2793960" imgH="482400" progId="Equation.3">
                  <p:embed/>
                </p:oleObj>
              </mc:Choice>
              <mc:Fallback>
                <p:oleObj name="公式" r:id="rId3" imgW="2793960" imgH="4824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5700" y="1347788"/>
                        <a:ext cx="2794000" cy="481012"/>
                      </a:xfrm>
                      <a:prstGeom prst="rect">
                        <a:avLst/>
                      </a:prstGeom>
                      <a:noFill/>
                      <a:extLst>
                        <a:ext uri="{909E8E84-426E-40DD-AFC4-6F175D3DCCD1}">
                          <a14:hiddenFill xmlns:a14="http://schemas.microsoft.com/office/drawing/2010/main">
                            <a:solidFill>
                              <a:srgbClr val="FFD9FF"/>
                            </a:solidFill>
                          </a14:hiddenFill>
                        </a:ext>
                      </a:extLst>
                    </p:spPr>
                  </p:pic>
                </p:oleObj>
              </mc:Fallback>
            </mc:AlternateContent>
          </a:graphicData>
        </a:graphic>
      </p:graphicFrame>
      <p:graphicFrame>
        <p:nvGraphicFramePr>
          <p:cNvPr id="323587" name="Object 3"/>
          <p:cNvGraphicFramePr>
            <a:graphicFrameLocks noChangeAspect="1"/>
          </p:cNvGraphicFramePr>
          <p:nvPr/>
        </p:nvGraphicFramePr>
        <p:xfrm>
          <a:off x="4127500" y="1055688"/>
          <a:ext cx="2654300" cy="1001712"/>
        </p:xfrm>
        <a:graphic>
          <a:graphicData uri="http://schemas.openxmlformats.org/presentationml/2006/ole">
            <mc:AlternateContent xmlns:mc="http://schemas.openxmlformats.org/markup-compatibility/2006">
              <mc:Choice xmlns:v="urn:schemas-microsoft-com:vml" Requires="v">
                <p:oleObj spid="_x0000_s10327" name="公式" r:id="rId5" imgW="2654280" imgH="1002960" progId="Equation.3">
                  <p:embed/>
                </p:oleObj>
              </mc:Choice>
              <mc:Fallback>
                <p:oleObj name="公式" r:id="rId5" imgW="2654280" imgH="100296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27500" y="1055688"/>
                        <a:ext cx="2654300" cy="1001712"/>
                      </a:xfrm>
                      <a:prstGeom prst="rect">
                        <a:avLst/>
                      </a:prstGeom>
                      <a:noFill/>
                      <a:extLst>
                        <a:ext uri="{909E8E84-426E-40DD-AFC4-6F175D3DCCD1}">
                          <a14:hiddenFill xmlns:a14="http://schemas.microsoft.com/office/drawing/2010/main">
                            <a:solidFill>
                              <a:srgbClr val="FFD9FF"/>
                            </a:solidFill>
                          </a14:hiddenFill>
                        </a:ext>
                      </a:extLst>
                    </p:spPr>
                  </p:pic>
                </p:oleObj>
              </mc:Fallback>
            </mc:AlternateContent>
          </a:graphicData>
        </a:graphic>
      </p:graphicFrame>
      <p:graphicFrame>
        <p:nvGraphicFramePr>
          <p:cNvPr id="323588" name="Object 4"/>
          <p:cNvGraphicFramePr>
            <a:graphicFrameLocks noChangeAspect="1"/>
          </p:cNvGraphicFramePr>
          <p:nvPr/>
        </p:nvGraphicFramePr>
        <p:xfrm>
          <a:off x="838200" y="2133600"/>
          <a:ext cx="6072188" cy="1143000"/>
        </p:xfrm>
        <a:graphic>
          <a:graphicData uri="http://schemas.openxmlformats.org/presentationml/2006/ole">
            <mc:AlternateContent xmlns:mc="http://schemas.openxmlformats.org/markup-compatibility/2006">
              <mc:Choice xmlns:v="urn:schemas-microsoft-com:vml" Requires="v">
                <p:oleObj spid="_x0000_s10328" name="公式" r:id="rId7" imgW="6070320" imgH="1143000" progId="Equation.3">
                  <p:embed/>
                </p:oleObj>
              </mc:Choice>
              <mc:Fallback>
                <p:oleObj name="公式" r:id="rId7" imgW="6070320" imgH="1143000" progId="Equation.3">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38200" y="2133600"/>
                        <a:ext cx="6072188" cy="1143000"/>
                      </a:xfrm>
                      <a:prstGeom prst="rect">
                        <a:avLst/>
                      </a:prstGeom>
                      <a:noFill/>
                      <a:ln>
                        <a:noFill/>
                      </a:ln>
                      <a:extLst>
                        <a:ext uri="{909E8E84-426E-40DD-AFC4-6F175D3DCCD1}">
                          <a14:hiddenFill xmlns:a14="http://schemas.microsoft.com/office/drawing/2010/main">
                            <a:solidFill>
                              <a:srgbClr val="B5FFFF"/>
                            </a:solidFill>
                          </a14:hiddenFill>
                        </a:ext>
                        <a:ext uri="{91240B29-F687-4F45-9708-019B960494DF}">
                          <a14:hiddenLine xmlns:a14="http://schemas.microsoft.com/office/drawing/2010/main" w="28575">
                            <a:solidFill>
                              <a:srgbClr val="930FD5"/>
                            </a:solidFill>
                            <a:miter lim="800000"/>
                            <a:headEnd/>
                            <a:tailEnd/>
                          </a14:hiddenLine>
                        </a:ext>
                      </a:extLst>
                    </p:spPr>
                  </p:pic>
                </p:oleObj>
              </mc:Fallback>
            </mc:AlternateContent>
          </a:graphicData>
        </a:graphic>
      </p:graphicFrame>
      <p:sp>
        <p:nvSpPr>
          <p:cNvPr id="323589" name="Text Box 5"/>
          <p:cNvSpPr txBox="1">
            <a:spLocks noChangeArrowheads="1"/>
          </p:cNvSpPr>
          <p:nvPr/>
        </p:nvSpPr>
        <p:spPr bwMode="auto">
          <a:xfrm>
            <a:off x="6934200" y="2057400"/>
            <a:ext cx="2133600" cy="1373188"/>
          </a:xfrm>
          <a:prstGeom prst="rect">
            <a:avLst/>
          </a:prstGeom>
          <a:noFill/>
          <a:ln w="9525">
            <a:noFill/>
            <a:miter lim="800000"/>
            <a:headEnd/>
            <a:tailEnd/>
          </a:ln>
        </p:spPr>
        <p:txBody>
          <a:bodyPr>
            <a:spAutoFit/>
          </a:bodyPr>
          <a:lstStyle/>
          <a:p>
            <a:pPr algn="l">
              <a:spcBef>
                <a:spcPct val="50000"/>
              </a:spcBef>
            </a:pPr>
            <a:r>
              <a:rPr lang="zh-CN" altLang="en-US" sz="2800">
                <a:solidFill>
                  <a:srgbClr val="FF3300"/>
                </a:solidFill>
              </a:rPr>
              <a:t>两向量夹角余弦的坐标表示式</a:t>
            </a:r>
            <a:endParaRPr lang="zh-CN" altLang="en-US" sz="2800"/>
          </a:p>
        </p:txBody>
      </p:sp>
      <p:graphicFrame>
        <p:nvGraphicFramePr>
          <p:cNvPr id="323590" name="Object 6"/>
          <p:cNvGraphicFramePr>
            <a:graphicFrameLocks noChangeAspect="1"/>
          </p:cNvGraphicFramePr>
          <p:nvPr/>
        </p:nvGraphicFramePr>
        <p:xfrm>
          <a:off x="1917700" y="3886200"/>
          <a:ext cx="1549400" cy="404813"/>
        </p:xfrm>
        <a:graphic>
          <a:graphicData uri="http://schemas.openxmlformats.org/presentationml/2006/ole">
            <mc:AlternateContent xmlns:mc="http://schemas.openxmlformats.org/markup-compatibility/2006">
              <mc:Choice xmlns:v="urn:schemas-microsoft-com:vml" Requires="v">
                <p:oleObj spid="_x0000_s10329" name="公式" r:id="rId9" imgW="1549080" imgH="406080" progId="Equation.3">
                  <p:embed/>
                </p:oleObj>
              </mc:Choice>
              <mc:Fallback>
                <p:oleObj name="公式" r:id="rId9" imgW="1549080" imgH="406080" progId="Equation.3">
                  <p:embed/>
                  <p:pic>
                    <p:nvPicPr>
                      <p:cNvPr id="0" name="Object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17700" y="3886200"/>
                        <a:ext cx="1549400" cy="404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3591" name="Object 7"/>
          <p:cNvGraphicFramePr>
            <a:graphicFrameLocks noChangeAspect="1"/>
          </p:cNvGraphicFramePr>
          <p:nvPr/>
        </p:nvGraphicFramePr>
        <p:xfrm>
          <a:off x="3594100" y="3910013"/>
          <a:ext cx="3340100" cy="508000"/>
        </p:xfrm>
        <a:graphic>
          <a:graphicData uri="http://schemas.openxmlformats.org/presentationml/2006/ole">
            <mc:AlternateContent xmlns:mc="http://schemas.openxmlformats.org/markup-compatibility/2006">
              <mc:Choice xmlns:v="urn:schemas-microsoft-com:vml" Requires="v">
                <p:oleObj spid="_x0000_s10330" name="公式" r:id="rId11" imgW="3340080" imgH="507960" progId="Equation.3">
                  <p:embed/>
                </p:oleObj>
              </mc:Choice>
              <mc:Fallback>
                <p:oleObj name="公式" r:id="rId11" imgW="3340080" imgH="507960" progId="Equation.3">
                  <p:embed/>
                  <p:pic>
                    <p:nvPicPr>
                      <p:cNvPr id="0" name="Object 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594100" y="3910013"/>
                        <a:ext cx="3340100" cy="508000"/>
                      </a:xfrm>
                      <a:prstGeom prst="rect">
                        <a:avLst/>
                      </a:prstGeom>
                      <a:noFill/>
                      <a:ln>
                        <a:noFill/>
                      </a:ln>
                      <a:extLst>
                        <a:ext uri="{909E8E84-426E-40DD-AFC4-6F175D3DCCD1}">
                          <a14:hiddenFill xmlns:a14="http://schemas.microsoft.com/office/drawing/2010/main">
                            <a:solidFill>
                              <a:srgbClr val="B1FFF0"/>
                            </a:solidFill>
                          </a14:hiddenFill>
                        </a:ext>
                        <a:ext uri="{91240B29-F687-4F45-9708-019B960494DF}">
                          <a14:hiddenLine xmlns:a14="http://schemas.microsoft.com/office/drawing/2010/main" w="28575">
                            <a:solidFill>
                              <a:srgbClr val="930FD5"/>
                            </a:solidFill>
                            <a:miter lim="800000"/>
                            <a:headEnd/>
                            <a:tailEnd/>
                          </a14:hiddenLine>
                        </a:ext>
                      </a:extLst>
                    </p:spPr>
                  </p:pic>
                </p:oleObj>
              </mc:Fallback>
            </mc:AlternateContent>
          </a:graphicData>
        </a:graphic>
      </p:graphicFrame>
      <p:sp>
        <p:nvSpPr>
          <p:cNvPr id="323592" name="Text Box 8"/>
          <p:cNvSpPr txBox="1">
            <a:spLocks noChangeArrowheads="1"/>
          </p:cNvSpPr>
          <p:nvPr/>
        </p:nvSpPr>
        <p:spPr bwMode="auto">
          <a:xfrm>
            <a:off x="1447800" y="3276600"/>
            <a:ext cx="5867400" cy="519113"/>
          </a:xfrm>
          <a:prstGeom prst="rect">
            <a:avLst/>
          </a:prstGeom>
          <a:noFill/>
          <a:ln w="57150">
            <a:noFill/>
            <a:miter lim="800000"/>
            <a:headEnd/>
            <a:tailEnd/>
          </a:ln>
        </p:spPr>
        <p:txBody>
          <a:bodyPr>
            <a:spAutoFit/>
          </a:bodyPr>
          <a:lstStyle/>
          <a:p>
            <a:pPr algn="l">
              <a:spcBef>
                <a:spcPct val="50000"/>
              </a:spcBef>
            </a:pPr>
            <a:r>
              <a:rPr lang="zh-CN" altLang="en-US" sz="2800"/>
              <a:t>由此可知两向量垂直的充要条件为</a:t>
            </a:r>
          </a:p>
        </p:txBody>
      </p:sp>
      <p:sp>
        <p:nvSpPr>
          <p:cNvPr id="10252" name="Text Box 9"/>
          <p:cNvSpPr txBox="1">
            <a:spLocks noChangeArrowheads="1"/>
          </p:cNvSpPr>
          <p:nvPr/>
        </p:nvSpPr>
        <p:spPr bwMode="auto">
          <a:xfrm>
            <a:off x="914400" y="471488"/>
            <a:ext cx="7010400" cy="519112"/>
          </a:xfrm>
          <a:prstGeom prst="rect">
            <a:avLst/>
          </a:prstGeom>
          <a:gradFill rotWithShape="0">
            <a:gsLst>
              <a:gs pos="0">
                <a:srgbClr val="66FF33"/>
              </a:gs>
              <a:gs pos="100000">
                <a:srgbClr val="FFFFFF"/>
              </a:gs>
            </a:gsLst>
            <a:lin ang="0" scaled="1"/>
          </a:gradFill>
          <a:ln w="57150">
            <a:noFill/>
            <a:miter lim="800000"/>
            <a:headEnd/>
            <a:tailEnd/>
          </a:ln>
        </p:spPr>
        <p:txBody>
          <a:bodyPr>
            <a:spAutoFit/>
          </a:bodyPr>
          <a:lstStyle/>
          <a:p>
            <a:pPr algn="l">
              <a:spcBef>
                <a:spcPct val="50000"/>
              </a:spcBef>
            </a:pPr>
            <a:r>
              <a:rPr lang="en-US" altLang="zh-CN" sz="2800">
                <a:solidFill>
                  <a:schemeClr val="tx2"/>
                </a:solidFill>
              </a:rPr>
              <a:t>4. </a:t>
            </a:r>
            <a:r>
              <a:rPr lang="zh-CN" altLang="en-US" sz="2800">
                <a:solidFill>
                  <a:schemeClr val="tx2"/>
                </a:solidFill>
              </a:rPr>
              <a:t>两向量的夹角</a:t>
            </a:r>
            <a:r>
              <a:rPr lang="zh-CN" altLang="en-US" sz="2800"/>
              <a:t> </a:t>
            </a:r>
            <a:r>
              <a:rPr lang="en-US" altLang="zh-CN" sz="2800">
                <a:solidFill>
                  <a:srgbClr val="FF3300"/>
                </a:solidFill>
              </a:rPr>
              <a:t>(</a:t>
            </a:r>
            <a:r>
              <a:rPr lang="zh-CN" altLang="en-US" sz="2800">
                <a:solidFill>
                  <a:srgbClr val="FF3300"/>
                </a:solidFill>
              </a:rPr>
              <a:t>数量积在几何中的应用</a:t>
            </a:r>
            <a:r>
              <a:rPr lang="en-US" altLang="zh-CN" sz="2800">
                <a:solidFill>
                  <a:srgbClr val="FF3300"/>
                </a:solidFill>
              </a:rPr>
              <a:t>)</a:t>
            </a:r>
            <a:endParaRPr lang="en-US" altLang="zh-CN" sz="2400" b="0"/>
          </a:p>
        </p:txBody>
      </p:sp>
      <p:grpSp>
        <p:nvGrpSpPr>
          <p:cNvPr id="10253" name="Group 10"/>
          <p:cNvGrpSpPr>
            <a:grpSpLocks/>
          </p:cNvGrpSpPr>
          <p:nvPr/>
        </p:nvGrpSpPr>
        <p:grpSpPr bwMode="auto">
          <a:xfrm>
            <a:off x="76200" y="0"/>
            <a:ext cx="3124200" cy="452438"/>
            <a:chOff x="0" y="-39"/>
            <a:chExt cx="1968" cy="285"/>
          </a:xfrm>
        </p:grpSpPr>
        <p:grpSp>
          <p:nvGrpSpPr>
            <p:cNvPr id="10259" name="Group 11"/>
            <p:cNvGrpSpPr>
              <a:grpSpLocks/>
            </p:cNvGrpSpPr>
            <p:nvPr/>
          </p:nvGrpSpPr>
          <p:grpSpPr bwMode="auto">
            <a:xfrm>
              <a:off x="0" y="0"/>
              <a:ext cx="1968" cy="246"/>
              <a:chOff x="0" y="0"/>
              <a:chExt cx="1968" cy="246"/>
            </a:xfrm>
          </p:grpSpPr>
          <p:sp>
            <p:nvSpPr>
              <p:cNvPr id="10261" name="Line 12"/>
              <p:cNvSpPr>
                <a:spLocks noChangeShapeType="1"/>
              </p:cNvSpPr>
              <p:nvPr/>
            </p:nvSpPr>
            <p:spPr bwMode="auto">
              <a:xfrm>
                <a:off x="102" y="198"/>
                <a:ext cx="1866" cy="0"/>
              </a:xfrm>
              <a:prstGeom prst="line">
                <a:avLst/>
              </a:prstGeom>
              <a:noFill/>
              <a:ln w="28575">
                <a:solidFill>
                  <a:srgbClr val="0C2625"/>
                </a:solidFill>
                <a:round/>
                <a:headEnd/>
                <a:tailEnd/>
              </a:ln>
            </p:spPr>
            <p:txBody>
              <a:bodyPr/>
              <a:lstStyle/>
              <a:p>
                <a:endParaRPr lang="zh-CN" altLang="en-US"/>
              </a:p>
            </p:txBody>
          </p:sp>
          <p:pic>
            <p:nvPicPr>
              <p:cNvPr id="10262" name="Picture 13" descr="C:\Program Files\Common Files\Microsoft Shared\Clipart\themes1\Bullets\BD10263_.GIF"/>
              <p:cNvPicPr>
                <a:picLocks noChangeAspect="1" noChangeArrowheads="1"/>
              </p:cNvPicPr>
              <p:nvPr/>
            </p:nvPicPr>
            <p:blipFill>
              <a:blip r:embed="rId13"/>
              <a:srcRect/>
              <a:stretch>
                <a:fillRect/>
              </a:stretch>
            </p:blipFill>
            <p:spPr bwMode="auto">
              <a:xfrm>
                <a:off x="0" y="0"/>
                <a:ext cx="246" cy="246"/>
              </a:xfrm>
              <a:prstGeom prst="rect">
                <a:avLst/>
              </a:prstGeom>
              <a:noFill/>
              <a:ln w="9525">
                <a:noFill/>
                <a:miter lim="800000"/>
                <a:headEnd/>
                <a:tailEnd/>
              </a:ln>
            </p:spPr>
          </p:pic>
        </p:grpSp>
        <p:sp>
          <p:nvSpPr>
            <p:cNvPr id="10260" name="Rectangle 14"/>
            <p:cNvSpPr>
              <a:spLocks noChangeArrowheads="1"/>
            </p:cNvSpPr>
            <p:nvPr/>
          </p:nvSpPr>
          <p:spPr bwMode="auto">
            <a:xfrm>
              <a:off x="240" y="-39"/>
              <a:ext cx="1709" cy="231"/>
            </a:xfrm>
            <a:prstGeom prst="rect">
              <a:avLst/>
            </a:prstGeom>
            <a:noFill/>
            <a:ln w="57150">
              <a:noFill/>
              <a:miter lim="800000"/>
              <a:headEnd/>
              <a:tailEnd/>
            </a:ln>
          </p:spPr>
          <p:txBody>
            <a:bodyPr>
              <a:spAutoFit/>
            </a:bodyPr>
            <a:lstStyle/>
            <a:p>
              <a:pPr algn="l">
                <a:spcBef>
                  <a:spcPct val="50000"/>
                </a:spcBef>
              </a:pPr>
              <a:r>
                <a:rPr lang="zh-CN" altLang="en-US" sz="1800">
                  <a:solidFill>
                    <a:srgbClr val="0000FF"/>
                  </a:solidFill>
                  <a:latin typeface="幼圆" pitchFamily="49" charset="-122"/>
                  <a:ea typeface="幼圆" pitchFamily="49" charset="-122"/>
                </a:rPr>
                <a:t>数量积 向量积 </a:t>
              </a:r>
              <a:r>
                <a:rPr lang="zh-CN" altLang="en-US" sz="1800">
                  <a:solidFill>
                    <a:srgbClr val="FF0000"/>
                  </a:solidFill>
                  <a:latin typeface="幼圆" pitchFamily="49" charset="-122"/>
                  <a:ea typeface="幼圆" pitchFamily="49" charset="-122"/>
                </a:rPr>
                <a:t>*</a:t>
              </a:r>
              <a:r>
                <a:rPr lang="zh-CN" altLang="en-US" sz="1800">
                  <a:solidFill>
                    <a:srgbClr val="0000FF"/>
                  </a:solidFill>
                  <a:latin typeface="幼圆" pitchFamily="49" charset="-122"/>
                  <a:ea typeface="幼圆" pitchFamily="49" charset="-122"/>
                </a:rPr>
                <a:t>混合积</a:t>
              </a:r>
            </a:p>
          </p:txBody>
        </p:sp>
      </p:grpSp>
      <p:sp>
        <p:nvSpPr>
          <p:cNvPr id="323604" name="Text Box 20"/>
          <p:cNvSpPr txBox="1">
            <a:spLocks noChangeArrowheads="1"/>
          </p:cNvSpPr>
          <p:nvPr/>
        </p:nvSpPr>
        <p:spPr bwMode="auto">
          <a:xfrm>
            <a:off x="1066800" y="4600575"/>
            <a:ext cx="4191000" cy="519113"/>
          </a:xfrm>
          <a:prstGeom prst="rect">
            <a:avLst/>
          </a:prstGeom>
          <a:noFill/>
          <a:ln w="57150">
            <a:noFill/>
            <a:miter lim="800000"/>
            <a:headEnd/>
            <a:tailEnd/>
          </a:ln>
        </p:spPr>
        <p:txBody>
          <a:bodyPr>
            <a:spAutoFit/>
          </a:bodyPr>
          <a:lstStyle/>
          <a:p>
            <a:pPr algn="l" eaLnBrk="0" hangingPunct="0"/>
            <a:r>
              <a:rPr kumimoji="0" lang="en-US" altLang="zh-CN" sz="2800"/>
              <a:t>      </a:t>
            </a:r>
            <a:r>
              <a:rPr kumimoji="0" lang="zh-CN" altLang="en-US" sz="2800">
                <a:solidFill>
                  <a:srgbClr val="0000FF"/>
                </a:solidFill>
              </a:rPr>
              <a:t>数量积的物理意义为</a:t>
            </a:r>
            <a:endParaRPr kumimoji="0" lang="zh-CN" altLang="en-US" sz="2800"/>
          </a:p>
        </p:txBody>
      </p:sp>
      <p:grpSp>
        <p:nvGrpSpPr>
          <p:cNvPr id="4" name="Group 21"/>
          <p:cNvGrpSpPr>
            <a:grpSpLocks/>
          </p:cNvGrpSpPr>
          <p:nvPr/>
        </p:nvGrpSpPr>
        <p:grpSpPr bwMode="auto">
          <a:xfrm>
            <a:off x="4876800" y="4600575"/>
            <a:ext cx="3505200" cy="519113"/>
            <a:chOff x="3072" y="2832"/>
            <a:chExt cx="2208" cy="327"/>
          </a:xfrm>
        </p:grpSpPr>
        <p:graphicFrame>
          <p:nvGraphicFramePr>
            <p:cNvPr id="10247" name="Object 22"/>
            <p:cNvGraphicFramePr>
              <a:graphicFrameLocks noChangeAspect="1"/>
            </p:cNvGraphicFramePr>
            <p:nvPr/>
          </p:nvGraphicFramePr>
          <p:xfrm>
            <a:off x="3373" y="2832"/>
            <a:ext cx="227" cy="263"/>
          </p:xfrm>
          <a:graphic>
            <a:graphicData uri="http://schemas.openxmlformats.org/presentationml/2006/ole">
              <mc:AlternateContent xmlns:mc="http://schemas.openxmlformats.org/markup-compatibility/2006">
                <mc:Choice xmlns:v="urn:schemas-microsoft-com:vml" Requires="v">
                  <p:oleObj spid="_x0000_s10331" name="Equation" r:id="rId14" imgW="317160" imgH="368280" progId="Equation.3">
                    <p:embed/>
                  </p:oleObj>
                </mc:Choice>
                <mc:Fallback>
                  <p:oleObj name="Equation" r:id="rId14" imgW="317160" imgH="368280" progId="Equation.3">
                    <p:embed/>
                    <p:pic>
                      <p:nvPicPr>
                        <p:cNvPr id="0" name="Object 2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373" y="2832"/>
                          <a:ext cx="227" cy="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58" name="Text Box 23"/>
            <p:cNvSpPr txBox="1">
              <a:spLocks noChangeArrowheads="1"/>
            </p:cNvSpPr>
            <p:nvPr/>
          </p:nvSpPr>
          <p:spPr bwMode="auto">
            <a:xfrm>
              <a:off x="3072" y="2832"/>
              <a:ext cx="2208" cy="327"/>
            </a:xfrm>
            <a:prstGeom prst="rect">
              <a:avLst/>
            </a:prstGeom>
            <a:noFill/>
            <a:ln w="57150">
              <a:noFill/>
              <a:miter lim="800000"/>
              <a:headEnd/>
              <a:tailEnd/>
            </a:ln>
          </p:spPr>
          <p:txBody>
            <a:bodyPr>
              <a:spAutoFit/>
            </a:bodyPr>
            <a:lstStyle/>
            <a:p>
              <a:pPr algn="l" eaLnBrk="0" hangingPunct="0"/>
              <a:r>
                <a:rPr kumimoji="0" lang="zh-CN" altLang="en-US" sz="2800"/>
                <a:t>力    推动质点从点</a:t>
              </a:r>
              <a:r>
                <a:rPr kumimoji="0" lang="en-US" altLang="zh-CN" sz="2800" i="1"/>
                <a:t>A</a:t>
              </a:r>
              <a:endParaRPr kumimoji="0" lang="en-US" altLang="zh-CN" sz="2800"/>
            </a:p>
          </p:txBody>
        </p:sp>
      </p:grpSp>
      <p:sp>
        <p:nvSpPr>
          <p:cNvPr id="323608" name="Text Box 24"/>
          <p:cNvSpPr txBox="1">
            <a:spLocks noChangeArrowheads="1"/>
          </p:cNvSpPr>
          <p:nvPr/>
        </p:nvSpPr>
        <p:spPr bwMode="auto">
          <a:xfrm>
            <a:off x="838200" y="5119688"/>
            <a:ext cx="4572000" cy="519112"/>
          </a:xfrm>
          <a:prstGeom prst="rect">
            <a:avLst/>
          </a:prstGeom>
          <a:noFill/>
          <a:ln w="57150">
            <a:noFill/>
            <a:miter lim="800000"/>
            <a:headEnd/>
            <a:tailEnd/>
          </a:ln>
        </p:spPr>
        <p:txBody>
          <a:bodyPr>
            <a:spAutoFit/>
          </a:bodyPr>
          <a:lstStyle/>
          <a:p>
            <a:pPr algn="l" eaLnBrk="0" hangingPunct="0"/>
            <a:r>
              <a:rPr kumimoji="0" lang="zh-CN" altLang="en-US" sz="2800"/>
              <a:t>沿直线运动到点</a:t>
            </a:r>
            <a:r>
              <a:rPr kumimoji="0" lang="en-US" altLang="zh-CN" sz="2800" i="1"/>
              <a:t>B</a:t>
            </a:r>
            <a:r>
              <a:rPr kumimoji="0" lang="zh-CN" altLang="en-US" sz="2800"/>
              <a:t>所作的功             </a:t>
            </a:r>
            <a:r>
              <a:rPr kumimoji="0" lang="zh-CN" altLang="en-US" sz="2800" b="0"/>
              <a:t>       </a:t>
            </a:r>
            <a:endParaRPr kumimoji="0" lang="zh-CN" altLang="en-US" sz="2800"/>
          </a:p>
        </p:txBody>
      </p:sp>
      <p:sp>
        <p:nvSpPr>
          <p:cNvPr id="323609" name="Text Box 25"/>
          <p:cNvSpPr txBox="1">
            <a:spLocks noChangeArrowheads="1"/>
          </p:cNvSpPr>
          <p:nvPr/>
        </p:nvSpPr>
        <p:spPr bwMode="auto">
          <a:xfrm>
            <a:off x="6781800" y="5195888"/>
            <a:ext cx="1828800" cy="519112"/>
          </a:xfrm>
          <a:prstGeom prst="rect">
            <a:avLst/>
          </a:prstGeom>
          <a:noFill/>
          <a:ln w="57150">
            <a:noFill/>
            <a:miter lim="800000"/>
            <a:headEnd/>
            <a:tailEnd/>
          </a:ln>
        </p:spPr>
        <p:txBody>
          <a:bodyPr>
            <a:spAutoFit/>
          </a:bodyPr>
          <a:lstStyle/>
          <a:p>
            <a:pPr algn="l" eaLnBrk="0" hangingPunct="0"/>
            <a:r>
              <a:rPr kumimoji="0" lang="en-US" altLang="zh-CN" sz="2800" b="0"/>
              <a:t>(</a:t>
            </a:r>
            <a:r>
              <a:rPr kumimoji="0" lang="zh-CN" altLang="en-US" sz="2800"/>
              <a:t>即实例</a:t>
            </a:r>
            <a:r>
              <a:rPr kumimoji="0" lang="en-US" altLang="zh-CN" sz="2800" b="0"/>
              <a:t>)</a:t>
            </a:r>
            <a:endParaRPr kumimoji="0" lang="en-US" altLang="zh-CN" sz="2800"/>
          </a:p>
        </p:txBody>
      </p:sp>
      <p:graphicFrame>
        <p:nvGraphicFramePr>
          <p:cNvPr id="25" name="Object 29"/>
          <p:cNvGraphicFramePr>
            <a:graphicFrameLocks noChangeAspect="1"/>
          </p:cNvGraphicFramePr>
          <p:nvPr/>
        </p:nvGraphicFramePr>
        <p:xfrm>
          <a:off x="5143500" y="5202238"/>
          <a:ext cx="1752600" cy="431800"/>
        </p:xfrm>
        <a:graphic>
          <a:graphicData uri="http://schemas.openxmlformats.org/presentationml/2006/ole">
            <mc:AlternateContent xmlns:mc="http://schemas.openxmlformats.org/markup-compatibility/2006">
              <mc:Choice xmlns:v="urn:schemas-microsoft-com:vml" Requires="v">
                <p:oleObj spid="_x0000_s10332" name="Equation" r:id="rId16" imgW="1752480" imgH="431640" progId="Equation.DSMT4">
                  <p:embed/>
                </p:oleObj>
              </mc:Choice>
              <mc:Fallback>
                <p:oleObj name="Equation" r:id="rId16" imgW="1752480" imgH="431640" progId="Equation.DSMT4">
                  <p:embed/>
                  <p:pic>
                    <p:nvPicPr>
                      <p:cNvPr id="0" name="Object 2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143500" y="5202238"/>
                        <a:ext cx="17526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23586"/>
                                        </p:tgtEl>
                                        <p:attrNameLst>
                                          <p:attrName>style.visibility</p:attrName>
                                        </p:attrNameLst>
                                      </p:cBhvr>
                                      <p:to>
                                        <p:strVal val="visible"/>
                                      </p:to>
                                    </p:set>
                                    <p:animEffect transition="in" filter="wipe(left)">
                                      <p:cBhvr>
                                        <p:cTn id="7" dur="500"/>
                                        <p:tgtEl>
                                          <p:spTgt spid="32358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23587"/>
                                        </p:tgtEl>
                                        <p:attrNameLst>
                                          <p:attrName>style.visibility</p:attrName>
                                        </p:attrNameLst>
                                      </p:cBhvr>
                                      <p:to>
                                        <p:strVal val="visible"/>
                                      </p:to>
                                    </p:set>
                                    <p:animEffect transition="in" filter="wipe(left)">
                                      <p:cBhvr>
                                        <p:cTn id="12" dur="500"/>
                                        <p:tgtEl>
                                          <p:spTgt spid="32358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23588"/>
                                        </p:tgtEl>
                                        <p:attrNameLst>
                                          <p:attrName>style.visibility</p:attrName>
                                        </p:attrNameLst>
                                      </p:cBhvr>
                                      <p:to>
                                        <p:strVal val="visible"/>
                                      </p:to>
                                    </p:set>
                                    <p:animEffect transition="in" filter="wipe(left)">
                                      <p:cBhvr>
                                        <p:cTn id="17" dur="500"/>
                                        <p:tgtEl>
                                          <p:spTgt spid="32358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23589"/>
                                        </p:tgtEl>
                                        <p:attrNameLst>
                                          <p:attrName>style.visibility</p:attrName>
                                        </p:attrNameLst>
                                      </p:cBhvr>
                                      <p:to>
                                        <p:strVal val="visible"/>
                                      </p:to>
                                    </p:set>
                                    <p:animEffect transition="in" filter="wipe(left)">
                                      <p:cBhvr>
                                        <p:cTn id="22" dur="500"/>
                                        <p:tgtEl>
                                          <p:spTgt spid="32358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lt">
                                    <p:tmPct val="100000"/>
                                  </p:iterate>
                                  <p:childTnLst>
                                    <p:set>
                                      <p:cBhvr>
                                        <p:cTn id="26" dur="1" fill="hold">
                                          <p:stCondLst>
                                            <p:cond delay="0"/>
                                          </p:stCondLst>
                                        </p:cTn>
                                        <p:tgtEl>
                                          <p:spTgt spid="323592"/>
                                        </p:tgtEl>
                                        <p:attrNameLst>
                                          <p:attrName>style.visibility</p:attrName>
                                        </p:attrNameLst>
                                      </p:cBhvr>
                                      <p:to>
                                        <p:strVal val="visible"/>
                                      </p:to>
                                    </p:set>
                                    <p:animEffect transition="in" filter="wipe(left)">
                                      <p:cBhvr>
                                        <p:cTn id="27" dur="75"/>
                                        <p:tgtEl>
                                          <p:spTgt spid="32359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23590"/>
                                        </p:tgtEl>
                                        <p:attrNameLst>
                                          <p:attrName>style.visibility</p:attrName>
                                        </p:attrNameLst>
                                      </p:cBhvr>
                                      <p:to>
                                        <p:strVal val="visible"/>
                                      </p:to>
                                    </p:set>
                                    <p:animEffect transition="in" filter="wipe(left)">
                                      <p:cBhvr>
                                        <p:cTn id="32" dur="500"/>
                                        <p:tgtEl>
                                          <p:spTgt spid="32359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23591"/>
                                        </p:tgtEl>
                                        <p:attrNameLst>
                                          <p:attrName>style.visibility</p:attrName>
                                        </p:attrNameLst>
                                      </p:cBhvr>
                                      <p:to>
                                        <p:strVal val="visible"/>
                                      </p:to>
                                    </p:set>
                                    <p:animEffect transition="in" filter="wipe(left)">
                                      <p:cBhvr>
                                        <p:cTn id="37" dur="500"/>
                                        <p:tgtEl>
                                          <p:spTgt spid="32359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23604"/>
                                        </p:tgtEl>
                                        <p:attrNameLst>
                                          <p:attrName>style.visibility</p:attrName>
                                        </p:attrNameLst>
                                      </p:cBhvr>
                                      <p:to>
                                        <p:strVal val="visible"/>
                                      </p:to>
                                    </p:set>
                                    <p:animEffect transition="in" filter="wipe(left)">
                                      <p:cBhvr>
                                        <p:cTn id="42" dur="500"/>
                                        <p:tgtEl>
                                          <p:spTgt spid="32360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wipe(left)">
                                      <p:cBhvr>
                                        <p:cTn id="47" dur="500"/>
                                        <p:tgtEl>
                                          <p:spTgt spid="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23608"/>
                                        </p:tgtEl>
                                        <p:attrNameLst>
                                          <p:attrName>style.visibility</p:attrName>
                                        </p:attrNameLst>
                                      </p:cBhvr>
                                      <p:to>
                                        <p:strVal val="visible"/>
                                      </p:to>
                                    </p:set>
                                    <p:animEffect transition="in" filter="wipe(left)">
                                      <p:cBhvr>
                                        <p:cTn id="52" dur="500"/>
                                        <p:tgtEl>
                                          <p:spTgt spid="323608"/>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left)">
                                      <p:cBhvr>
                                        <p:cTn id="57" dur="500"/>
                                        <p:tgtEl>
                                          <p:spTgt spid="25"/>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323609"/>
                                        </p:tgtEl>
                                        <p:attrNameLst>
                                          <p:attrName>style.visibility</p:attrName>
                                        </p:attrNameLst>
                                      </p:cBhvr>
                                      <p:to>
                                        <p:strVal val="visible"/>
                                      </p:to>
                                    </p:set>
                                    <p:animEffect transition="in" filter="wipe(left)">
                                      <p:cBhvr>
                                        <p:cTn id="62" dur="500"/>
                                        <p:tgtEl>
                                          <p:spTgt spid="3236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3589" grpId="0" autoUpdateAnimBg="0"/>
      <p:bldP spid="323592" grpId="0" autoUpdateAnimBg="0"/>
      <p:bldP spid="323604" grpId="0" autoUpdateAnimBg="0"/>
      <p:bldP spid="323608" grpId="0" autoUpdateAnimBg="0"/>
      <p:bldP spid="323609"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灯片编号占位符 1"/>
          <p:cNvSpPr>
            <a:spLocks noGrp="1"/>
          </p:cNvSpPr>
          <p:nvPr>
            <p:ph type="sldNum" sz="quarter" idx="12"/>
          </p:nvPr>
        </p:nvSpPr>
        <p:spPr/>
        <p:txBody>
          <a:bodyPr/>
          <a:lstStyle/>
          <a:p>
            <a:pPr>
              <a:defRPr/>
            </a:pPr>
            <a:fld id="{2E387AE6-B440-4121-86E7-7FA19AECDB0D}" type="slidenum">
              <a:rPr lang="en-US" altLang="zh-CN"/>
              <a:pPr>
                <a:defRPr/>
              </a:pPr>
              <a:t>12</a:t>
            </a:fld>
            <a:endParaRPr lang="en-US" altLang="zh-CN"/>
          </a:p>
        </p:txBody>
      </p:sp>
      <p:sp>
        <p:nvSpPr>
          <p:cNvPr id="324610" name="Text Box 2"/>
          <p:cNvSpPr txBox="1">
            <a:spLocks noChangeArrowheads="1"/>
          </p:cNvSpPr>
          <p:nvPr/>
        </p:nvSpPr>
        <p:spPr bwMode="auto">
          <a:xfrm>
            <a:off x="762000" y="2133600"/>
            <a:ext cx="914400" cy="519113"/>
          </a:xfrm>
          <a:prstGeom prst="rect">
            <a:avLst/>
          </a:prstGeom>
          <a:noFill/>
          <a:ln w="9525">
            <a:noFill/>
            <a:miter lim="800000"/>
            <a:headEnd/>
            <a:tailEnd/>
          </a:ln>
        </p:spPr>
        <p:txBody>
          <a:bodyPr>
            <a:spAutoFit/>
          </a:bodyPr>
          <a:lstStyle/>
          <a:p>
            <a:pPr algn="l">
              <a:spcBef>
                <a:spcPct val="50000"/>
              </a:spcBef>
            </a:pPr>
            <a:r>
              <a:rPr lang="zh-CN" altLang="en-US" sz="2800">
                <a:ea typeface="黑体" pitchFamily="2" charset="-122"/>
              </a:rPr>
              <a:t>解</a:t>
            </a:r>
          </a:p>
        </p:txBody>
      </p:sp>
      <p:graphicFrame>
        <p:nvGraphicFramePr>
          <p:cNvPr id="357376" name="Object 1024"/>
          <p:cNvGraphicFramePr>
            <a:graphicFrameLocks noChangeAspect="1"/>
          </p:cNvGraphicFramePr>
          <p:nvPr/>
        </p:nvGraphicFramePr>
        <p:xfrm>
          <a:off x="1371600" y="2171700"/>
          <a:ext cx="1257300" cy="481013"/>
        </p:xfrm>
        <a:graphic>
          <a:graphicData uri="http://schemas.openxmlformats.org/presentationml/2006/ole">
            <mc:AlternateContent xmlns:mc="http://schemas.openxmlformats.org/markup-compatibility/2006">
              <mc:Choice xmlns:v="urn:schemas-microsoft-com:vml" Requires="v">
                <p:oleObj spid="_x0000_s11398" name="公式" r:id="rId3" imgW="1257120" imgH="482400" progId="Equation.3">
                  <p:embed/>
                </p:oleObj>
              </mc:Choice>
              <mc:Fallback>
                <p:oleObj name="公式" r:id="rId3" imgW="1257120" imgH="482400" progId="Equation.3">
                  <p:embed/>
                  <p:pic>
                    <p:nvPicPr>
                      <p:cNvPr id="0" name="Object 10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2171700"/>
                        <a:ext cx="1257300" cy="4810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57377" name="Object 1025"/>
          <p:cNvGraphicFramePr>
            <a:graphicFrameLocks noChangeAspect="1"/>
          </p:cNvGraphicFramePr>
          <p:nvPr/>
        </p:nvGraphicFramePr>
        <p:xfrm>
          <a:off x="2667000" y="2247900"/>
          <a:ext cx="3644900" cy="404813"/>
        </p:xfrm>
        <a:graphic>
          <a:graphicData uri="http://schemas.openxmlformats.org/presentationml/2006/ole">
            <mc:AlternateContent xmlns:mc="http://schemas.openxmlformats.org/markup-compatibility/2006">
              <mc:Choice xmlns:v="urn:schemas-microsoft-com:vml" Requires="v">
                <p:oleObj spid="_x0000_s11399" name="公式" r:id="rId5" imgW="3644640" imgH="406080" progId="Equation.3">
                  <p:embed/>
                </p:oleObj>
              </mc:Choice>
              <mc:Fallback>
                <p:oleObj name="公式" r:id="rId5" imgW="3644640" imgH="406080" progId="Equation.3">
                  <p:embed/>
                  <p:pic>
                    <p:nvPicPr>
                      <p:cNvPr id="0" name="Object 10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67000" y="2247900"/>
                        <a:ext cx="3644900" cy="404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7378" name="Object 1026"/>
          <p:cNvGraphicFramePr>
            <a:graphicFrameLocks noChangeAspect="1"/>
          </p:cNvGraphicFramePr>
          <p:nvPr/>
        </p:nvGraphicFramePr>
        <p:xfrm>
          <a:off x="6400800" y="2246313"/>
          <a:ext cx="838200" cy="330200"/>
        </p:xfrm>
        <a:graphic>
          <a:graphicData uri="http://schemas.openxmlformats.org/presentationml/2006/ole">
            <mc:AlternateContent xmlns:mc="http://schemas.openxmlformats.org/markup-compatibility/2006">
              <mc:Choice xmlns:v="urn:schemas-microsoft-com:vml" Requires="v">
                <p:oleObj spid="_x0000_s11400" name="公式" r:id="rId7" imgW="838080" imgH="330120" progId="Equation.3">
                  <p:embed/>
                </p:oleObj>
              </mc:Choice>
              <mc:Fallback>
                <p:oleObj name="公式" r:id="rId7" imgW="838080" imgH="330120" progId="Equation.3">
                  <p:embed/>
                  <p:pic>
                    <p:nvPicPr>
                      <p:cNvPr id="0" name="Object 102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00800" y="2246313"/>
                        <a:ext cx="838200"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7379" name="Object 1027"/>
          <p:cNvGraphicFramePr>
            <a:graphicFrameLocks noChangeAspect="1"/>
          </p:cNvGraphicFramePr>
          <p:nvPr/>
        </p:nvGraphicFramePr>
        <p:xfrm>
          <a:off x="1371600" y="3100388"/>
          <a:ext cx="1752600" cy="423862"/>
        </p:xfrm>
        <a:graphic>
          <a:graphicData uri="http://schemas.openxmlformats.org/presentationml/2006/ole">
            <mc:AlternateContent xmlns:mc="http://schemas.openxmlformats.org/markup-compatibility/2006">
              <mc:Choice xmlns:v="urn:schemas-microsoft-com:vml" Requires="v">
                <p:oleObj spid="_x0000_s11401" name="Equation" r:id="rId9" imgW="1625400" imgH="393480" progId="Equation.3">
                  <p:embed/>
                </p:oleObj>
              </mc:Choice>
              <mc:Fallback>
                <p:oleObj name="Equation" r:id="rId9" imgW="1625400" imgH="393480" progId="Equation.3">
                  <p:embed/>
                  <p:pic>
                    <p:nvPicPr>
                      <p:cNvPr id="0" name="Object 102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71600" y="3100388"/>
                        <a:ext cx="1752600" cy="423862"/>
                      </a:xfrm>
                      <a:prstGeom prst="rect">
                        <a:avLst/>
                      </a:prstGeom>
                      <a:noFill/>
                      <a:ln>
                        <a:noFill/>
                      </a:ln>
                      <a:extLst>
                        <a:ext uri="{909E8E84-426E-40DD-AFC4-6F175D3DCCD1}">
                          <a14:hiddenFill xmlns:a14="http://schemas.microsoft.com/office/drawing/2010/main">
                            <a:solidFill>
                              <a:srgbClr val="B1FFF0"/>
                            </a:solidFill>
                          </a14:hiddenFill>
                        </a:ext>
                        <a:ext uri="{91240B29-F687-4F45-9708-019B960494DF}">
                          <a14:hiddenLine xmlns:a14="http://schemas.microsoft.com/office/drawing/2010/main" w="28575">
                            <a:solidFill>
                              <a:srgbClr val="930FD5"/>
                            </a:solidFill>
                            <a:miter lim="800000"/>
                            <a:headEnd/>
                            <a:tailEnd/>
                          </a14:hiddenLine>
                        </a:ext>
                      </a:extLst>
                    </p:spPr>
                  </p:pic>
                </p:oleObj>
              </mc:Fallback>
            </mc:AlternateContent>
          </a:graphicData>
        </a:graphic>
      </p:graphicFrame>
      <p:graphicFrame>
        <p:nvGraphicFramePr>
          <p:cNvPr id="357380" name="Object 1028"/>
          <p:cNvGraphicFramePr>
            <a:graphicFrameLocks noChangeAspect="1"/>
          </p:cNvGraphicFramePr>
          <p:nvPr/>
        </p:nvGraphicFramePr>
        <p:xfrm>
          <a:off x="2895600" y="3962400"/>
          <a:ext cx="1219200" cy="901700"/>
        </p:xfrm>
        <a:graphic>
          <a:graphicData uri="http://schemas.openxmlformats.org/presentationml/2006/ole">
            <mc:AlternateContent xmlns:mc="http://schemas.openxmlformats.org/markup-compatibility/2006">
              <mc:Choice xmlns:v="urn:schemas-microsoft-com:vml" Requires="v">
                <p:oleObj spid="_x0000_s11402" name="公式" r:id="rId11" imgW="1218960" imgH="901440" progId="Equation.3">
                  <p:embed/>
                </p:oleObj>
              </mc:Choice>
              <mc:Fallback>
                <p:oleObj name="公式" r:id="rId11" imgW="1218960" imgH="901440" progId="Equation.3">
                  <p:embed/>
                  <p:pic>
                    <p:nvPicPr>
                      <p:cNvPr id="0" name="Object 102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895600" y="3962400"/>
                        <a:ext cx="1219200" cy="901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7381" name="Object 1029"/>
          <p:cNvGraphicFramePr>
            <a:graphicFrameLocks noChangeAspect="1"/>
          </p:cNvGraphicFramePr>
          <p:nvPr/>
        </p:nvGraphicFramePr>
        <p:xfrm>
          <a:off x="4756150" y="4008438"/>
          <a:ext cx="1492250" cy="855662"/>
        </p:xfrm>
        <a:graphic>
          <a:graphicData uri="http://schemas.openxmlformats.org/presentationml/2006/ole">
            <mc:AlternateContent xmlns:mc="http://schemas.openxmlformats.org/markup-compatibility/2006">
              <mc:Choice xmlns:v="urn:schemas-microsoft-com:vml" Requires="v">
                <p:oleObj spid="_x0000_s11403" name="公式" r:id="rId13" imgW="1549080" imgH="888840" progId="Equation.3">
                  <p:embed/>
                </p:oleObj>
              </mc:Choice>
              <mc:Fallback>
                <p:oleObj name="公式" r:id="rId13" imgW="1549080" imgH="888840" progId="Equation.3">
                  <p:embed/>
                  <p:pic>
                    <p:nvPicPr>
                      <p:cNvPr id="0" name="Object 102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756150" y="4008438"/>
                        <a:ext cx="1492250" cy="8556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7382" name="Object 1030"/>
          <p:cNvGraphicFramePr>
            <a:graphicFrameLocks noChangeAspect="1"/>
          </p:cNvGraphicFramePr>
          <p:nvPr/>
        </p:nvGraphicFramePr>
        <p:xfrm>
          <a:off x="1458913" y="5116513"/>
          <a:ext cx="3189287" cy="519112"/>
        </p:xfrm>
        <a:graphic>
          <a:graphicData uri="http://schemas.openxmlformats.org/presentationml/2006/ole">
            <mc:AlternateContent xmlns:mc="http://schemas.openxmlformats.org/markup-compatibility/2006">
              <mc:Choice xmlns:v="urn:schemas-microsoft-com:vml" Requires="v">
                <p:oleObj spid="_x0000_s11404" name="Equation" r:id="rId15" imgW="2958840" imgH="482400" progId="Equation.3">
                  <p:embed/>
                </p:oleObj>
              </mc:Choice>
              <mc:Fallback>
                <p:oleObj name="Equation" r:id="rId15" imgW="2958840" imgH="482400" progId="Equation.3">
                  <p:embed/>
                  <p:pic>
                    <p:nvPicPr>
                      <p:cNvPr id="0" name="Object 103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458913" y="5116513"/>
                        <a:ext cx="3189287" cy="519112"/>
                      </a:xfrm>
                      <a:prstGeom prst="rect">
                        <a:avLst/>
                      </a:prstGeom>
                      <a:noFill/>
                      <a:extLst>
                        <a:ext uri="{909E8E84-426E-40DD-AFC4-6F175D3DCCD1}">
                          <a14:hiddenFill xmlns:a14="http://schemas.microsoft.com/office/drawing/2010/main">
                            <a:solidFill>
                              <a:srgbClr val="FFD9FF"/>
                            </a:solidFill>
                          </a14:hiddenFill>
                        </a:ext>
                      </a:extLst>
                    </p:spPr>
                  </p:pic>
                </p:oleObj>
              </mc:Fallback>
            </mc:AlternateContent>
          </a:graphicData>
        </a:graphic>
      </p:graphicFrame>
      <p:graphicFrame>
        <p:nvGraphicFramePr>
          <p:cNvPr id="357383" name="Object 1031"/>
          <p:cNvGraphicFramePr>
            <a:graphicFrameLocks noChangeAspect="1"/>
          </p:cNvGraphicFramePr>
          <p:nvPr/>
        </p:nvGraphicFramePr>
        <p:xfrm>
          <a:off x="4940300" y="4876800"/>
          <a:ext cx="3060700" cy="950913"/>
        </p:xfrm>
        <a:graphic>
          <a:graphicData uri="http://schemas.openxmlformats.org/presentationml/2006/ole">
            <mc:AlternateContent xmlns:mc="http://schemas.openxmlformats.org/markup-compatibility/2006">
              <mc:Choice xmlns:v="urn:schemas-microsoft-com:vml" Requires="v">
                <p:oleObj spid="_x0000_s11405" name="Equation" r:id="rId17" imgW="3060360" imgH="952200" progId="Equation.3">
                  <p:embed/>
                </p:oleObj>
              </mc:Choice>
              <mc:Fallback>
                <p:oleObj name="Equation" r:id="rId17" imgW="3060360" imgH="952200" progId="Equation.3">
                  <p:embed/>
                  <p:pic>
                    <p:nvPicPr>
                      <p:cNvPr id="0" name="Object 1031"/>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940300" y="4876800"/>
                        <a:ext cx="3060700" cy="950913"/>
                      </a:xfrm>
                      <a:prstGeom prst="rect">
                        <a:avLst/>
                      </a:prstGeom>
                      <a:noFill/>
                      <a:extLst>
                        <a:ext uri="{909E8E84-426E-40DD-AFC4-6F175D3DCCD1}">
                          <a14:hiddenFill xmlns:a14="http://schemas.microsoft.com/office/drawing/2010/main">
                            <a:solidFill>
                              <a:srgbClr val="FFD9FF"/>
                            </a:solidFill>
                          </a14:hiddenFill>
                        </a:ext>
                      </a:extLst>
                    </p:spPr>
                  </p:pic>
                </p:oleObj>
              </mc:Fallback>
            </mc:AlternateContent>
          </a:graphicData>
        </a:graphic>
      </p:graphicFrame>
      <p:grpSp>
        <p:nvGrpSpPr>
          <p:cNvPr id="11279" name="Group 11"/>
          <p:cNvGrpSpPr>
            <a:grpSpLocks/>
          </p:cNvGrpSpPr>
          <p:nvPr/>
        </p:nvGrpSpPr>
        <p:grpSpPr bwMode="auto">
          <a:xfrm>
            <a:off x="76200" y="0"/>
            <a:ext cx="3124200" cy="452438"/>
            <a:chOff x="0" y="-39"/>
            <a:chExt cx="1968" cy="285"/>
          </a:xfrm>
        </p:grpSpPr>
        <p:grpSp>
          <p:nvGrpSpPr>
            <p:cNvPr id="11282" name="Group 12"/>
            <p:cNvGrpSpPr>
              <a:grpSpLocks/>
            </p:cNvGrpSpPr>
            <p:nvPr/>
          </p:nvGrpSpPr>
          <p:grpSpPr bwMode="auto">
            <a:xfrm>
              <a:off x="0" y="0"/>
              <a:ext cx="1968" cy="246"/>
              <a:chOff x="0" y="0"/>
              <a:chExt cx="1968" cy="246"/>
            </a:xfrm>
          </p:grpSpPr>
          <p:sp>
            <p:nvSpPr>
              <p:cNvPr id="11284" name="Line 13"/>
              <p:cNvSpPr>
                <a:spLocks noChangeShapeType="1"/>
              </p:cNvSpPr>
              <p:nvPr/>
            </p:nvSpPr>
            <p:spPr bwMode="auto">
              <a:xfrm>
                <a:off x="102" y="198"/>
                <a:ext cx="1866" cy="0"/>
              </a:xfrm>
              <a:prstGeom prst="line">
                <a:avLst/>
              </a:prstGeom>
              <a:noFill/>
              <a:ln w="28575">
                <a:solidFill>
                  <a:srgbClr val="0C2625"/>
                </a:solidFill>
                <a:round/>
                <a:headEnd/>
                <a:tailEnd/>
              </a:ln>
            </p:spPr>
            <p:txBody>
              <a:bodyPr/>
              <a:lstStyle/>
              <a:p>
                <a:endParaRPr lang="zh-CN" altLang="en-US"/>
              </a:p>
            </p:txBody>
          </p:sp>
          <p:pic>
            <p:nvPicPr>
              <p:cNvPr id="11285" name="Picture 14" descr="C:\Program Files\Common Files\Microsoft Shared\Clipart\themes1\Bullets\BD10263_.GIF"/>
              <p:cNvPicPr>
                <a:picLocks noChangeAspect="1" noChangeArrowheads="1"/>
              </p:cNvPicPr>
              <p:nvPr/>
            </p:nvPicPr>
            <p:blipFill>
              <a:blip r:embed="rId19"/>
              <a:srcRect/>
              <a:stretch>
                <a:fillRect/>
              </a:stretch>
            </p:blipFill>
            <p:spPr bwMode="auto">
              <a:xfrm>
                <a:off x="0" y="0"/>
                <a:ext cx="246" cy="246"/>
              </a:xfrm>
              <a:prstGeom prst="rect">
                <a:avLst/>
              </a:prstGeom>
              <a:noFill/>
              <a:ln w="9525">
                <a:noFill/>
                <a:miter lim="800000"/>
                <a:headEnd/>
                <a:tailEnd/>
              </a:ln>
            </p:spPr>
          </p:pic>
        </p:grpSp>
        <p:sp>
          <p:nvSpPr>
            <p:cNvPr id="11283" name="Rectangle 15"/>
            <p:cNvSpPr>
              <a:spLocks noChangeArrowheads="1"/>
            </p:cNvSpPr>
            <p:nvPr/>
          </p:nvSpPr>
          <p:spPr bwMode="auto">
            <a:xfrm>
              <a:off x="240" y="-39"/>
              <a:ext cx="1709" cy="231"/>
            </a:xfrm>
            <a:prstGeom prst="rect">
              <a:avLst/>
            </a:prstGeom>
            <a:noFill/>
            <a:ln w="57150">
              <a:noFill/>
              <a:miter lim="800000"/>
              <a:headEnd/>
              <a:tailEnd/>
            </a:ln>
          </p:spPr>
          <p:txBody>
            <a:bodyPr>
              <a:spAutoFit/>
            </a:bodyPr>
            <a:lstStyle/>
            <a:p>
              <a:pPr algn="l">
                <a:spcBef>
                  <a:spcPct val="50000"/>
                </a:spcBef>
              </a:pPr>
              <a:r>
                <a:rPr lang="zh-CN" altLang="en-US" sz="1800">
                  <a:solidFill>
                    <a:srgbClr val="0000FF"/>
                  </a:solidFill>
                  <a:latin typeface="幼圆" pitchFamily="49" charset="-122"/>
                  <a:ea typeface="幼圆" pitchFamily="49" charset="-122"/>
                </a:rPr>
                <a:t>数量积 向量积 </a:t>
              </a:r>
              <a:r>
                <a:rPr lang="zh-CN" altLang="en-US" sz="1800">
                  <a:solidFill>
                    <a:srgbClr val="FF0000"/>
                  </a:solidFill>
                  <a:latin typeface="幼圆" pitchFamily="49" charset="-122"/>
                  <a:ea typeface="幼圆" pitchFamily="49" charset="-122"/>
                </a:rPr>
                <a:t>*</a:t>
              </a:r>
              <a:r>
                <a:rPr lang="zh-CN" altLang="en-US" sz="1800">
                  <a:solidFill>
                    <a:srgbClr val="0000FF"/>
                  </a:solidFill>
                  <a:latin typeface="幼圆" pitchFamily="49" charset="-122"/>
                  <a:ea typeface="幼圆" pitchFamily="49" charset="-122"/>
                </a:rPr>
                <a:t>混合积</a:t>
              </a:r>
            </a:p>
          </p:txBody>
        </p:sp>
      </p:grpSp>
      <p:sp>
        <p:nvSpPr>
          <p:cNvPr id="11280" name="Text Box 16"/>
          <p:cNvSpPr txBox="1">
            <a:spLocks noChangeArrowheads="1"/>
          </p:cNvSpPr>
          <p:nvPr/>
        </p:nvSpPr>
        <p:spPr bwMode="auto">
          <a:xfrm>
            <a:off x="762000" y="762000"/>
            <a:ext cx="914400" cy="519113"/>
          </a:xfrm>
          <a:prstGeom prst="rect">
            <a:avLst/>
          </a:prstGeom>
          <a:noFill/>
          <a:ln w="9525">
            <a:noFill/>
            <a:miter lim="800000"/>
            <a:headEnd/>
            <a:tailEnd/>
          </a:ln>
        </p:spPr>
        <p:txBody>
          <a:bodyPr>
            <a:spAutoFit/>
          </a:bodyPr>
          <a:lstStyle/>
          <a:p>
            <a:pPr algn="l">
              <a:spcBef>
                <a:spcPct val="50000"/>
              </a:spcBef>
            </a:pPr>
            <a:r>
              <a:rPr lang="zh-CN" altLang="en-US" sz="2800">
                <a:ea typeface="黑体" pitchFamily="2" charset="-122"/>
              </a:rPr>
              <a:t>例</a:t>
            </a:r>
          </a:p>
        </p:txBody>
      </p:sp>
      <p:graphicFrame>
        <p:nvGraphicFramePr>
          <p:cNvPr id="11274" name="Object 1032"/>
          <p:cNvGraphicFramePr>
            <a:graphicFrameLocks noChangeAspect="1"/>
          </p:cNvGraphicFramePr>
          <p:nvPr/>
        </p:nvGraphicFramePr>
        <p:xfrm>
          <a:off x="1447800" y="838200"/>
          <a:ext cx="4292600" cy="457200"/>
        </p:xfrm>
        <a:graphic>
          <a:graphicData uri="http://schemas.openxmlformats.org/presentationml/2006/ole">
            <mc:AlternateContent xmlns:mc="http://schemas.openxmlformats.org/markup-compatibility/2006">
              <mc:Choice xmlns:v="urn:schemas-microsoft-com:vml" Requires="v">
                <p:oleObj spid="_x0000_s11406" name="Equation" r:id="rId20" imgW="4292280" imgH="457200" progId="Equation.3">
                  <p:embed/>
                </p:oleObj>
              </mc:Choice>
              <mc:Fallback>
                <p:oleObj name="Equation" r:id="rId20" imgW="4292280" imgH="457200" progId="Equation.3">
                  <p:embed/>
                  <p:pic>
                    <p:nvPicPr>
                      <p:cNvPr id="0" name="Object 1032"/>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447800" y="838200"/>
                        <a:ext cx="42926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81" name="Text Box 18"/>
          <p:cNvSpPr txBox="1">
            <a:spLocks noChangeArrowheads="1"/>
          </p:cNvSpPr>
          <p:nvPr/>
        </p:nvSpPr>
        <p:spPr bwMode="auto">
          <a:xfrm>
            <a:off x="5715000" y="762000"/>
            <a:ext cx="914400" cy="519113"/>
          </a:xfrm>
          <a:prstGeom prst="rect">
            <a:avLst/>
          </a:prstGeom>
          <a:noFill/>
          <a:ln w="9525">
            <a:noFill/>
            <a:miter lim="800000"/>
            <a:headEnd/>
            <a:tailEnd/>
          </a:ln>
        </p:spPr>
        <p:txBody>
          <a:bodyPr>
            <a:spAutoFit/>
          </a:bodyPr>
          <a:lstStyle/>
          <a:p>
            <a:pPr algn="l">
              <a:spcBef>
                <a:spcPct val="50000"/>
              </a:spcBef>
            </a:pPr>
            <a:r>
              <a:rPr lang="zh-CN" altLang="en-US" sz="2800"/>
              <a:t>求</a:t>
            </a:r>
          </a:p>
        </p:txBody>
      </p:sp>
      <p:graphicFrame>
        <p:nvGraphicFramePr>
          <p:cNvPr id="11275" name="Object 1033"/>
          <p:cNvGraphicFramePr>
            <a:graphicFrameLocks noChangeAspect="1"/>
          </p:cNvGraphicFramePr>
          <p:nvPr/>
        </p:nvGraphicFramePr>
        <p:xfrm>
          <a:off x="1346200" y="1447800"/>
          <a:ext cx="7112000" cy="457200"/>
        </p:xfrm>
        <a:graphic>
          <a:graphicData uri="http://schemas.openxmlformats.org/presentationml/2006/ole">
            <mc:AlternateContent xmlns:mc="http://schemas.openxmlformats.org/markup-compatibility/2006">
              <mc:Choice xmlns:v="urn:schemas-microsoft-com:vml" Requires="v">
                <p:oleObj spid="_x0000_s11407" name="Equation" r:id="rId22" imgW="7111800" imgH="457200" progId="Equation.3">
                  <p:embed/>
                </p:oleObj>
              </mc:Choice>
              <mc:Fallback>
                <p:oleObj name="Equation" r:id="rId22" imgW="7111800" imgH="457200" progId="Equation.3">
                  <p:embed/>
                  <p:pic>
                    <p:nvPicPr>
                      <p:cNvPr id="0" name="Object 1033"/>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346200" y="1447800"/>
                        <a:ext cx="71120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7386" name="Object 1034"/>
          <p:cNvGraphicFramePr>
            <a:graphicFrameLocks noChangeAspect="1"/>
          </p:cNvGraphicFramePr>
          <p:nvPr/>
        </p:nvGraphicFramePr>
        <p:xfrm>
          <a:off x="3200400" y="2819400"/>
          <a:ext cx="4598988" cy="1079500"/>
        </p:xfrm>
        <a:graphic>
          <a:graphicData uri="http://schemas.openxmlformats.org/presentationml/2006/ole">
            <mc:AlternateContent xmlns:mc="http://schemas.openxmlformats.org/markup-compatibility/2006">
              <mc:Choice xmlns:v="urn:schemas-microsoft-com:vml" Requires="v">
                <p:oleObj spid="_x0000_s11408" name="Equation" r:id="rId24" imgW="4597200" imgH="1079280" progId="Equation.3">
                  <p:embed/>
                </p:oleObj>
              </mc:Choice>
              <mc:Fallback>
                <p:oleObj name="Equation" r:id="rId24" imgW="4597200" imgH="1079280" progId="Equation.3">
                  <p:embed/>
                  <p:pic>
                    <p:nvPicPr>
                      <p:cNvPr id="0" name="Object 1034"/>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3200400" y="2819400"/>
                        <a:ext cx="4598988" cy="1079500"/>
                      </a:xfrm>
                      <a:prstGeom prst="rect">
                        <a:avLst/>
                      </a:prstGeom>
                      <a:noFill/>
                      <a:ln>
                        <a:noFill/>
                      </a:ln>
                      <a:extLst>
                        <a:ext uri="{909E8E84-426E-40DD-AFC4-6F175D3DCCD1}">
                          <a14:hiddenFill xmlns:a14="http://schemas.microsoft.com/office/drawing/2010/main">
                            <a:solidFill>
                              <a:srgbClr val="B1FFF0"/>
                            </a:solidFill>
                          </a14:hiddenFill>
                        </a:ext>
                        <a:ext uri="{91240B29-F687-4F45-9708-019B960494DF}">
                          <a14:hiddenLine xmlns:a14="http://schemas.microsoft.com/office/drawing/2010/main" w="28575">
                            <a:solidFill>
                              <a:srgbClr val="930FD5"/>
                            </a:solidFill>
                            <a:miter lim="800000"/>
                            <a:headEnd/>
                            <a:tailEnd/>
                          </a14:hiddenLine>
                        </a:ext>
                      </a:extLst>
                    </p:spPr>
                  </p:pic>
                </p:oleObj>
              </mc:Fallback>
            </mc:AlternateContent>
          </a:graphicData>
        </a:graphic>
      </p:graphicFrame>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4610"/>
                                        </p:tgtEl>
                                        <p:attrNameLst>
                                          <p:attrName>style.visibility</p:attrName>
                                        </p:attrNameLst>
                                      </p:cBhvr>
                                      <p:to>
                                        <p:strVal val="visible"/>
                                      </p:to>
                                    </p:set>
                                    <p:animEffect transition="in" filter="wipe(left)">
                                      <p:cBhvr>
                                        <p:cTn id="7" dur="500"/>
                                        <p:tgtEl>
                                          <p:spTgt spid="3246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57376"/>
                                        </p:tgtEl>
                                        <p:attrNameLst>
                                          <p:attrName>style.visibility</p:attrName>
                                        </p:attrNameLst>
                                      </p:cBhvr>
                                      <p:to>
                                        <p:strVal val="visible"/>
                                      </p:to>
                                    </p:set>
                                    <p:animEffect transition="in" filter="wipe(left)">
                                      <p:cBhvr>
                                        <p:cTn id="12" dur="500"/>
                                        <p:tgtEl>
                                          <p:spTgt spid="35737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57377"/>
                                        </p:tgtEl>
                                        <p:attrNameLst>
                                          <p:attrName>style.visibility</p:attrName>
                                        </p:attrNameLst>
                                      </p:cBhvr>
                                      <p:to>
                                        <p:strVal val="visible"/>
                                      </p:to>
                                    </p:set>
                                    <p:animEffect transition="in" filter="wipe(left)">
                                      <p:cBhvr>
                                        <p:cTn id="17" dur="500"/>
                                        <p:tgtEl>
                                          <p:spTgt spid="35737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57378"/>
                                        </p:tgtEl>
                                        <p:attrNameLst>
                                          <p:attrName>style.visibility</p:attrName>
                                        </p:attrNameLst>
                                      </p:cBhvr>
                                      <p:to>
                                        <p:strVal val="visible"/>
                                      </p:to>
                                    </p:set>
                                    <p:animEffect transition="in" filter="wipe(left)">
                                      <p:cBhvr>
                                        <p:cTn id="22" dur="500"/>
                                        <p:tgtEl>
                                          <p:spTgt spid="35737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57379"/>
                                        </p:tgtEl>
                                        <p:attrNameLst>
                                          <p:attrName>style.visibility</p:attrName>
                                        </p:attrNameLst>
                                      </p:cBhvr>
                                      <p:to>
                                        <p:strVal val="visible"/>
                                      </p:to>
                                    </p:set>
                                    <p:animEffect transition="in" filter="wipe(left)">
                                      <p:cBhvr>
                                        <p:cTn id="27" dur="500"/>
                                        <p:tgtEl>
                                          <p:spTgt spid="35737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57386"/>
                                        </p:tgtEl>
                                        <p:attrNameLst>
                                          <p:attrName>style.visibility</p:attrName>
                                        </p:attrNameLst>
                                      </p:cBhvr>
                                      <p:to>
                                        <p:strVal val="visible"/>
                                      </p:to>
                                    </p:set>
                                    <p:animEffect transition="in" filter="wipe(left)">
                                      <p:cBhvr>
                                        <p:cTn id="32" dur="500"/>
                                        <p:tgtEl>
                                          <p:spTgt spid="35738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57380"/>
                                        </p:tgtEl>
                                        <p:attrNameLst>
                                          <p:attrName>style.visibility</p:attrName>
                                        </p:attrNameLst>
                                      </p:cBhvr>
                                      <p:to>
                                        <p:strVal val="visible"/>
                                      </p:to>
                                    </p:set>
                                    <p:animEffect transition="in" filter="wipe(left)">
                                      <p:cBhvr>
                                        <p:cTn id="37" dur="500"/>
                                        <p:tgtEl>
                                          <p:spTgt spid="35738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57381"/>
                                        </p:tgtEl>
                                        <p:attrNameLst>
                                          <p:attrName>style.visibility</p:attrName>
                                        </p:attrNameLst>
                                      </p:cBhvr>
                                      <p:to>
                                        <p:strVal val="visible"/>
                                      </p:to>
                                    </p:set>
                                    <p:animEffect transition="in" filter="wipe(left)">
                                      <p:cBhvr>
                                        <p:cTn id="42" dur="500"/>
                                        <p:tgtEl>
                                          <p:spTgt spid="35738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57382"/>
                                        </p:tgtEl>
                                        <p:attrNameLst>
                                          <p:attrName>style.visibility</p:attrName>
                                        </p:attrNameLst>
                                      </p:cBhvr>
                                      <p:to>
                                        <p:strVal val="visible"/>
                                      </p:to>
                                    </p:set>
                                    <p:animEffect transition="in" filter="wipe(left)">
                                      <p:cBhvr>
                                        <p:cTn id="47" dur="500"/>
                                        <p:tgtEl>
                                          <p:spTgt spid="357382"/>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357383"/>
                                        </p:tgtEl>
                                        <p:attrNameLst>
                                          <p:attrName>style.visibility</p:attrName>
                                        </p:attrNameLst>
                                      </p:cBhvr>
                                      <p:to>
                                        <p:strVal val="visible"/>
                                      </p:to>
                                    </p:set>
                                    <p:animEffect transition="in" filter="wipe(left)">
                                      <p:cBhvr>
                                        <p:cTn id="52" dur="500"/>
                                        <p:tgtEl>
                                          <p:spTgt spid="3573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4610"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灯片编号占位符 1"/>
          <p:cNvSpPr>
            <a:spLocks noGrp="1"/>
          </p:cNvSpPr>
          <p:nvPr>
            <p:ph type="sldNum" sz="quarter" idx="12"/>
          </p:nvPr>
        </p:nvSpPr>
        <p:spPr/>
        <p:txBody>
          <a:bodyPr/>
          <a:lstStyle/>
          <a:p>
            <a:pPr>
              <a:defRPr/>
            </a:pPr>
            <a:fld id="{24ED819C-2DAE-4223-87BF-4048D2AEBD1F}" type="slidenum">
              <a:rPr lang="en-US" altLang="zh-CN"/>
              <a:pPr>
                <a:defRPr/>
              </a:pPr>
              <a:t>13</a:t>
            </a:fld>
            <a:endParaRPr lang="en-US" altLang="zh-CN"/>
          </a:p>
        </p:txBody>
      </p:sp>
      <p:sp>
        <p:nvSpPr>
          <p:cNvPr id="325659" name="AutoShape 27"/>
          <p:cNvSpPr>
            <a:spLocks noChangeArrowheads="1"/>
          </p:cNvSpPr>
          <p:nvPr/>
        </p:nvSpPr>
        <p:spPr bwMode="auto">
          <a:xfrm>
            <a:off x="3886200" y="2133600"/>
            <a:ext cx="762000" cy="457200"/>
          </a:xfrm>
          <a:prstGeom prst="parallelogram">
            <a:avLst>
              <a:gd name="adj" fmla="val 20548"/>
            </a:avLst>
          </a:prstGeom>
          <a:gradFill rotWithShape="0">
            <a:gsLst>
              <a:gs pos="0">
                <a:srgbClr val="FFFFFF"/>
              </a:gs>
              <a:gs pos="100000">
                <a:srgbClr val="00FF99"/>
              </a:gs>
            </a:gsLst>
            <a:lin ang="2700000" scaled="1"/>
          </a:gradFill>
          <a:ln w="9525">
            <a:solidFill>
              <a:srgbClr val="FF0000"/>
            </a:solidFill>
            <a:miter lim="800000"/>
            <a:headEnd/>
            <a:tailEnd/>
          </a:ln>
        </p:spPr>
        <p:txBody>
          <a:bodyPr wrap="none" anchor="ctr"/>
          <a:lstStyle/>
          <a:p>
            <a:endParaRPr lang="zh-CN" altLang="en-US"/>
          </a:p>
        </p:txBody>
      </p:sp>
      <p:sp>
        <p:nvSpPr>
          <p:cNvPr id="325658" name="AutoShape 26"/>
          <p:cNvSpPr>
            <a:spLocks noChangeArrowheads="1"/>
          </p:cNvSpPr>
          <p:nvPr/>
        </p:nvSpPr>
        <p:spPr bwMode="auto">
          <a:xfrm>
            <a:off x="2819400" y="2133600"/>
            <a:ext cx="762000" cy="457200"/>
          </a:xfrm>
          <a:prstGeom prst="parallelogram">
            <a:avLst>
              <a:gd name="adj" fmla="val 20548"/>
            </a:avLst>
          </a:prstGeom>
          <a:gradFill rotWithShape="0">
            <a:gsLst>
              <a:gs pos="0">
                <a:srgbClr val="FFFFFF"/>
              </a:gs>
              <a:gs pos="100000">
                <a:srgbClr val="00FF99"/>
              </a:gs>
            </a:gsLst>
            <a:lin ang="2700000" scaled="1"/>
          </a:gradFill>
          <a:ln w="9525">
            <a:solidFill>
              <a:srgbClr val="FF0000"/>
            </a:solidFill>
            <a:miter lim="800000"/>
            <a:headEnd/>
            <a:tailEnd/>
          </a:ln>
        </p:spPr>
        <p:txBody>
          <a:bodyPr wrap="none" anchor="ctr"/>
          <a:lstStyle/>
          <a:p>
            <a:endParaRPr lang="zh-CN" altLang="en-US"/>
          </a:p>
        </p:txBody>
      </p:sp>
      <p:sp>
        <p:nvSpPr>
          <p:cNvPr id="325635" name="Text Box 3"/>
          <p:cNvSpPr txBox="1">
            <a:spLocks noChangeArrowheads="1"/>
          </p:cNvSpPr>
          <p:nvPr/>
        </p:nvSpPr>
        <p:spPr bwMode="auto">
          <a:xfrm>
            <a:off x="1066800" y="1462088"/>
            <a:ext cx="838200" cy="519112"/>
          </a:xfrm>
          <a:prstGeom prst="rect">
            <a:avLst/>
          </a:prstGeom>
          <a:noFill/>
          <a:ln w="9525">
            <a:noFill/>
            <a:miter lim="800000"/>
            <a:headEnd/>
            <a:tailEnd/>
          </a:ln>
        </p:spPr>
        <p:txBody>
          <a:bodyPr>
            <a:spAutoFit/>
          </a:bodyPr>
          <a:lstStyle/>
          <a:p>
            <a:pPr algn="l">
              <a:spcBef>
                <a:spcPct val="50000"/>
              </a:spcBef>
            </a:pPr>
            <a:r>
              <a:rPr lang="zh-CN" altLang="en-US" sz="2800">
                <a:ea typeface="黑体" pitchFamily="2" charset="-122"/>
              </a:rPr>
              <a:t>证</a:t>
            </a:r>
            <a:endParaRPr lang="zh-CN" altLang="en-US" sz="2800"/>
          </a:p>
        </p:txBody>
      </p:sp>
      <p:graphicFrame>
        <p:nvGraphicFramePr>
          <p:cNvPr id="325636" name="Object 4"/>
          <p:cNvGraphicFramePr>
            <a:graphicFrameLocks noChangeAspect="1"/>
          </p:cNvGraphicFramePr>
          <p:nvPr/>
        </p:nvGraphicFramePr>
        <p:xfrm>
          <a:off x="1828800" y="1447800"/>
          <a:ext cx="3187700" cy="481013"/>
        </p:xfrm>
        <a:graphic>
          <a:graphicData uri="http://schemas.openxmlformats.org/presentationml/2006/ole">
            <mc:AlternateContent xmlns:mc="http://schemas.openxmlformats.org/markup-compatibility/2006">
              <mc:Choice xmlns:v="urn:schemas-microsoft-com:vml" Requires="v">
                <p:oleObj spid="_x0000_s12386" name="公式" r:id="rId3" imgW="3187440" imgH="482400" progId="Equation.3">
                  <p:embed/>
                </p:oleObj>
              </mc:Choice>
              <mc:Fallback>
                <p:oleObj name="公式" r:id="rId3" imgW="3187440" imgH="4824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1447800"/>
                        <a:ext cx="3187700" cy="4810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25637" name="Object 5"/>
          <p:cNvGraphicFramePr>
            <a:graphicFrameLocks noChangeAspect="1"/>
          </p:cNvGraphicFramePr>
          <p:nvPr/>
        </p:nvGraphicFramePr>
        <p:xfrm>
          <a:off x="1524000" y="2098675"/>
          <a:ext cx="3994150" cy="492125"/>
        </p:xfrm>
        <a:graphic>
          <a:graphicData uri="http://schemas.openxmlformats.org/presentationml/2006/ole">
            <mc:AlternateContent xmlns:mc="http://schemas.openxmlformats.org/markup-compatibility/2006">
              <mc:Choice xmlns:v="urn:schemas-microsoft-com:vml" Requires="v">
                <p:oleObj spid="_x0000_s12387" name="公式" r:id="rId5" imgW="3898800" imgH="482400" progId="Equation.3">
                  <p:embed/>
                </p:oleObj>
              </mc:Choice>
              <mc:Fallback>
                <p:oleObj name="公式" r:id="rId5" imgW="3898800" imgH="48240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2098675"/>
                        <a:ext cx="3994150" cy="492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25638" name="Object 6"/>
          <p:cNvGraphicFramePr>
            <a:graphicFrameLocks noChangeAspect="1"/>
          </p:cNvGraphicFramePr>
          <p:nvPr/>
        </p:nvGraphicFramePr>
        <p:xfrm>
          <a:off x="1543050" y="2776538"/>
          <a:ext cx="3028950" cy="485775"/>
        </p:xfrm>
        <a:graphic>
          <a:graphicData uri="http://schemas.openxmlformats.org/presentationml/2006/ole">
            <mc:AlternateContent xmlns:mc="http://schemas.openxmlformats.org/markup-compatibility/2006">
              <mc:Choice xmlns:v="urn:schemas-microsoft-com:vml" Requires="v">
                <p:oleObj spid="_x0000_s12388" name="Equation" r:id="rId7" imgW="2844720" imgH="457200" progId="Equation.3">
                  <p:embed/>
                </p:oleObj>
              </mc:Choice>
              <mc:Fallback>
                <p:oleObj name="Equation" r:id="rId7" imgW="2844720" imgH="457200" progId="Equation.3">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43050" y="2776538"/>
                        <a:ext cx="3028950" cy="485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25639" name="Object 7"/>
          <p:cNvGraphicFramePr>
            <a:graphicFrameLocks noChangeAspect="1"/>
          </p:cNvGraphicFramePr>
          <p:nvPr/>
        </p:nvGraphicFramePr>
        <p:xfrm>
          <a:off x="1536700" y="3556000"/>
          <a:ext cx="520700" cy="330200"/>
        </p:xfrm>
        <a:graphic>
          <a:graphicData uri="http://schemas.openxmlformats.org/presentationml/2006/ole">
            <mc:AlternateContent xmlns:mc="http://schemas.openxmlformats.org/markup-compatibility/2006">
              <mc:Choice xmlns:v="urn:schemas-microsoft-com:vml" Requires="v">
                <p:oleObj spid="_x0000_s12389" name="公式" r:id="rId9" imgW="520560" imgH="330120" progId="Equation.3">
                  <p:embed/>
                </p:oleObj>
              </mc:Choice>
              <mc:Fallback>
                <p:oleObj name="公式" r:id="rId9" imgW="520560" imgH="33012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36700" y="3556000"/>
                        <a:ext cx="520700"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5640" name="Object 8"/>
          <p:cNvGraphicFramePr>
            <a:graphicFrameLocks noChangeAspect="1"/>
          </p:cNvGraphicFramePr>
          <p:nvPr/>
        </p:nvGraphicFramePr>
        <p:xfrm>
          <a:off x="2527300" y="4167188"/>
          <a:ext cx="3568700" cy="481012"/>
        </p:xfrm>
        <a:graphic>
          <a:graphicData uri="http://schemas.openxmlformats.org/presentationml/2006/ole">
            <mc:AlternateContent xmlns:mc="http://schemas.openxmlformats.org/markup-compatibility/2006">
              <mc:Choice xmlns:v="urn:schemas-microsoft-com:vml" Requires="v">
                <p:oleObj spid="_x0000_s12390" name="公式" r:id="rId11" imgW="3568680" imgH="482400" progId="Equation.3">
                  <p:embed/>
                </p:oleObj>
              </mc:Choice>
              <mc:Fallback>
                <p:oleObj name="公式" r:id="rId11" imgW="3568680" imgH="482400" progId="Equation.3">
                  <p:embed/>
                  <p:pic>
                    <p:nvPicPr>
                      <p:cNvPr id="0" name="Object 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527300" y="4167188"/>
                        <a:ext cx="3568700" cy="4810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325641" name="Text Box 9"/>
          <p:cNvSpPr txBox="1">
            <a:spLocks noChangeArrowheads="1"/>
          </p:cNvSpPr>
          <p:nvPr/>
        </p:nvSpPr>
        <p:spPr bwMode="auto">
          <a:xfrm>
            <a:off x="5486400" y="1462088"/>
            <a:ext cx="2362200" cy="519112"/>
          </a:xfrm>
          <a:prstGeom prst="rect">
            <a:avLst/>
          </a:prstGeom>
          <a:noFill/>
          <a:ln w="57150">
            <a:noFill/>
            <a:miter lim="800000"/>
            <a:headEnd/>
            <a:tailEnd/>
          </a:ln>
        </p:spPr>
        <p:txBody>
          <a:bodyPr>
            <a:spAutoFit/>
          </a:bodyPr>
          <a:lstStyle/>
          <a:p>
            <a:pPr algn="l">
              <a:spcBef>
                <a:spcPct val="50000"/>
              </a:spcBef>
            </a:pPr>
            <a:r>
              <a:rPr lang="en-US" altLang="zh-CN" sz="2800">
                <a:solidFill>
                  <a:srgbClr val="0000FF"/>
                </a:solidFill>
              </a:rPr>
              <a:t>(</a:t>
            </a:r>
            <a:r>
              <a:rPr lang="zh-CN" altLang="en-US" sz="2800">
                <a:solidFill>
                  <a:srgbClr val="0000FF"/>
                </a:solidFill>
              </a:rPr>
              <a:t>由分配律</a:t>
            </a:r>
            <a:r>
              <a:rPr lang="en-US" altLang="zh-CN" sz="2800">
                <a:solidFill>
                  <a:srgbClr val="0000FF"/>
                </a:solidFill>
              </a:rPr>
              <a:t>)</a:t>
            </a:r>
          </a:p>
        </p:txBody>
      </p:sp>
      <p:grpSp>
        <p:nvGrpSpPr>
          <p:cNvPr id="12303" name="Group 15"/>
          <p:cNvGrpSpPr>
            <a:grpSpLocks/>
          </p:cNvGrpSpPr>
          <p:nvPr/>
        </p:nvGrpSpPr>
        <p:grpSpPr bwMode="auto">
          <a:xfrm>
            <a:off x="76200" y="-76200"/>
            <a:ext cx="3124200" cy="452438"/>
            <a:chOff x="0" y="-39"/>
            <a:chExt cx="1968" cy="285"/>
          </a:xfrm>
        </p:grpSpPr>
        <p:grpSp>
          <p:nvGrpSpPr>
            <p:cNvPr id="12309" name="Group 16"/>
            <p:cNvGrpSpPr>
              <a:grpSpLocks/>
            </p:cNvGrpSpPr>
            <p:nvPr/>
          </p:nvGrpSpPr>
          <p:grpSpPr bwMode="auto">
            <a:xfrm>
              <a:off x="0" y="0"/>
              <a:ext cx="1968" cy="246"/>
              <a:chOff x="0" y="0"/>
              <a:chExt cx="1968" cy="246"/>
            </a:xfrm>
          </p:grpSpPr>
          <p:sp>
            <p:nvSpPr>
              <p:cNvPr id="12311" name="Line 17"/>
              <p:cNvSpPr>
                <a:spLocks noChangeShapeType="1"/>
              </p:cNvSpPr>
              <p:nvPr/>
            </p:nvSpPr>
            <p:spPr bwMode="auto">
              <a:xfrm>
                <a:off x="102" y="198"/>
                <a:ext cx="1866" cy="0"/>
              </a:xfrm>
              <a:prstGeom prst="line">
                <a:avLst/>
              </a:prstGeom>
              <a:noFill/>
              <a:ln w="28575">
                <a:solidFill>
                  <a:srgbClr val="0C2625"/>
                </a:solidFill>
                <a:round/>
                <a:headEnd/>
                <a:tailEnd/>
              </a:ln>
            </p:spPr>
            <p:txBody>
              <a:bodyPr/>
              <a:lstStyle/>
              <a:p>
                <a:endParaRPr lang="zh-CN" altLang="en-US"/>
              </a:p>
            </p:txBody>
          </p:sp>
          <p:pic>
            <p:nvPicPr>
              <p:cNvPr id="12312" name="Picture 18" descr="C:\Program Files\Common Files\Microsoft Shared\Clipart\themes1\Bullets\BD10263_.GIF"/>
              <p:cNvPicPr>
                <a:picLocks noChangeAspect="1" noChangeArrowheads="1"/>
              </p:cNvPicPr>
              <p:nvPr/>
            </p:nvPicPr>
            <p:blipFill>
              <a:blip r:embed="rId13"/>
              <a:srcRect/>
              <a:stretch>
                <a:fillRect/>
              </a:stretch>
            </p:blipFill>
            <p:spPr bwMode="auto">
              <a:xfrm>
                <a:off x="0" y="0"/>
                <a:ext cx="246" cy="246"/>
              </a:xfrm>
              <a:prstGeom prst="rect">
                <a:avLst/>
              </a:prstGeom>
              <a:noFill/>
              <a:ln w="9525">
                <a:noFill/>
                <a:miter lim="800000"/>
                <a:headEnd/>
                <a:tailEnd/>
              </a:ln>
            </p:spPr>
          </p:pic>
        </p:grpSp>
        <p:sp>
          <p:nvSpPr>
            <p:cNvPr id="12310" name="Rectangle 19"/>
            <p:cNvSpPr>
              <a:spLocks noChangeArrowheads="1"/>
            </p:cNvSpPr>
            <p:nvPr/>
          </p:nvSpPr>
          <p:spPr bwMode="auto">
            <a:xfrm>
              <a:off x="240" y="-39"/>
              <a:ext cx="1709" cy="231"/>
            </a:xfrm>
            <a:prstGeom prst="rect">
              <a:avLst/>
            </a:prstGeom>
            <a:noFill/>
            <a:ln w="57150">
              <a:noFill/>
              <a:miter lim="800000"/>
              <a:headEnd/>
              <a:tailEnd/>
            </a:ln>
          </p:spPr>
          <p:txBody>
            <a:bodyPr>
              <a:spAutoFit/>
            </a:bodyPr>
            <a:lstStyle/>
            <a:p>
              <a:pPr algn="l">
                <a:spcBef>
                  <a:spcPct val="50000"/>
                </a:spcBef>
              </a:pPr>
              <a:r>
                <a:rPr lang="zh-CN" altLang="en-US" sz="1800">
                  <a:solidFill>
                    <a:srgbClr val="0000FF"/>
                  </a:solidFill>
                  <a:latin typeface="幼圆" pitchFamily="49" charset="-122"/>
                  <a:ea typeface="幼圆" pitchFamily="49" charset="-122"/>
                </a:rPr>
                <a:t>数量积 向量积 </a:t>
              </a:r>
              <a:r>
                <a:rPr lang="zh-CN" altLang="en-US" sz="1800">
                  <a:solidFill>
                    <a:srgbClr val="FF0000"/>
                  </a:solidFill>
                  <a:latin typeface="幼圆" pitchFamily="49" charset="-122"/>
                  <a:ea typeface="幼圆" pitchFamily="49" charset="-122"/>
                </a:rPr>
                <a:t>*</a:t>
              </a:r>
              <a:r>
                <a:rPr lang="zh-CN" altLang="en-US" sz="1800">
                  <a:solidFill>
                    <a:srgbClr val="0000FF"/>
                  </a:solidFill>
                  <a:latin typeface="幼圆" pitchFamily="49" charset="-122"/>
                  <a:ea typeface="幼圆" pitchFamily="49" charset="-122"/>
                </a:rPr>
                <a:t>混合积</a:t>
              </a:r>
            </a:p>
          </p:txBody>
        </p:sp>
      </p:grpSp>
      <p:sp>
        <p:nvSpPr>
          <p:cNvPr id="12304" name="Text Box 20"/>
          <p:cNvSpPr txBox="1">
            <a:spLocks noChangeArrowheads="1"/>
          </p:cNvSpPr>
          <p:nvPr/>
        </p:nvSpPr>
        <p:spPr bwMode="auto">
          <a:xfrm>
            <a:off x="1066800" y="762000"/>
            <a:ext cx="914400" cy="519113"/>
          </a:xfrm>
          <a:prstGeom prst="rect">
            <a:avLst/>
          </a:prstGeom>
          <a:noFill/>
          <a:ln w="9525">
            <a:noFill/>
            <a:miter lim="800000"/>
            <a:headEnd/>
            <a:tailEnd/>
          </a:ln>
        </p:spPr>
        <p:txBody>
          <a:bodyPr>
            <a:spAutoFit/>
          </a:bodyPr>
          <a:lstStyle/>
          <a:p>
            <a:pPr algn="l">
              <a:spcBef>
                <a:spcPct val="50000"/>
              </a:spcBef>
            </a:pPr>
            <a:r>
              <a:rPr lang="zh-CN" altLang="en-US" sz="2800">
                <a:ea typeface="黑体" pitchFamily="2" charset="-122"/>
              </a:rPr>
              <a:t>例</a:t>
            </a:r>
          </a:p>
        </p:txBody>
      </p:sp>
      <p:sp>
        <p:nvSpPr>
          <p:cNvPr id="12305" name="Text Box 21"/>
          <p:cNvSpPr txBox="1">
            <a:spLocks noChangeArrowheads="1"/>
          </p:cNvSpPr>
          <p:nvPr/>
        </p:nvSpPr>
        <p:spPr bwMode="auto">
          <a:xfrm>
            <a:off x="1676400" y="776288"/>
            <a:ext cx="2057400" cy="519112"/>
          </a:xfrm>
          <a:prstGeom prst="rect">
            <a:avLst/>
          </a:prstGeom>
          <a:noFill/>
          <a:ln w="9525">
            <a:noFill/>
            <a:miter lim="800000"/>
            <a:headEnd/>
            <a:tailEnd/>
          </a:ln>
        </p:spPr>
        <p:txBody>
          <a:bodyPr>
            <a:spAutoFit/>
          </a:bodyPr>
          <a:lstStyle/>
          <a:p>
            <a:pPr algn="l">
              <a:spcBef>
                <a:spcPct val="50000"/>
              </a:spcBef>
            </a:pPr>
            <a:r>
              <a:rPr lang="zh-CN" altLang="en-US" sz="2800"/>
              <a:t>证明向量</a:t>
            </a:r>
          </a:p>
        </p:txBody>
      </p:sp>
      <p:graphicFrame>
        <p:nvGraphicFramePr>
          <p:cNvPr id="12295" name="Object 22"/>
          <p:cNvGraphicFramePr>
            <a:graphicFrameLocks noChangeAspect="1"/>
          </p:cNvGraphicFramePr>
          <p:nvPr/>
        </p:nvGraphicFramePr>
        <p:xfrm>
          <a:off x="3213100" y="914400"/>
          <a:ext cx="215900" cy="304800"/>
        </p:xfrm>
        <a:graphic>
          <a:graphicData uri="http://schemas.openxmlformats.org/presentationml/2006/ole">
            <mc:AlternateContent xmlns:mc="http://schemas.openxmlformats.org/markup-compatibility/2006">
              <mc:Choice xmlns:v="urn:schemas-microsoft-com:vml" Requires="v">
                <p:oleObj spid="_x0000_s12391" name="Equation" r:id="rId14" imgW="215640" imgH="304560" progId="Equation.3">
                  <p:embed/>
                </p:oleObj>
              </mc:Choice>
              <mc:Fallback>
                <p:oleObj name="Equation" r:id="rId14" imgW="215640" imgH="304560" progId="Equation.3">
                  <p:embed/>
                  <p:pic>
                    <p:nvPicPr>
                      <p:cNvPr id="0" name="Object 2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213100" y="914400"/>
                        <a:ext cx="21590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306" name="Text Box 23"/>
          <p:cNvSpPr txBox="1">
            <a:spLocks noChangeArrowheads="1"/>
          </p:cNvSpPr>
          <p:nvPr/>
        </p:nvSpPr>
        <p:spPr bwMode="auto">
          <a:xfrm>
            <a:off x="3429000" y="776288"/>
            <a:ext cx="2057400" cy="519112"/>
          </a:xfrm>
          <a:prstGeom prst="rect">
            <a:avLst/>
          </a:prstGeom>
          <a:noFill/>
          <a:ln w="9525">
            <a:noFill/>
            <a:miter lim="800000"/>
            <a:headEnd/>
            <a:tailEnd/>
          </a:ln>
        </p:spPr>
        <p:txBody>
          <a:bodyPr>
            <a:spAutoFit/>
          </a:bodyPr>
          <a:lstStyle/>
          <a:p>
            <a:pPr algn="l">
              <a:spcBef>
                <a:spcPct val="50000"/>
              </a:spcBef>
            </a:pPr>
            <a:r>
              <a:rPr lang="zh-CN" altLang="en-US" sz="2800"/>
              <a:t>与向量</a:t>
            </a:r>
          </a:p>
        </p:txBody>
      </p:sp>
      <p:sp>
        <p:nvSpPr>
          <p:cNvPr id="12307" name="Text Box 24"/>
          <p:cNvSpPr txBox="1">
            <a:spLocks noChangeArrowheads="1"/>
          </p:cNvSpPr>
          <p:nvPr/>
        </p:nvSpPr>
        <p:spPr bwMode="auto">
          <a:xfrm>
            <a:off x="6934200" y="776288"/>
            <a:ext cx="2057400" cy="519112"/>
          </a:xfrm>
          <a:prstGeom prst="rect">
            <a:avLst/>
          </a:prstGeom>
          <a:noFill/>
          <a:ln w="9525">
            <a:noFill/>
            <a:miter lim="800000"/>
            <a:headEnd/>
            <a:tailEnd/>
          </a:ln>
        </p:spPr>
        <p:txBody>
          <a:bodyPr>
            <a:spAutoFit/>
          </a:bodyPr>
          <a:lstStyle/>
          <a:p>
            <a:pPr algn="l">
              <a:spcBef>
                <a:spcPct val="50000"/>
              </a:spcBef>
            </a:pPr>
            <a:r>
              <a:rPr lang="zh-CN" altLang="en-US" sz="2800"/>
              <a:t>垂直</a:t>
            </a:r>
            <a:r>
              <a:rPr lang="en-US" altLang="zh-CN" sz="2800"/>
              <a:t>.</a:t>
            </a:r>
          </a:p>
        </p:txBody>
      </p:sp>
      <p:graphicFrame>
        <p:nvGraphicFramePr>
          <p:cNvPr id="12296" name="Object 25"/>
          <p:cNvGraphicFramePr>
            <a:graphicFrameLocks noChangeAspect="1"/>
          </p:cNvGraphicFramePr>
          <p:nvPr/>
        </p:nvGraphicFramePr>
        <p:xfrm>
          <a:off x="4572000" y="838200"/>
          <a:ext cx="2413000" cy="457200"/>
        </p:xfrm>
        <a:graphic>
          <a:graphicData uri="http://schemas.openxmlformats.org/presentationml/2006/ole">
            <mc:AlternateContent xmlns:mc="http://schemas.openxmlformats.org/markup-compatibility/2006">
              <mc:Choice xmlns:v="urn:schemas-microsoft-com:vml" Requires="v">
                <p:oleObj spid="_x0000_s12392" name="Equation" r:id="rId16" imgW="2412720" imgH="457200" progId="Equation.3">
                  <p:embed/>
                </p:oleObj>
              </mc:Choice>
              <mc:Fallback>
                <p:oleObj name="Equation" r:id="rId16" imgW="2412720" imgH="457200" progId="Equation.3">
                  <p:embed/>
                  <p:pic>
                    <p:nvPicPr>
                      <p:cNvPr id="0" name="Object 25"/>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572000" y="838200"/>
                        <a:ext cx="24130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25660" name="Line 28"/>
          <p:cNvSpPr>
            <a:spLocks noChangeShapeType="1"/>
          </p:cNvSpPr>
          <p:nvPr/>
        </p:nvSpPr>
        <p:spPr bwMode="auto">
          <a:xfrm>
            <a:off x="2895600" y="3200400"/>
            <a:ext cx="1524000" cy="0"/>
          </a:xfrm>
          <a:prstGeom prst="line">
            <a:avLst/>
          </a:prstGeom>
          <a:noFill/>
          <a:ln w="28575">
            <a:solidFill>
              <a:srgbClr val="FF0000"/>
            </a:solidFill>
            <a:round/>
            <a:headEnd/>
            <a:tailEnd/>
          </a:ln>
        </p:spPr>
        <p:txBody>
          <a:bodyPr/>
          <a:lstStyle/>
          <a:p>
            <a:endParaRPr lang="zh-CN" altLang="en-US"/>
          </a:p>
        </p:txBody>
      </p:sp>
      <p:graphicFrame>
        <p:nvGraphicFramePr>
          <p:cNvPr id="325661" name="Object 29"/>
          <p:cNvGraphicFramePr>
            <a:graphicFrameLocks noChangeAspect="1"/>
          </p:cNvGraphicFramePr>
          <p:nvPr/>
        </p:nvGraphicFramePr>
        <p:xfrm>
          <a:off x="3498850" y="3270250"/>
          <a:ext cx="203200" cy="317500"/>
        </p:xfrm>
        <a:graphic>
          <a:graphicData uri="http://schemas.openxmlformats.org/presentationml/2006/ole">
            <mc:AlternateContent xmlns:mc="http://schemas.openxmlformats.org/markup-compatibility/2006">
              <mc:Choice xmlns:v="urn:schemas-microsoft-com:vml" Requires="v">
                <p:oleObj spid="_x0000_s12393" name="Equation" r:id="rId18" imgW="203040" imgH="317160" progId="Equation.3">
                  <p:embed/>
                </p:oleObj>
              </mc:Choice>
              <mc:Fallback>
                <p:oleObj name="Equation" r:id="rId18" imgW="203040" imgH="317160" progId="Equation.3">
                  <p:embed/>
                  <p:pic>
                    <p:nvPicPr>
                      <p:cNvPr id="0" name="Object 2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498850" y="3270250"/>
                        <a:ext cx="203200"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5635"/>
                                        </p:tgtEl>
                                        <p:attrNameLst>
                                          <p:attrName>style.visibility</p:attrName>
                                        </p:attrNameLst>
                                      </p:cBhvr>
                                      <p:to>
                                        <p:strVal val="visible"/>
                                      </p:to>
                                    </p:set>
                                    <p:animEffect transition="in" filter="wipe(left)">
                                      <p:cBhvr>
                                        <p:cTn id="7" dur="500"/>
                                        <p:tgtEl>
                                          <p:spTgt spid="32563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25636"/>
                                        </p:tgtEl>
                                        <p:attrNameLst>
                                          <p:attrName>style.visibility</p:attrName>
                                        </p:attrNameLst>
                                      </p:cBhvr>
                                      <p:to>
                                        <p:strVal val="visible"/>
                                      </p:to>
                                    </p:set>
                                    <p:animEffect transition="in" filter="wipe(left)">
                                      <p:cBhvr>
                                        <p:cTn id="12" dur="500"/>
                                        <p:tgtEl>
                                          <p:spTgt spid="32563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25641"/>
                                        </p:tgtEl>
                                        <p:attrNameLst>
                                          <p:attrName>style.visibility</p:attrName>
                                        </p:attrNameLst>
                                      </p:cBhvr>
                                      <p:to>
                                        <p:strVal val="visible"/>
                                      </p:to>
                                    </p:set>
                                    <p:animEffect transition="in" filter="wipe(left)">
                                      <p:cBhvr>
                                        <p:cTn id="17" dur="500"/>
                                        <p:tgtEl>
                                          <p:spTgt spid="32564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25637"/>
                                        </p:tgtEl>
                                        <p:attrNameLst>
                                          <p:attrName>style.visibility</p:attrName>
                                        </p:attrNameLst>
                                      </p:cBhvr>
                                      <p:to>
                                        <p:strVal val="visible"/>
                                      </p:to>
                                    </p:set>
                                    <p:animEffect transition="in" filter="wipe(left)">
                                      <p:cBhvr>
                                        <p:cTn id="22" dur="500"/>
                                        <p:tgtEl>
                                          <p:spTgt spid="325637"/>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325658"/>
                                        </p:tgtEl>
                                        <p:attrNameLst>
                                          <p:attrName>style.visibility</p:attrName>
                                        </p:attrNameLst>
                                      </p:cBhvr>
                                      <p:to>
                                        <p:strVal val="visible"/>
                                      </p:to>
                                    </p:set>
                                    <p:anim calcmode="lin" valueType="num">
                                      <p:cBhvr additive="base">
                                        <p:cTn id="27" dur="500" fill="hold"/>
                                        <p:tgtEl>
                                          <p:spTgt spid="325658"/>
                                        </p:tgtEl>
                                        <p:attrNameLst>
                                          <p:attrName>ppt_x</p:attrName>
                                        </p:attrNameLst>
                                      </p:cBhvr>
                                      <p:tavLst>
                                        <p:tav tm="0">
                                          <p:val>
                                            <p:strVal val="1+#ppt_w/2"/>
                                          </p:val>
                                        </p:tav>
                                        <p:tav tm="100000">
                                          <p:val>
                                            <p:strVal val="#ppt_x"/>
                                          </p:val>
                                        </p:tav>
                                      </p:tavLst>
                                    </p:anim>
                                    <p:anim calcmode="lin" valueType="num">
                                      <p:cBhvr additive="base">
                                        <p:cTn id="28" dur="500" fill="hold"/>
                                        <p:tgtEl>
                                          <p:spTgt spid="325658"/>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325659"/>
                                        </p:tgtEl>
                                        <p:attrNameLst>
                                          <p:attrName>style.visibility</p:attrName>
                                        </p:attrNameLst>
                                      </p:cBhvr>
                                      <p:to>
                                        <p:strVal val="visible"/>
                                      </p:to>
                                    </p:set>
                                    <p:anim calcmode="lin" valueType="num">
                                      <p:cBhvr additive="base">
                                        <p:cTn id="33" dur="500" fill="hold"/>
                                        <p:tgtEl>
                                          <p:spTgt spid="325659"/>
                                        </p:tgtEl>
                                        <p:attrNameLst>
                                          <p:attrName>ppt_x</p:attrName>
                                        </p:attrNameLst>
                                      </p:cBhvr>
                                      <p:tavLst>
                                        <p:tav tm="0">
                                          <p:val>
                                            <p:strVal val="1+#ppt_w/2"/>
                                          </p:val>
                                        </p:tav>
                                        <p:tav tm="100000">
                                          <p:val>
                                            <p:strVal val="#ppt_x"/>
                                          </p:val>
                                        </p:tav>
                                      </p:tavLst>
                                    </p:anim>
                                    <p:anim calcmode="lin" valueType="num">
                                      <p:cBhvr additive="base">
                                        <p:cTn id="34" dur="500" fill="hold"/>
                                        <p:tgtEl>
                                          <p:spTgt spid="325659"/>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325638"/>
                                        </p:tgtEl>
                                        <p:attrNameLst>
                                          <p:attrName>style.visibility</p:attrName>
                                        </p:attrNameLst>
                                      </p:cBhvr>
                                      <p:to>
                                        <p:strVal val="visible"/>
                                      </p:to>
                                    </p:set>
                                    <p:animEffect transition="in" filter="wipe(left)">
                                      <p:cBhvr>
                                        <p:cTn id="39" dur="500"/>
                                        <p:tgtEl>
                                          <p:spTgt spid="325638"/>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325660"/>
                                        </p:tgtEl>
                                        <p:attrNameLst>
                                          <p:attrName>style.visibility</p:attrName>
                                        </p:attrNameLst>
                                      </p:cBhvr>
                                      <p:to>
                                        <p:strVal val="visible"/>
                                      </p:to>
                                    </p:set>
                                    <p:animEffect transition="in" filter="wipe(left)">
                                      <p:cBhvr>
                                        <p:cTn id="44" dur="500"/>
                                        <p:tgtEl>
                                          <p:spTgt spid="325660"/>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325661"/>
                                        </p:tgtEl>
                                        <p:attrNameLst>
                                          <p:attrName>style.visibility</p:attrName>
                                        </p:attrNameLst>
                                      </p:cBhvr>
                                      <p:to>
                                        <p:strVal val="visible"/>
                                      </p:to>
                                    </p:set>
                                    <p:animEffect transition="in" filter="wipe(left)">
                                      <p:cBhvr>
                                        <p:cTn id="49" dur="500"/>
                                        <p:tgtEl>
                                          <p:spTgt spid="325661"/>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325639"/>
                                        </p:tgtEl>
                                        <p:attrNameLst>
                                          <p:attrName>style.visibility</p:attrName>
                                        </p:attrNameLst>
                                      </p:cBhvr>
                                      <p:to>
                                        <p:strVal val="visible"/>
                                      </p:to>
                                    </p:set>
                                    <p:animEffect transition="in" filter="wipe(left)">
                                      <p:cBhvr>
                                        <p:cTn id="54" dur="500"/>
                                        <p:tgtEl>
                                          <p:spTgt spid="325639"/>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325640"/>
                                        </p:tgtEl>
                                        <p:attrNameLst>
                                          <p:attrName>style.visibility</p:attrName>
                                        </p:attrNameLst>
                                      </p:cBhvr>
                                      <p:to>
                                        <p:strVal val="visible"/>
                                      </p:to>
                                    </p:set>
                                    <p:animEffect transition="in" filter="wipe(left)">
                                      <p:cBhvr>
                                        <p:cTn id="59" dur="500"/>
                                        <p:tgtEl>
                                          <p:spTgt spid="3256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5659" grpId="0" animBg="1"/>
      <p:bldP spid="325658" grpId="0" animBg="1"/>
      <p:bldP spid="325635" grpId="0" autoUpdateAnimBg="0"/>
      <p:bldP spid="325641" grpId="0" autoUpdateAnimBg="0"/>
      <p:bldP spid="32566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灯片编号占位符 1"/>
          <p:cNvSpPr>
            <a:spLocks noGrp="1"/>
          </p:cNvSpPr>
          <p:nvPr>
            <p:ph type="sldNum" sz="quarter" idx="12"/>
          </p:nvPr>
        </p:nvSpPr>
        <p:spPr/>
        <p:txBody>
          <a:bodyPr/>
          <a:lstStyle/>
          <a:p>
            <a:pPr>
              <a:defRPr/>
            </a:pPr>
            <a:fld id="{B66E0E78-B07A-4C4E-91A9-37286949CF1D}" type="slidenum">
              <a:rPr lang="en-US" altLang="zh-CN"/>
              <a:pPr>
                <a:defRPr/>
              </a:pPr>
              <a:t>14</a:t>
            </a:fld>
            <a:endParaRPr lang="en-US" altLang="zh-CN"/>
          </a:p>
        </p:txBody>
      </p:sp>
      <p:sp>
        <p:nvSpPr>
          <p:cNvPr id="326658" name="Text Box 2"/>
          <p:cNvSpPr txBox="1">
            <a:spLocks noChangeArrowheads="1"/>
          </p:cNvSpPr>
          <p:nvPr/>
        </p:nvSpPr>
        <p:spPr bwMode="auto">
          <a:xfrm>
            <a:off x="1524000" y="762000"/>
            <a:ext cx="4495800" cy="519113"/>
          </a:xfrm>
          <a:prstGeom prst="rect">
            <a:avLst/>
          </a:prstGeom>
          <a:noFill/>
          <a:ln w="57150">
            <a:noFill/>
            <a:miter lim="800000"/>
            <a:headEnd/>
            <a:tailEnd/>
          </a:ln>
        </p:spPr>
        <p:txBody>
          <a:bodyPr>
            <a:spAutoFit/>
          </a:bodyPr>
          <a:lstStyle/>
          <a:p>
            <a:pPr algn="l">
              <a:spcBef>
                <a:spcPct val="50000"/>
              </a:spcBef>
            </a:pPr>
            <a:r>
              <a:rPr lang="zh-CN" altLang="en-US" sz="2800"/>
              <a:t>下列命题是否正确</a:t>
            </a:r>
            <a:endParaRPr lang="zh-CN" altLang="en-US" sz="2400"/>
          </a:p>
        </p:txBody>
      </p:sp>
      <p:sp>
        <p:nvSpPr>
          <p:cNvPr id="326659" name="Text Box 3"/>
          <p:cNvSpPr txBox="1">
            <a:spLocks noChangeArrowheads="1"/>
          </p:cNvSpPr>
          <p:nvPr/>
        </p:nvSpPr>
        <p:spPr bwMode="auto">
          <a:xfrm>
            <a:off x="4038600" y="1676400"/>
            <a:ext cx="762000" cy="519113"/>
          </a:xfrm>
          <a:prstGeom prst="rect">
            <a:avLst/>
          </a:prstGeom>
          <a:noFill/>
          <a:ln w="57150">
            <a:noFill/>
            <a:miter lim="800000"/>
            <a:headEnd/>
            <a:tailEnd/>
          </a:ln>
        </p:spPr>
        <p:txBody>
          <a:bodyPr>
            <a:spAutoFit/>
          </a:bodyPr>
          <a:lstStyle/>
          <a:p>
            <a:pPr algn="l">
              <a:spcBef>
                <a:spcPct val="50000"/>
              </a:spcBef>
            </a:pPr>
            <a:r>
              <a:rPr lang="zh-CN" altLang="en-US" sz="2800">
                <a:solidFill>
                  <a:srgbClr val="0000FF"/>
                </a:solidFill>
              </a:rPr>
              <a:t>错</a:t>
            </a:r>
            <a:r>
              <a:rPr lang="en-US" altLang="zh-CN" sz="2800">
                <a:solidFill>
                  <a:srgbClr val="0000FF"/>
                </a:solidFill>
              </a:rPr>
              <a:t>,</a:t>
            </a:r>
          </a:p>
        </p:txBody>
      </p:sp>
      <p:sp>
        <p:nvSpPr>
          <p:cNvPr id="326660" name="Text Box 4"/>
          <p:cNvSpPr txBox="1">
            <a:spLocks noChangeArrowheads="1"/>
          </p:cNvSpPr>
          <p:nvPr/>
        </p:nvSpPr>
        <p:spPr bwMode="auto">
          <a:xfrm>
            <a:off x="4419600" y="2452688"/>
            <a:ext cx="990600" cy="519112"/>
          </a:xfrm>
          <a:prstGeom prst="rect">
            <a:avLst/>
          </a:prstGeom>
          <a:noFill/>
          <a:ln w="57150">
            <a:noFill/>
            <a:miter lim="800000"/>
            <a:headEnd/>
            <a:tailEnd/>
          </a:ln>
        </p:spPr>
        <p:txBody>
          <a:bodyPr>
            <a:spAutoFit/>
          </a:bodyPr>
          <a:lstStyle/>
          <a:p>
            <a:pPr algn="l">
              <a:spcBef>
                <a:spcPct val="50000"/>
              </a:spcBef>
            </a:pPr>
            <a:r>
              <a:rPr lang="zh-CN" altLang="en-US" sz="2800">
                <a:solidFill>
                  <a:srgbClr val="0000FF"/>
                </a:solidFill>
              </a:rPr>
              <a:t>错</a:t>
            </a:r>
            <a:r>
              <a:rPr lang="en-US" altLang="zh-CN" sz="2800">
                <a:solidFill>
                  <a:srgbClr val="0000FF"/>
                </a:solidFill>
              </a:rPr>
              <a:t>.</a:t>
            </a:r>
          </a:p>
        </p:txBody>
      </p:sp>
      <p:sp>
        <p:nvSpPr>
          <p:cNvPr id="326661" name="Text Box 5"/>
          <p:cNvSpPr txBox="1">
            <a:spLocks noChangeArrowheads="1"/>
          </p:cNvSpPr>
          <p:nvPr/>
        </p:nvSpPr>
        <p:spPr bwMode="auto">
          <a:xfrm>
            <a:off x="6324600" y="3962400"/>
            <a:ext cx="1295400" cy="519113"/>
          </a:xfrm>
          <a:prstGeom prst="rect">
            <a:avLst/>
          </a:prstGeom>
          <a:noFill/>
          <a:ln w="57150">
            <a:noFill/>
            <a:miter lim="800000"/>
            <a:headEnd/>
            <a:tailEnd/>
          </a:ln>
        </p:spPr>
        <p:txBody>
          <a:bodyPr>
            <a:spAutoFit/>
          </a:bodyPr>
          <a:lstStyle/>
          <a:p>
            <a:pPr algn="l">
              <a:spcBef>
                <a:spcPct val="50000"/>
              </a:spcBef>
            </a:pPr>
            <a:r>
              <a:rPr lang="zh-CN" altLang="en-US" sz="2800">
                <a:solidFill>
                  <a:srgbClr val="0000FF"/>
                </a:solidFill>
              </a:rPr>
              <a:t>对</a:t>
            </a:r>
            <a:r>
              <a:rPr lang="en-US" altLang="zh-CN" sz="2800">
                <a:solidFill>
                  <a:srgbClr val="0000FF"/>
                </a:solidFill>
              </a:rPr>
              <a:t>.</a:t>
            </a:r>
          </a:p>
        </p:txBody>
      </p:sp>
      <p:sp>
        <p:nvSpPr>
          <p:cNvPr id="13323" name="WordArt 6"/>
          <p:cNvSpPr>
            <a:spLocks noChangeArrowheads="1" noChangeShapeType="1" noTextEdit="1"/>
          </p:cNvSpPr>
          <p:nvPr/>
        </p:nvSpPr>
        <p:spPr bwMode="auto">
          <a:xfrm>
            <a:off x="1143000" y="671513"/>
            <a:ext cx="228600" cy="700087"/>
          </a:xfrm>
          <a:prstGeom prst="rect">
            <a:avLst/>
          </a:prstGeom>
        </p:spPr>
        <p:txBody>
          <a:bodyPr wrap="none" fromWordArt="1">
            <a:prstTxWarp prst="textCascadeUp">
              <a:avLst>
                <a:gd name="adj" fmla="val 44444"/>
              </a:avLst>
            </a:prstTxWarp>
            <a:scene3d>
              <a:camera prst="legacyPerspectiveFront">
                <a:rot lat="20519997" lon="1080000" rev="0"/>
              </a:camera>
              <a:lightRig rig="legacyHarsh2" dir="b"/>
            </a:scene3d>
            <a:sp3d extrusionH="430200" prstMaterial="legacyMatte">
              <a:extrusionClr>
                <a:srgbClr val="FF6600"/>
              </a:extrusionClr>
            </a:sp3d>
          </a:bodyPr>
          <a:lstStyle/>
          <a:p>
            <a:r>
              <a:rPr lang="en-US" altLang="zh-CN" sz="3600" kern="10">
                <a:ln w="9525">
                  <a:round/>
                  <a:headEnd/>
                  <a:tailEnd/>
                </a:ln>
                <a:gradFill rotWithShape="1">
                  <a:gsLst>
                    <a:gs pos="0">
                      <a:srgbClr val="FFE701"/>
                    </a:gs>
                    <a:gs pos="100000">
                      <a:srgbClr val="FE3E02"/>
                    </a:gs>
                  </a:gsLst>
                  <a:lin ang="5400000" scaled="1"/>
                </a:gradFill>
                <a:latin typeface="楷体_GB2312"/>
              </a:rPr>
              <a:t>?</a:t>
            </a:r>
            <a:endParaRPr lang="zh-CN" altLang="en-US" sz="3600" kern="10">
              <a:ln w="9525">
                <a:round/>
                <a:headEnd/>
                <a:tailEnd/>
              </a:ln>
              <a:gradFill rotWithShape="1">
                <a:gsLst>
                  <a:gs pos="0">
                    <a:srgbClr val="FFE701"/>
                  </a:gs>
                  <a:gs pos="100000">
                    <a:srgbClr val="FE3E02"/>
                  </a:gs>
                </a:gsLst>
                <a:lin ang="5400000" scaled="1"/>
              </a:gradFill>
              <a:latin typeface="楷体_GB2312"/>
            </a:endParaRPr>
          </a:p>
        </p:txBody>
      </p:sp>
      <p:graphicFrame>
        <p:nvGraphicFramePr>
          <p:cNvPr id="358400" name="Object 1024"/>
          <p:cNvGraphicFramePr>
            <a:graphicFrameLocks noChangeAspect="1"/>
          </p:cNvGraphicFramePr>
          <p:nvPr/>
        </p:nvGraphicFramePr>
        <p:xfrm>
          <a:off x="1143000" y="1481138"/>
          <a:ext cx="2895600" cy="728662"/>
        </p:xfrm>
        <a:graphic>
          <a:graphicData uri="http://schemas.openxmlformats.org/presentationml/2006/ole">
            <mc:AlternateContent xmlns:mc="http://schemas.openxmlformats.org/markup-compatibility/2006">
              <mc:Choice xmlns:v="urn:schemas-microsoft-com:vml" Requires="v">
                <p:oleObj spid="_x0000_s13362" name="公式" r:id="rId3" imgW="1002960" imgH="253800" progId="Equation.3">
                  <p:embed/>
                </p:oleObj>
              </mc:Choice>
              <mc:Fallback>
                <p:oleObj name="公式" r:id="rId3" imgW="1002960" imgH="253800" progId="Equation.3">
                  <p:embed/>
                  <p:pic>
                    <p:nvPicPr>
                      <p:cNvPr id="0" name="Object 10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1481138"/>
                        <a:ext cx="2895600" cy="7286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26664" name="Text Box 8"/>
          <p:cNvSpPr txBox="1">
            <a:spLocks noChangeArrowheads="1"/>
          </p:cNvSpPr>
          <p:nvPr/>
        </p:nvSpPr>
        <p:spPr bwMode="auto">
          <a:xfrm>
            <a:off x="4648200" y="1690688"/>
            <a:ext cx="3505200" cy="519112"/>
          </a:xfrm>
          <a:prstGeom prst="rect">
            <a:avLst/>
          </a:prstGeom>
          <a:noFill/>
          <a:ln w="57150">
            <a:noFill/>
            <a:miter lim="800000"/>
            <a:headEnd/>
            <a:tailEnd/>
          </a:ln>
        </p:spPr>
        <p:txBody>
          <a:bodyPr>
            <a:spAutoFit/>
          </a:bodyPr>
          <a:lstStyle/>
          <a:p>
            <a:pPr algn="l">
              <a:spcBef>
                <a:spcPct val="50000"/>
              </a:spcBef>
            </a:pPr>
            <a:r>
              <a:rPr lang="zh-CN" altLang="en-US" sz="2800"/>
              <a:t>等式左边没意义</a:t>
            </a:r>
            <a:r>
              <a:rPr lang="en-US" altLang="zh-CN" sz="2800"/>
              <a:t>.</a:t>
            </a:r>
          </a:p>
        </p:txBody>
      </p:sp>
      <p:graphicFrame>
        <p:nvGraphicFramePr>
          <p:cNvPr id="358401" name="Object 1025"/>
          <p:cNvGraphicFramePr>
            <a:graphicFrameLocks noChangeAspect="1"/>
          </p:cNvGraphicFramePr>
          <p:nvPr/>
        </p:nvGraphicFramePr>
        <p:xfrm>
          <a:off x="1143000" y="2371725"/>
          <a:ext cx="3200400" cy="676275"/>
        </p:xfrm>
        <a:graphic>
          <a:graphicData uri="http://schemas.openxmlformats.org/presentationml/2006/ole">
            <mc:AlternateContent xmlns:mc="http://schemas.openxmlformats.org/markup-compatibility/2006">
              <mc:Choice xmlns:v="urn:schemas-microsoft-com:vml" Requires="v">
                <p:oleObj spid="_x0000_s13363" name="公式" r:id="rId5" imgW="1193760" imgH="253800" progId="Equation.3">
                  <p:embed/>
                </p:oleObj>
              </mc:Choice>
              <mc:Fallback>
                <p:oleObj name="公式" r:id="rId5" imgW="1193760" imgH="253800" progId="Equation.3">
                  <p:embed/>
                  <p:pic>
                    <p:nvPicPr>
                      <p:cNvPr id="0" name="Object 10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43000" y="2371725"/>
                        <a:ext cx="3200400" cy="676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8402" name="Object 1026"/>
          <p:cNvGraphicFramePr>
            <a:graphicFrameLocks noChangeAspect="1"/>
          </p:cNvGraphicFramePr>
          <p:nvPr/>
        </p:nvGraphicFramePr>
        <p:xfrm>
          <a:off x="1143000" y="3159125"/>
          <a:ext cx="3276600" cy="650875"/>
        </p:xfrm>
        <a:graphic>
          <a:graphicData uri="http://schemas.openxmlformats.org/presentationml/2006/ole">
            <mc:AlternateContent xmlns:mc="http://schemas.openxmlformats.org/markup-compatibility/2006">
              <mc:Choice xmlns:v="urn:schemas-microsoft-com:vml" Requires="v">
                <p:oleObj spid="_x0000_s13364" name="公式" r:id="rId7" imgW="1269720" imgH="253800" progId="Equation.3">
                  <p:embed/>
                </p:oleObj>
              </mc:Choice>
              <mc:Fallback>
                <p:oleObj name="公式" r:id="rId7" imgW="1269720" imgH="253800" progId="Equation.3">
                  <p:embed/>
                  <p:pic>
                    <p:nvPicPr>
                      <p:cNvPr id="0" name="Object 102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43000" y="3159125"/>
                        <a:ext cx="3276600" cy="650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26667" name="Text Box 11"/>
          <p:cNvSpPr txBox="1">
            <a:spLocks noChangeArrowheads="1"/>
          </p:cNvSpPr>
          <p:nvPr/>
        </p:nvSpPr>
        <p:spPr bwMode="auto">
          <a:xfrm>
            <a:off x="4495800" y="3290888"/>
            <a:ext cx="990600" cy="519112"/>
          </a:xfrm>
          <a:prstGeom prst="rect">
            <a:avLst/>
          </a:prstGeom>
          <a:noFill/>
          <a:ln w="57150">
            <a:noFill/>
            <a:miter lim="800000"/>
            <a:headEnd/>
            <a:tailEnd/>
          </a:ln>
        </p:spPr>
        <p:txBody>
          <a:bodyPr>
            <a:spAutoFit/>
          </a:bodyPr>
          <a:lstStyle/>
          <a:p>
            <a:pPr algn="l">
              <a:spcBef>
                <a:spcPct val="50000"/>
              </a:spcBef>
            </a:pPr>
            <a:r>
              <a:rPr lang="zh-CN" altLang="en-US" sz="2800">
                <a:solidFill>
                  <a:srgbClr val="0000FF"/>
                </a:solidFill>
              </a:rPr>
              <a:t>错</a:t>
            </a:r>
            <a:r>
              <a:rPr lang="en-US" altLang="zh-CN" sz="2800">
                <a:solidFill>
                  <a:srgbClr val="0000FF"/>
                </a:solidFill>
              </a:rPr>
              <a:t>.</a:t>
            </a:r>
          </a:p>
        </p:txBody>
      </p:sp>
      <p:graphicFrame>
        <p:nvGraphicFramePr>
          <p:cNvPr id="358403" name="Object 1027"/>
          <p:cNvGraphicFramePr>
            <a:graphicFrameLocks noChangeAspect="1"/>
          </p:cNvGraphicFramePr>
          <p:nvPr/>
        </p:nvGraphicFramePr>
        <p:xfrm>
          <a:off x="1143000" y="3921125"/>
          <a:ext cx="4876800" cy="650875"/>
        </p:xfrm>
        <a:graphic>
          <a:graphicData uri="http://schemas.openxmlformats.org/presentationml/2006/ole">
            <mc:AlternateContent xmlns:mc="http://schemas.openxmlformats.org/markup-compatibility/2006">
              <mc:Choice xmlns:v="urn:schemas-microsoft-com:vml" Requires="v">
                <p:oleObj spid="_x0000_s13365" name="公式" r:id="rId9" imgW="1892160" imgH="253800" progId="Equation.3">
                  <p:embed/>
                </p:oleObj>
              </mc:Choice>
              <mc:Fallback>
                <p:oleObj name="公式" r:id="rId9" imgW="1892160" imgH="253800" progId="Equation.3">
                  <p:embed/>
                  <p:pic>
                    <p:nvPicPr>
                      <p:cNvPr id="0" name="Object 102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43000" y="3921125"/>
                        <a:ext cx="4876800" cy="650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3326" name="Group 13"/>
          <p:cNvGrpSpPr>
            <a:grpSpLocks/>
          </p:cNvGrpSpPr>
          <p:nvPr/>
        </p:nvGrpSpPr>
        <p:grpSpPr bwMode="auto">
          <a:xfrm>
            <a:off x="76200" y="0"/>
            <a:ext cx="3124200" cy="452438"/>
            <a:chOff x="0" y="-39"/>
            <a:chExt cx="1968" cy="285"/>
          </a:xfrm>
        </p:grpSpPr>
        <p:grpSp>
          <p:nvGrpSpPr>
            <p:cNvPr id="13327" name="Group 14"/>
            <p:cNvGrpSpPr>
              <a:grpSpLocks/>
            </p:cNvGrpSpPr>
            <p:nvPr/>
          </p:nvGrpSpPr>
          <p:grpSpPr bwMode="auto">
            <a:xfrm>
              <a:off x="0" y="0"/>
              <a:ext cx="1968" cy="246"/>
              <a:chOff x="0" y="0"/>
              <a:chExt cx="1968" cy="246"/>
            </a:xfrm>
          </p:grpSpPr>
          <p:sp>
            <p:nvSpPr>
              <p:cNvPr id="13329" name="Line 15"/>
              <p:cNvSpPr>
                <a:spLocks noChangeShapeType="1"/>
              </p:cNvSpPr>
              <p:nvPr/>
            </p:nvSpPr>
            <p:spPr bwMode="auto">
              <a:xfrm>
                <a:off x="102" y="198"/>
                <a:ext cx="1866" cy="0"/>
              </a:xfrm>
              <a:prstGeom prst="line">
                <a:avLst/>
              </a:prstGeom>
              <a:noFill/>
              <a:ln w="28575">
                <a:solidFill>
                  <a:srgbClr val="0C2625"/>
                </a:solidFill>
                <a:round/>
                <a:headEnd/>
                <a:tailEnd/>
              </a:ln>
            </p:spPr>
            <p:txBody>
              <a:bodyPr/>
              <a:lstStyle/>
              <a:p>
                <a:endParaRPr lang="zh-CN" altLang="en-US"/>
              </a:p>
            </p:txBody>
          </p:sp>
          <p:pic>
            <p:nvPicPr>
              <p:cNvPr id="13330" name="Picture 16" descr="C:\Program Files\Common Files\Microsoft Shared\Clipart\themes1\Bullets\BD10263_.GIF"/>
              <p:cNvPicPr>
                <a:picLocks noChangeAspect="1" noChangeArrowheads="1"/>
              </p:cNvPicPr>
              <p:nvPr/>
            </p:nvPicPr>
            <p:blipFill>
              <a:blip r:embed="rId11"/>
              <a:srcRect/>
              <a:stretch>
                <a:fillRect/>
              </a:stretch>
            </p:blipFill>
            <p:spPr bwMode="auto">
              <a:xfrm>
                <a:off x="0" y="0"/>
                <a:ext cx="246" cy="246"/>
              </a:xfrm>
              <a:prstGeom prst="rect">
                <a:avLst/>
              </a:prstGeom>
              <a:noFill/>
              <a:ln w="9525">
                <a:noFill/>
                <a:miter lim="800000"/>
                <a:headEnd/>
                <a:tailEnd/>
              </a:ln>
            </p:spPr>
          </p:pic>
        </p:grpSp>
        <p:sp>
          <p:nvSpPr>
            <p:cNvPr id="13328" name="Rectangle 17"/>
            <p:cNvSpPr>
              <a:spLocks noChangeArrowheads="1"/>
            </p:cNvSpPr>
            <p:nvPr/>
          </p:nvSpPr>
          <p:spPr bwMode="auto">
            <a:xfrm>
              <a:off x="240" y="-39"/>
              <a:ext cx="1709" cy="231"/>
            </a:xfrm>
            <a:prstGeom prst="rect">
              <a:avLst/>
            </a:prstGeom>
            <a:noFill/>
            <a:ln w="57150">
              <a:noFill/>
              <a:miter lim="800000"/>
              <a:headEnd/>
              <a:tailEnd/>
            </a:ln>
          </p:spPr>
          <p:txBody>
            <a:bodyPr>
              <a:spAutoFit/>
            </a:bodyPr>
            <a:lstStyle/>
            <a:p>
              <a:pPr algn="l">
                <a:spcBef>
                  <a:spcPct val="50000"/>
                </a:spcBef>
              </a:pPr>
              <a:r>
                <a:rPr lang="zh-CN" altLang="en-US" sz="1800">
                  <a:solidFill>
                    <a:srgbClr val="0000FF"/>
                  </a:solidFill>
                  <a:latin typeface="幼圆" pitchFamily="49" charset="-122"/>
                  <a:ea typeface="幼圆" pitchFamily="49" charset="-122"/>
                </a:rPr>
                <a:t>数量积 向量积 </a:t>
              </a:r>
              <a:r>
                <a:rPr lang="zh-CN" altLang="en-US" sz="1800">
                  <a:solidFill>
                    <a:srgbClr val="FF0000"/>
                  </a:solidFill>
                  <a:latin typeface="幼圆" pitchFamily="49" charset="-122"/>
                  <a:ea typeface="幼圆" pitchFamily="49" charset="-122"/>
                </a:rPr>
                <a:t>*</a:t>
              </a:r>
              <a:r>
                <a:rPr lang="zh-CN" altLang="en-US" sz="1800">
                  <a:solidFill>
                    <a:srgbClr val="0000FF"/>
                  </a:solidFill>
                  <a:latin typeface="幼圆" pitchFamily="49" charset="-122"/>
                  <a:ea typeface="幼圆" pitchFamily="49" charset="-122"/>
                </a:rPr>
                <a:t>混合积</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6658"/>
                                        </p:tgtEl>
                                        <p:attrNameLst>
                                          <p:attrName>style.visibility</p:attrName>
                                        </p:attrNameLst>
                                      </p:cBhvr>
                                      <p:to>
                                        <p:strVal val="visible"/>
                                      </p:to>
                                    </p:set>
                                    <p:animEffect transition="in" filter="wipe(left)">
                                      <p:cBhvr>
                                        <p:cTn id="7" dur="500"/>
                                        <p:tgtEl>
                                          <p:spTgt spid="32665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58400"/>
                                        </p:tgtEl>
                                        <p:attrNameLst>
                                          <p:attrName>style.visibility</p:attrName>
                                        </p:attrNameLst>
                                      </p:cBhvr>
                                      <p:to>
                                        <p:strVal val="visible"/>
                                      </p:to>
                                    </p:set>
                                    <p:animEffect transition="in" filter="wipe(left)">
                                      <p:cBhvr>
                                        <p:cTn id="12" dur="500"/>
                                        <p:tgtEl>
                                          <p:spTgt spid="35840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26659"/>
                                        </p:tgtEl>
                                        <p:attrNameLst>
                                          <p:attrName>style.visibility</p:attrName>
                                        </p:attrNameLst>
                                      </p:cBhvr>
                                      <p:to>
                                        <p:strVal val="visible"/>
                                      </p:to>
                                    </p:set>
                                    <p:animEffect transition="in" filter="wipe(left)">
                                      <p:cBhvr>
                                        <p:cTn id="17" dur="500"/>
                                        <p:tgtEl>
                                          <p:spTgt spid="32665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26664"/>
                                        </p:tgtEl>
                                        <p:attrNameLst>
                                          <p:attrName>style.visibility</p:attrName>
                                        </p:attrNameLst>
                                      </p:cBhvr>
                                      <p:to>
                                        <p:strVal val="visible"/>
                                      </p:to>
                                    </p:set>
                                    <p:animEffect transition="in" filter="wipe(left)">
                                      <p:cBhvr>
                                        <p:cTn id="22" dur="500"/>
                                        <p:tgtEl>
                                          <p:spTgt spid="32666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58401"/>
                                        </p:tgtEl>
                                        <p:attrNameLst>
                                          <p:attrName>style.visibility</p:attrName>
                                        </p:attrNameLst>
                                      </p:cBhvr>
                                      <p:to>
                                        <p:strVal val="visible"/>
                                      </p:to>
                                    </p:set>
                                    <p:animEffect transition="in" filter="wipe(left)">
                                      <p:cBhvr>
                                        <p:cTn id="27" dur="500"/>
                                        <p:tgtEl>
                                          <p:spTgt spid="35840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26660"/>
                                        </p:tgtEl>
                                        <p:attrNameLst>
                                          <p:attrName>style.visibility</p:attrName>
                                        </p:attrNameLst>
                                      </p:cBhvr>
                                      <p:to>
                                        <p:strVal val="visible"/>
                                      </p:to>
                                    </p:set>
                                    <p:animEffect transition="in" filter="wipe(left)">
                                      <p:cBhvr>
                                        <p:cTn id="32" dur="500"/>
                                        <p:tgtEl>
                                          <p:spTgt spid="32666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58402"/>
                                        </p:tgtEl>
                                        <p:attrNameLst>
                                          <p:attrName>style.visibility</p:attrName>
                                        </p:attrNameLst>
                                      </p:cBhvr>
                                      <p:to>
                                        <p:strVal val="visible"/>
                                      </p:to>
                                    </p:set>
                                    <p:animEffect transition="in" filter="wipe(left)">
                                      <p:cBhvr>
                                        <p:cTn id="37" dur="500"/>
                                        <p:tgtEl>
                                          <p:spTgt spid="35840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26667"/>
                                        </p:tgtEl>
                                        <p:attrNameLst>
                                          <p:attrName>style.visibility</p:attrName>
                                        </p:attrNameLst>
                                      </p:cBhvr>
                                      <p:to>
                                        <p:strVal val="visible"/>
                                      </p:to>
                                    </p:set>
                                    <p:animEffect transition="in" filter="wipe(left)">
                                      <p:cBhvr>
                                        <p:cTn id="42" dur="500"/>
                                        <p:tgtEl>
                                          <p:spTgt spid="326667"/>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58403"/>
                                        </p:tgtEl>
                                        <p:attrNameLst>
                                          <p:attrName>style.visibility</p:attrName>
                                        </p:attrNameLst>
                                      </p:cBhvr>
                                      <p:to>
                                        <p:strVal val="visible"/>
                                      </p:to>
                                    </p:set>
                                    <p:animEffect transition="in" filter="wipe(left)">
                                      <p:cBhvr>
                                        <p:cTn id="47" dur="500"/>
                                        <p:tgtEl>
                                          <p:spTgt spid="35840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26661"/>
                                        </p:tgtEl>
                                        <p:attrNameLst>
                                          <p:attrName>style.visibility</p:attrName>
                                        </p:attrNameLst>
                                      </p:cBhvr>
                                      <p:to>
                                        <p:strVal val="visible"/>
                                      </p:to>
                                    </p:set>
                                    <p:animEffect transition="in" filter="wipe(left)">
                                      <p:cBhvr>
                                        <p:cTn id="52" dur="500"/>
                                        <p:tgtEl>
                                          <p:spTgt spid="3266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6658" grpId="0" autoUpdateAnimBg="0"/>
      <p:bldP spid="326659" grpId="0" autoUpdateAnimBg="0"/>
      <p:bldP spid="326660" grpId="0" autoUpdateAnimBg="0"/>
      <p:bldP spid="326661" grpId="0" autoUpdateAnimBg="0"/>
      <p:bldP spid="326664" grpId="0" autoUpdateAnimBg="0"/>
      <p:bldP spid="326667"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灯片编号占位符 2"/>
          <p:cNvSpPr>
            <a:spLocks noGrp="1"/>
          </p:cNvSpPr>
          <p:nvPr>
            <p:ph type="sldNum" sz="quarter" idx="12"/>
          </p:nvPr>
        </p:nvSpPr>
        <p:spPr/>
        <p:txBody>
          <a:bodyPr/>
          <a:lstStyle/>
          <a:p>
            <a:pPr>
              <a:defRPr/>
            </a:pPr>
            <a:fld id="{7435CA7D-9668-4B9A-8C88-A28E95B18C1D}" type="slidenum">
              <a:rPr lang="en-US" altLang="zh-CN"/>
              <a:pPr>
                <a:defRPr/>
              </a:pPr>
              <a:t>15</a:t>
            </a:fld>
            <a:endParaRPr lang="en-US" altLang="zh-CN"/>
          </a:p>
        </p:txBody>
      </p:sp>
      <p:sp>
        <p:nvSpPr>
          <p:cNvPr id="327682" name="Rectangle 2"/>
          <p:cNvSpPr>
            <a:spLocks noChangeArrowheads="1"/>
          </p:cNvSpPr>
          <p:nvPr/>
        </p:nvSpPr>
        <p:spPr bwMode="auto">
          <a:xfrm>
            <a:off x="914400" y="1782763"/>
            <a:ext cx="1143000" cy="519112"/>
          </a:xfrm>
          <a:prstGeom prst="rect">
            <a:avLst/>
          </a:prstGeom>
          <a:noFill/>
          <a:ln w="9525">
            <a:noFill/>
            <a:miter lim="800000"/>
            <a:headEnd/>
            <a:tailEnd/>
          </a:ln>
        </p:spPr>
        <p:txBody>
          <a:bodyPr>
            <a:spAutoFit/>
          </a:bodyPr>
          <a:lstStyle/>
          <a:p>
            <a:pPr algn="l"/>
            <a:r>
              <a:rPr lang="zh-CN" altLang="en-US" sz="2800" i="1" u="sng">
                <a:solidFill>
                  <a:schemeClr val="accent2"/>
                </a:solidFill>
              </a:rPr>
              <a:t>实例</a:t>
            </a:r>
          </a:p>
        </p:txBody>
      </p:sp>
      <p:sp>
        <p:nvSpPr>
          <p:cNvPr id="327683" name="Text Box 3"/>
          <p:cNvSpPr txBox="1">
            <a:spLocks noChangeArrowheads="1"/>
          </p:cNvSpPr>
          <p:nvPr/>
        </p:nvSpPr>
        <p:spPr bwMode="auto">
          <a:xfrm>
            <a:off x="990600" y="1219200"/>
            <a:ext cx="1676400" cy="519113"/>
          </a:xfrm>
          <a:prstGeom prst="rect">
            <a:avLst/>
          </a:prstGeom>
          <a:gradFill rotWithShape="0">
            <a:gsLst>
              <a:gs pos="0">
                <a:srgbClr val="66FF33"/>
              </a:gs>
              <a:gs pos="100000">
                <a:srgbClr val="FFFFFF"/>
              </a:gs>
            </a:gsLst>
            <a:lin ang="0" scaled="1"/>
          </a:gradFill>
          <a:ln w="57150">
            <a:noFill/>
            <a:miter lim="800000"/>
            <a:headEnd/>
            <a:tailEnd/>
          </a:ln>
        </p:spPr>
        <p:txBody>
          <a:bodyPr>
            <a:spAutoFit/>
          </a:bodyPr>
          <a:lstStyle/>
          <a:p>
            <a:pPr algn="l">
              <a:spcBef>
                <a:spcPct val="50000"/>
              </a:spcBef>
            </a:pPr>
            <a:r>
              <a:rPr lang="en-US" altLang="zh-CN" sz="2800">
                <a:solidFill>
                  <a:srgbClr val="000000"/>
                </a:solidFill>
              </a:rPr>
              <a:t>1. </a:t>
            </a:r>
            <a:r>
              <a:rPr lang="zh-CN" altLang="en-US" sz="2800">
                <a:solidFill>
                  <a:srgbClr val="000000"/>
                </a:solidFill>
              </a:rPr>
              <a:t>定义</a:t>
            </a:r>
          </a:p>
        </p:txBody>
      </p:sp>
      <p:grpSp>
        <p:nvGrpSpPr>
          <p:cNvPr id="14357" name="Group 19"/>
          <p:cNvGrpSpPr>
            <a:grpSpLocks/>
          </p:cNvGrpSpPr>
          <p:nvPr/>
        </p:nvGrpSpPr>
        <p:grpSpPr bwMode="auto">
          <a:xfrm>
            <a:off x="76200" y="-76200"/>
            <a:ext cx="3124200" cy="452438"/>
            <a:chOff x="0" y="-39"/>
            <a:chExt cx="1968" cy="285"/>
          </a:xfrm>
        </p:grpSpPr>
        <p:grpSp>
          <p:nvGrpSpPr>
            <p:cNvPr id="14400" name="Group 20"/>
            <p:cNvGrpSpPr>
              <a:grpSpLocks/>
            </p:cNvGrpSpPr>
            <p:nvPr/>
          </p:nvGrpSpPr>
          <p:grpSpPr bwMode="auto">
            <a:xfrm>
              <a:off x="0" y="0"/>
              <a:ext cx="1968" cy="246"/>
              <a:chOff x="0" y="0"/>
              <a:chExt cx="1968" cy="246"/>
            </a:xfrm>
          </p:grpSpPr>
          <p:sp>
            <p:nvSpPr>
              <p:cNvPr id="14402" name="Line 21"/>
              <p:cNvSpPr>
                <a:spLocks noChangeShapeType="1"/>
              </p:cNvSpPr>
              <p:nvPr/>
            </p:nvSpPr>
            <p:spPr bwMode="auto">
              <a:xfrm>
                <a:off x="102" y="198"/>
                <a:ext cx="1866" cy="0"/>
              </a:xfrm>
              <a:prstGeom prst="line">
                <a:avLst/>
              </a:prstGeom>
              <a:noFill/>
              <a:ln w="28575">
                <a:solidFill>
                  <a:srgbClr val="0C2625"/>
                </a:solidFill>
                <a:round/>
                <a:headEnd/>
                <a:tailEnd/>
              </a:ln>
            </p:spPr>
            <p:txBody>
              <a:bodyPr/>
              <a:lstStyle/>
              <a:p>
                <a:endParaRPr lang="zh-CN" altLang="en-US"/>
              </a:p>
            </p:txBody>
          </p:sp>
          <p:pic>
            <p:nvPicPr>
              <p:cNvPr id="14403" name="Picture 22" descr="C:\Program Files\Common Files\Microsoft Shared\Clipart\themes1\Bullets\BD10263_.GIF"/>
              <p:cNvPicPr>
                <a:picLocks noChangeAspect="1" noChangeArrowheads="1"/>
              </p:cNvPicPr>
              <p:nvPr/>
            </p:nvPicPr>
            <p:blipFill>
              <a:blip r:embed="rId3"/>
              <a:srcRect/>
              <a:stretch>
                <a:fillRect/>
              </a:stretch>
            </p:blipFill>
            <p:spPr bwMode="auto">
              <a:xfrm>
                <a:off x="0" y="0"/>
                <a:ext cx="246" cy="246"/>
              </a:xfrm>
              <a:prstGeom prst="rect">
                <a:avLst/>
              </a:prstGeom>
              <a:noFill/>
              <a:ln w="9525">
                <a:noFill/>
                <a:miter lim="800000"/>
                <a:headEnd/>
                <a:tailEnd/>
              </a:ln>
            </p:spPr>
          </p:pic>
        </p:grpSp>
        <p:sp>
          <p:nvSpPr>
            <p:cNvPr id="14401" name="Rectangle 23"/>
            <p:cNvSpPr>
              <a:spLocks noChangeArrowheads="1"/>
            </p:cNvSpPr>
            <p:nvPr/>
          </p:nvSpPr>
          <p:spPr bwMode="auto">
            <a:xfrm>
              <a:off x="240" y="-39"/>
              <a:ext cx="1709" cy="231"/>
            </a:xfrm>
            <a:prstGeom prst="rect">
              <a:avLst/>
            </a:prstGeom>
            <a:noFill/>
            <a:ln w="57150">
              <a:noFill/>
              <a:miter lim="800000"/>
              <a:headEnd/>
              <a:tailEnd/>
            </a:ln>
          </p:spPr>
          <p:txBody>
            <a:bodyPr>
              <a:spAutoFit/>
            </a:bodyPr>
            <a:lstStyle/>
            <a:p>
              <a:pPr algn="l">
                <a:spcBef>
                  <a:spcPct val="50000"/>
                </a:spcBef>
              </a:pPr>
              <a:r>
                <a:rPr lang="zh-CN" altLang="en-US" sz="1800">
                  <a:solidFill>
                    <a:srgbClr val="0000FF"/>
                  </a:solidFill>
                  <a:latin typeface="幼圆" pitchFamily="49" charset="-122"/>
                  <a:ea typeface="幼圆" pitchFamily="49" charset="-122"/>
                </a:rPr>
                <a:t>数量积 向量积 </a:t>
              </a:r>
              <a:r>
                <a:rPr lang="zh-CN" altLang="en-US" sz="1800">
                  <a:solidFill>
                    <a:srgbClr val="FF0000"/>
                  </a:solidFill>
                  <a:latin typeface="幼圆" pitchFamily="49" charset="-122"/>
                  <a:ea typeface="幼圆" pitchFamily="49" charset="-122"/>
                </a:rPr>
                <a:t>*</a:t>
              </a:r>
              <a:r>
                <a:rPr lang="zh-CN" altLang="en-US" sz="1800">
                  <a:solidFill>
                    <a:srgbClr val="0000FF"/>
                  </a:solidFill>
                  <a:latin typeface="幼圆" pitchFamily="49" charset="-122"/>
                  <a:ea typeface="幼圆" pitchFamily="49" charset="-122"/>
                </a:rPr>
                <a:t>混合积</a:t>
              </a:r>
            </a:p>
          </p:txBody>
        </p:sp>
      </p:grpSp>
      <p:sp>
        <p:nvSpPr>
          <p:cNvPr id="14358" name="Rectangle 24"/>
          <p:cNvSpPr>
            <a:spLocks noChangeArrowheads="1"/>
          </p:cNvSpPr>
          <p:nvPr/>
        </p:nvSpPr>
        <p:spPr bwMode="auto">
          <a:xfrm>
            <a:off x="914400" y="457200"/>
            <a:ext cx="6096000" cy="701675"/>
          </a:xfrm>
          <a:prstGeom prst="rect">
            <a:avLst/>
          </a:prstGeom>
          <a:noFill/>
          <a:ln w="57150">
            <a:noFill/>
            <a:miter lim="800000"/>
            <a:headEnd/>
            <a:tailEnd/>
          </a:ln>
        </p:spPr>
        <p:txBody>
          <a:bodyPr>
            <a:spAutoFit/>
          </a:bodyPr>
          <a:lstStyle/>
          <a:p>
            <a:pPr algn="l"/>
            <a:r>
              <a:rPr lang="zh-CN" altLang="en-US" sz="4000">
                <a:solidFill>
                  <a:schemeClr val="tx2"/>
                </a:solidFill>
                <a:ea typeface="黑体" pitchFamily="2" charset="-122"/>
              </a:rPr>
              <a:t>二、两向量的向量积</a:t>
            </a:r>
          </a:p>
        </p:txBody>
      </p:sp>
      <p:sp>
        <p:nvSpPr>
          <p:cNvPr id="327705" name="Text Box 25"/>
          <p:cNvSpPr txBox="1">
            <a:spLocks noChangeArrowheads="1"/>
          </p:cNvSpPr>
          <p:nvPr/>
        </p:nvSpPr>
        <p:spPr bwMode="auto">
          <a:xfrm>
            <a:off x="2209800" y="1814513"/>
            <a:ext cx="4191000" cy="519112"/>
          </a:xfrm>
          <a:prstGeom prst="rect">
            <a:avLst/>
          </a:prstGeom>
          <a:noFill/>
          <a:ln w="57150">
            <a:noFill/>
            <a:miter lim="800000"/>
            <a:headEnd/>
            <a:tailEnd/>
          </a:ln>
        </p:spPr>
        <p:txBody>
          <a:bodyPr>
            <a:spAutoFit/>
          </a:bodyPr>
          <a:lstStyle/>
          <a:p>
            <a:pPr algn="l">
              <a:spcBef>
                <a:spcPct val="50000"/>
              </a:spcBef>
            </a:pPr>
            <a:r>
              <a:rPr lang="zh-CN" altLang="en-US" sz="2800">
                <a:solidFill>
                  <a:srgbClr val="000000"/>
                </a:solidFill>
              </a:rPr>
              <a:t>设</a:t>
            </a:r>
            <a:r>
              <a:rPr lang="en-US" altLang="zh-CN" sz="2800" i="1">
                <a:solidFill>
                  <a:srgbClr val="000000"/>
                </a:solidFill>
              </a:rPr>
              <a:t>O</a:t>
            </a:r>
            <a:r>
              <a:rPr lang="zh-CN" altLang="en-US" sz="2800">
                <a:solidFill>
                  <a:srgbClr val="000000"/>
                </a:solidFill>
              </a:rPr>
              <a:t>为一根杠杆</a:t>
            </a:r>
            <a:r>
              <a:rPr lang="en-US" altLang="zh-CN" sz="2800" i="1">
                <a:solidFill>
                  <a:srgbClr val="000000"/>
                </a:solidFill>
              </a:rPr>
              <a:t>L</a:t>
            </a:r>
            <a:r>
              <a:rPr lang="zh-CN" altLang="en-US" sz="2800">
                <a:solidFill>
                  <a:srgbClr val="000000"/>
                </a:solidFill>
              </a:rPr>
              <a:t>的支点</a:t>
            </a:r>
            <a:r>
              <a:rPr lang="en-US" altLang="zh-CN" sz="2800">
                <a:solidFill>
                  <a:srgbClr val="000000"/>
                </a:solidFill>
              </a:rPr>
              <a:t>,</a:t>
            </a:r>
          </a:p>
        </p:txBody>
      </p:sp>
      <p:sp>
        <p:nvSpPr>
          <p:cNvPr id="327706" name="Text Box 26"/>
          <p:cNvSpPr txBox="1">
            <a:spLocks noChangeArrowheads="1"/>
          </p:cNvSpPr>
          <p:nvPr/>
        </p:nvSpPr>
        <p:spPr bwMode="auto">
          <a:xfrm>
            <a:off x="6019800" y="1838325"/>
            <a:ext cx="1752600" cy="519113"/>
          </a:xfrm>
          <a:prstGeom prst="rect">
            <a:avLst/>
          </a:prstGeom>
          <a:noFill/>
          <a:ln w="57150">
            <a:noFill/>
            <a:miter lim="800000"/>
            <a:headEnd/>
            <a:tailEnd/>
          </a:ln>
        </p:spPr>
        <p:txBody>
          <a:bodyPr>
            <a:spAutoFit/>
          </a:bodyPr>
          <a:lstStyle/>
          <a:p>
            <a:pPr algn="l">
              <a:spcBef>
                <a:spcPct val="50000"/>
              </a:spcBef>
            </a:pPr>
            <a:r>
              <a:rPr lang="zh-CN" altLang="en-US" sz="2800">
                <a:solidFill>
                  <a:srgbClr val="000000"/>
                </a:solidFill>
              </a:rPr>
              <a:t>有一个力</a:t>
            </a:r>
          </a:p>
        </p:txBody>
      </p:sp>
      <p:sp>
        <p:nvSpPr>
          <p:cNvPr id="327707" name="Text Box 27"/>
          <p:cNvSpPr txBox="1">
            <a:spLocks noChangeArrowheads="1"/>
          </p:cNvSpPr>
          <p:nvPr/>
        </p:nvSpPr>
        <p:spPr bwMode="auto">
          <a:xfrm>
            <a:off x="914400" y="2362200"/>
            <a:ext cx="4191000" cy="519113"/>
          </a:xfrm>
          <a:prstGeom prst="rect">
            <a:avLst/>
          </a:prstGeom>
          <a:noFill/>
          <a:ln w="57150">
            <a:noFill/>
            <a:miter lim="800000"/>
            <a:headEnd/>
            <a:tailEnd/>
          </a:ln>
        </p:spPr>
        <p:txBody>
          <a:bodyPr>
            <a:spAutoFit/>
          </a:bodyPr>
          <a:lstStyle/>
          <a:p>
            <a:pPr algn="l"/>
            <a:r>
              <a:rPr lang="zh-CN" altLang="en-US" sz="2800">
                <a:solidFill>
                  <a:srgbClr val="000000"/>
                </a:solidFill>
              </a:rPr>
              <a:t>作用于这杠杆上</a:t>
            </a:r>
            <a:r>
              <a:rPr lang="en-US" altLang="zh-CN" sz="2800" i="1">
                <a:solidFill>
                  <a:srgbClr val="000000"/>
                </a:solidFill>
              </a:rPr>
              <a:t>P</a:t>
            </a:r>
            <a:r>
              <a:rPr lang="zh-CN" altLang="en-US" sz="2800">
                <a:solidFill>
                  <a:srgbClr val="000000"/>
                </a:solidFill>
              </a:rPr>
              <a:t>点处</a:t>
            </a:r>
            <a:r>
              <a:rPr lang="en-US" altLang="zh-CN" sz="2800" i="1">
                <a:solidFill>
                  <a:srgbClr val="000000"/>
                </a:solidFill>
              </a:rPr>
              <a:t>.</a:t>
            </a:r>
          </a:p>
        </p:txBody>
      </p:sp>
      <p:graphicFrame>
        <p:nvGraphicFramePr>
          <p:cNvPr id="327708" name="Object 28"/>
          <p:cNvGraphicFramePr>
            <a:graphicFrameLocks noChangeAspect="1"/>
          </p:cNvGraphicFramePr>
          <p:nvPr/>
        </p:nvGraphicFramePr>
        <p:xfrm>
          <a:off x="7543800" y="2451100"/>
          <a:ext cx="330200" cy="368300"/>
        </p:xfrm>
        <a:graphic>
          <a:graphicData uri="http://schemas.openxmlformats.org/presentationml/2006/ole">
            <mc:AlternateContent xmlns:mc="http://schemas.openxmlformats.org/markup-compatibility/2006">
              <mc:Choice xmlns:v="urn:schemas-microsoft-com:vml" Requires="v">
                <p:oleObj spid="_x0000_s14530" name="Equation" r:id="rId4" imgW="330120" imgH="368280" progId="Equation.3">
                  <p:embed/>
                </p:oleObj>
              </mc:Choice>
              <mc:Fallback>
                <p:oleObj name="Equation" r:id="rId4" imgW="330120" imgH="368280" progId="Equation.3">
                  <p:embed/>
                  <p:pic>
                    <p:nvPicPr>
                      <p:cNvPr id="0" name="Object 2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43800" y="2451100"/>
                        <a:ext cx="330200"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27709" name="Text Box 29"/>
          <p:cNvSpPr txBox="1">
            <a:spLocks noChangeArrowheads="1"/>
          </p:cNvSpPr>
          <p:nvPr/>
        </p:nvSpPr>
        <p:spPr bwMode="auto">
          <a:xfrm>
            <a:off x="1676400" y="2971800"/>
            <a:ext cx="3581400" cy="519113"/>
          </a:xfrm>
          <a:prstGeom prst="rect">
            <a:avLst/>
          </a:prstGeom>
          <a:noFill/>
          <a:ln w="57150">
            <a:noFill/>
            <a:miter lim="800000"/>
            <a:headEnd/>
            <a:tailEnd/>
          </a:ln>
        </p:spPr>
        <p:txBody>
          <a:bodyPr>
            <a:spAutoFit/>
          </a:bodyPr>
          <a:lstStyle/>
          <a:p>
            <a:pPr algn="l">
              <a:spcBef>
                <a:spcPct val="50000"/>
              </a:spcBef>
            </a:pPr>
            <a:r>
              <a:rPr lang="zh-CN" altLang="en-US" sz="2800">
                <a:solidFill>
                  <a:srgbClr val="000000"/>
                </a:solidFill>
              </a:rPr>
              <a:t>对支点</a:t>
            </a:r>
            <a:r>
              <a:rPr lang="en-US" altLang="zh-CN" sz="2800" i="1">
                <a:solidFill>
                  <a:srgbClr val="000000"/>
                </a:solidFill>
              </a:rPr>
              <a:t>O</a:t>
            </a:r>
            <a:r>
              <a:rPr lang="zh-CN" altLang="en-US" sz="2800">
                <a:solidFill>
                  <a:srgbClr val="000000"/>
                </a:solidFill>
              </a:rPr>
              <a:t>的力矩是一</a:t>
            </a:r>
            <a:endParaRPr lang="zh-CN" altLang="en-US" sz="2800" i="1">
              <a:solidFill>
                <a:srgbClr val="000000"/>
              </a:solidFill>
            </a:endParaRPr>
          </a:p>
        </p:txBody>
      </p:sp>
      <p:sp>
        <p:nvSpPr>
          <p:cNvPr id="327710" name="Text Box 30"/>
          <p:cNvSpPr txBox="1">
            <a:spLocks noChangeArrowheads="1"/>
          </p:cNvSpPr>
          <p:nvPr/>
        </p:nvSpPr>
        <p:spPr bwMode="auto">
          <a:xfrm>
            <a:off x="4876800" y="2981325"/>
            <a:ext cx="1066800" cy="519113"/>
          </a:xfrm>
          <a:prstGeom prst="rect">
            <a:avLst/>
          </a:prstGeom>
          <a:noFill/>
          <a:ln w="57150">
            <a:noFill/>
            <a:miter lim="800000"/>
            <a:headEnd/>
            <a:tailEnd/>
          </a:ln>
        </p:spPr>
        <p:txBody>
          <a:bodyPr>
            <a:spAutoFit/>
          </a:bodyPr>
          <a:lstStyle/>
          <a:p>
            <a:pPr algn="l">
              <a:spcBef>
                <a:spcPct val="50000"/>
              </a:spcBef>
            </a:pPr>
            <a:r>
              <a:rPr lang="zh-CN" altLang="en-US" sz="2800">
                <a:solidFill>
                  <a:srgbClr val="0000FF"/>
                </a:solidFill>
                <a:ea typeface="黑体" pitchFamily="2" charset="-122"/>
              </a:rPr>
              <a:t>向量</a:t>
            </a:r>
            <a:endParaRPr lang="zh-CN" altLang="en-US" sz="2800" i="1">
              <a:solidFill>
                <a:srgbClr val="0000FF"/>
              </a:solidFill>
              <a:ea typeface="黑体" pitchFamily="2" charset="-122"/>
            </a:endParaRPr>
          </a:p>
        </p:txBody>
      </p:sp>
      <p:grpSp>
        <p:nvGrpSpPr>
          <p:cNvPr id="4" name="Group 31"/>
          <p:cNvGrpSpPr>
            <a:grpSpLocks/>
          </p:cNvGrpSpPr>
          <p:nvPr/>
        </p:nvGrpSpPr>
        <p:grpSpPr bwMode="auto">
          <a:xfrm>
            <a:off x="5715000" y="3063875"/>
            <a:ext cx="508000" cy="436563"/>
            <a:chOff x="3648" y="1917"/>
            <a:chExt cx="320" cy="275"/>
          </a:xfrm>
        </p:grpSpPr>
        <p:graphicFrame>
          <p:nvGraphicFramePr>
            <p:cNvPr id="14352" name="Object 32"/>
            <p:cNvGraphicFramePr>
              <a:graphicFrameLocks noChangeAspect="1"/>
            </p:cNvGraphicFramePr>
            <p:nvPr/>
          </p:nvGraphicFramePr>
          <p:xfrm>
            <a:off x="3648" y="1968"/>
            <a:ext cx="320" cy="224"/>
          </p:xfrm>
          <a:graphic>
            <a:graphicData uri="http://schemas.openxmlformats.org/presentationml/2006/ole">
              <mc:AlternateContent xmlns:mc="http://schemas.openxmlformats.org/markup-compatibility/2006">
                <mc:Choice xmlns:v="urn:schemas-microsoft-com:vml" Requires="v">
                  <p:oleObj spid="_x0000_s14531" name="Equation" r:id="rId6" imgW="507960" imgH="355320" progId="Equation.3">
                    <p:embed/>
                  </p:oleObj>
                </mc:Choice>
                <mc:Fallback>
                  <p:oleObj name="Equation" r:id="rId6" imgW="507960" imgH="355320" progId="Equation.3">
                    <p:embed/>
                    <p:pic>
                      <p:nvPicPr>
                        <p:cNvPr id="0" name="Object 3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48" y="1968"/>
                          <a:ext cx="320" cy="2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99" name="Line 33"/>
            <p:cNvSpPr>
              <a:spLocks noChangeShapeType="1"/>
            </p:cNvSpPr>
            <p:nvPr/>
          </p:nvSpPr>
          <p:spPr bwMode="auto">
            <a:xfrm>
              <a:off x="3696" y="1917"/>
              <a:ext cx="240" cy="0"/>
            </a:xfrm>
            <a:prstGeom prst="line">
              <a:avLst/>
            </a:prstGeom>
            <a:noFill/>
            <a:ln w="6350">
              <a:solidFill>
                <a:srgbClr val="0000FF"/>
              </a:solidFill>
              <a:round/>
              <a:headEnd/>
              <a:tailEnd type="triangle" w="med" len="med"/>
            </a:ln>
          </p:spPr>
          <p:txBody>
            <a:bodyPr/>
            <a:lstStyle/>
            <a:p>
              <a:endParaRPr lang="zh-CN" altLang="en-US"/>
            </a:p>
          </p:txBody>
        </p:sp>
      </p:grpSp>
      <p:sp>
        <p:nvSpPr>
          <p:cNvPr id="327714" name="Text Box 34"/>
          <p:cNvSpPr txBox="1">
            <a:spLocks noChangeArrowheads="1"/>
          </p:cNvSpPr>
          <p:nvPr/>
        </p:nvSpPr>
        <p:spPr bwMode="auto">
          <a:xfrm>
            <a:off x="6248400" y="2909888"/>
            <a:ext cx="1752600" cy="519112"/>
          </a:xfrm>
          <a:prstGeom prst="rect">
            <a:avLst/>
          </a:prstGeom>
          <a:noFill/>
          <a:ln w="57150">
            <a:noFill/>
            <a:miter lim="800000"/>
            <a:headEnd/>
            <a:tailEnd/>
          </a:ln>
        </p:spPr>
        <p:txBody>
          <a:bodyPr>
            <a:spAutoFit/>
          </a:bodyPr>
          <a:lstStyle/>
          <a:p>
            <a:pPr algn="l">
              <a:spcBef>
                <a:spcPct val="50000"/>
              </a:spcBef>
            </a:pPr>
            <a:r>
              <a:rPr lang="zh-CN" altLang="en-US" sz="2800">
                <a:solidFill>
                  <a:srgbClr val="000000"/>
                </a:solidFill>
              </a:rPr>
              <a:t>它的模为</a:t>
            </a:r>
          </a:p>
        </p:txBody>
      </p:sp>
      <p:grpSp>
        <p:nvGrpSpPr>
          <p:cNvPr id="5" name="Group 35"/>
          <p:cNvGrpSpPr>
            <a:grpSpLocks/>
          </p:cNvGrpSpPr>
          <p:nvPr/>
        </p:nvGrpSpPr>
        <p:grpSpPr bwMode="auto">
          <a:xfrm>
            <a:off x="7531100" y="1841500"/>
            <a:ext cx="317500" cy="368300"/>
            <a:chOff x="2780" y="864"/>
            <a:chExt cx="200" cy="232"/>
          </a:xfrm>
        </p:grpSpPr>
        <p:graphicFrame>
          <p:nvGraphicFramePr>
            <p:cNvPr id="14351" name="Object 36"/>
            <p:cNvGraphicFramePr>
              <a:graphicFrameLocks noChangeAspect="1"/>
            </p:cNvGraphicFramePr>
            <p:nvPr/>
          </p:nvGraphicFramePr>
          <p:xfrm>
            <a:off x="2780" y="912"/>
            <a:ext cx="200" cy="184"/>
          </p:xfrm>
          <a:graphic>
            <a:graphicData uri="http://schemas.openxmlformats.org/presentationml/2006/ole">
              <mc:AlternateContent xmlns:mc="http://schemas.openxmlformats.org/markup-compatibility/2006">
                <mc:Choice xmlns:v="urn:schemas-microsoft-com:vml" Requires="v">
                  <p:oleObj spid="_x0000_s14532" name="Equation" r:id="rId8" imgW="317160" imgH="291960" progId="Equation.3">
                    <p:embed/>
                  </p:oleObj>
                </mc:Choice>
                <mc:Fallback>
                  <p:oleObj name="Equation" r:id="rId8" imgW="317160" imgH="291960" progId="Equation.3">
                    <p:embed/>
                    <p:pic>
                      <p:nvPicPr>
                        <p:cNvPr id="0" name="Object 3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80" y="912"/>
                          <a:ext cx="200" cy="1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98" name="Line 37"/>
            <p:cNvSpPr>
              <a:spLocks noChangeShapeType="1"/>
            </p:cNvSpPr>
            <p:nvPr/>
          </p:nvSpPr>
          <p:spPr bwMode="auto">
            <a:xfrm>
              <a:off x="2832" y="864"/>
              <a:ext cx="144" cy="0"/>
            </a:xfrm>
            <a:prstGeom prst="line">
              <a:avLst/>
            </a:prstGeom>
            <a:noFill/>
            <a:ln w="6350">
              <a:solidFill>
                <a:schemeClr val="tx1"/>
              </a:solidFill>
              <a:round/>
              <a:headEnd/>
              <a:tailEnd type="triangle" w="med" len="med"/>
            </a:ln>
          </p:spPr>
          <p:txBody>
            <a:bodyPr/>
            <a:lstStyle/>
            <a:p>
              <a:endParaRPr lang="zh-CN" altLang="en-US"/>
            </a:p>
          </p:txBody>
        </p:sp>
      </p:grpSp>
      <p:grpSp>
        <p:nvGrpSpPr>
          <p:cNvPr id="6" name="Group 38"/>
          <p:cNvGrpSpPr>
            <a:grpSpLocks/>
          </p:cNvGrpSpPr>
          <p:nvPr/>
        </p:nvGrpSpPr>
        <p:grpSpPr bwMode="auto">
          <a:xfrm>
            <a:off x="4343400" y="2300288"/>
            <a:ext cx="850900" cy="519112"/>
            <a:chOff x="2832" y="1497"/>
            <a:chExt cx="536" cy="327"/>
          </a:xfrm>
        </p:grpSpPr>
        <p:sp>
          <p:nvSpPr>
            <p:cNvPr id="14395" name="Rectangle 39"/>
            <p:cNvSpPr>
              <a:spLocks noChangeArrowheads="1"/>
            </p:cNvSpPr>
            <p:nvPr/>
          </p:nvSpPr>
          <p:spPr bwMode="auto">
            <a:xfrm>
              <a:off x="2832" y="1497"/>
              <a:ext cx="437" cy="327"/>
            </a:xfrm>
            <a:prstGeom prst="rect">
              <a:avLst/>
            </a:prstGeom>
            <a:noFill/>
            <a:ln w="57150">
              <a:noFill/>
              <a:miter lim="800000"/>
              <a:headEnd/>
              <a:tailEnd/>
            </a:ln>
          </p:spPr>
          <p:txBody>
            <a:bodyPr>
              <a:spAutoFit/>
            </a:bodyPr>
            <a:lstStyle/>
            <a:p>
              <a:r>
                <a:rPr lang="zh-CN" altLang="en-US" sz="2800">
                  <a:solidFill>
                    <a:srgbClr val="000000"/>
                  </a:solidFill>
                </a:rPr>
                <a:t>力</a:t>
              </a:r>
            </a:p>
          </p:txBody>
        </p:sp>
        <p:grpSp>
          <p:nvGrpSpPr>
            <p:cNvPr id="14396" name="Group 40"/>
            <p:cNvGrpSpPr>
              <a:grpSpLocks/>
            </p:cNvGrpSpPr>
            <p:nvPr/>
          </p:nvGrpSpPr>
          <p:grpSpPr bwMode="auto">
            <a:xfrm>
              <a:off x="3168" y="1544"/>
              <a:ext cx="200" cy="232"/>
              <a:chOff x="2780" y="864"/>
              <a:chExt cx="200" cy="232"/>
            </a:xfrm>
          </p:grpSpPr>
          <p:graphicFrame>
            <p:nvGraphicFramePr>
              <p:cNvPr id="14350" name="Object 41"/>
              <p:cNvGraphicFramePr>
                <a:graphicFrameLocks noChangeAspect="1"/>
              </p:cNvGraphicFramePr>
              <p:nvPr/>
            </p:nvGraphicFramePr>
            <p:xfrm>
              <a:off x="2780" y="912"/>
              <a:ext cx="200" cy="184"/>
            </p:xfrm>
            <a:graphic>
              <a:graphicData uri="http://schemas.openxmlformats.org/presentationml/2006/ole">
                <mc:AlternateContent xmlns:mc="http://schemas.openxmlformats.org/markup-compatibility/2006">
                  <mc:Choice xmlns:v="urn:schemas-microsoft-com:vml" Requires="v">
                    <p:oleObj spid="_x0000_s14533" name="Equation" r:id="rId10" imgW="317160" imgH="291960" progId="Equation.3">
                      <p:embed/>
                    </p:oleObj>
                  </mc:Choice>
                  <mc:Fallback>
                    <p:oleObj name="Equation" r:id="rId10" imgW="317160" imgH="291960" progId="Equation.3">
                      <p:embed/>
                      <p:pic>
                        <p:nvPicPr>
                          <p:cNvPr id="0" name="Object 4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780" y="912"/>
                            <a:ext cx="200" cy="1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97" name="Line 42"/>
              <p:cNvSpPr>
                <a:spLocks noChangeShapeType="1"/>
              </p:cNvSpPr>
              <p:nvPr/>
            </p:nvSpPr>
            <p:spPr bwMode="auto">
              <a:xfrm>
                <a:off x="2832" y="864"/>
                <a:ext cx="144" cy="0"/>
              </a:xfrm>
              <a:prstGeom prst="line">
                <a:avLst/>
              </a:prstGeom>
              <a:noFill/>
              <a:ln w="6350">
                <a:solidFill>
                  <a:schemeClr val="tx1"/>
                </a:solidFill>
                <a:round/>
                <a:headEnd/>
                <a:tailEnd type="triangle" w="med" len="med"/>
              </a:ln>
            </p:spPr>
            <p:txBody>
              <a:bodyPr/>
              <a:lstStyle/>
              <a:p>
                <a:endParaRPr lang="zh-CN" altLang="en-US"/>
              </a:p>
            </p:txBody>
          </p:sp>
        </p:grpSp>
      </p:grpSp>
      <p:grpSp>
        <p:nvGrpSpPr>
          <p:cNvPr id="8" name="Group 43"/>
          <p:cNvGrpSpPr>
            <a:grpSpLocks/>
          </p:cNvGrpSpPr>
          <p:nvPr/>
        </p:nvGrpSpPr>
        <p:grpSpPr bwMode="auto">
          <a:xfrm>
            <a:off x="838200" y="2957513"/>
            <a:ext cx="850900" cy="519112"/>
            <a:chOff x="576" y="1920"/>
            <a:chExt cx="536" cy="327"/>
          </a:xfrm>
        </p:grpSpPr>
        <p:sp>
          <p:nvSpPr>
            <p:cNvPr id="14392" name="Rectangle 44"/>
            <p:cNvSpPr>
              <a:spLocks noChangeArrowheads="1"/>
            </p:cNvSpPr>
            <p:nvPr/>
          </p:nvSpPr>
          <p:spPr bwMode="auto">
            <a:xfrm>
              <a:off x="576" y="1920"/>
              <a:ext cx="437" cy="327"/>
            </a:xfrm>
            <a:prstGeom prst="rect">
              <a:avLst/>
            </a:prstGeom>
            <a:noFill/>
            <a:ln w="57150">
              <a:noFill/>
              <a:miter lim="800000"/>
              <a:headEnd/>
              <a:tailEnd/>
            </a:ln>
          </p:spPr>
          <p:txBody>
            <a:bodyPr>
              <a:spAutoFit/>
            </a:bodyPr>
            <a:lstStyle/>
            <a:p>
              <a:r>
                <a:rPr lang="zh-CN" altLang="en-US" sz="2800">
                  <a:solidFill>
                    <a:srgbClr val="000000"/>
                  </a:solidFill>
                </a:rPr>
                <a:t>力</a:t>
              </a:r>
            </a:p>
          </p:txBody>
        </p:sp>
        <p:grpSp>
          <p:nvGrpSpPr>
            <p:cNvPr id="14393" name="Group 45"/>
            <p:cNvGrpSpPr>
              <a:grpSpLocks/>
            </p:cNvGrpSpPr>
            <p:nvPr/>
          </p:nvGrpSpPr>
          <p:grpSpPr bwMode="auto">
            <a:xfrm>
              <a:off x="912" y="1967"/>
              <a:ext cx="200" cy="232"/>
              <a:chOff x="2780" y="864"/>
              <a:chExt cx="200" cy="232"/>
            </a:xfrm>
          </p:grpSpPr>
          <p:graphicFrame>
            <p:nvGraphicFramePr>
              <p:cNvPr id="14349" name="Object 46"/>
              <p:cNvGraphicFramePr>
                <a:graphicFrameLocks noChangeAspect="1"/>
              </p:cNvGraphicFramePr>
              <p:nvPr/>
            </p:nvGraphicFramePr>
            <p:xfrm>
              <a:off x="2780" y="912"/>
              <a:ext cx="200" cy="184"/>
            </p:xfrm>
            <a:graphic>
              <a:graphicData uri="http://schemas.openxmlformats.org/presentationml/2006/ole">
                <mc:AlternateContent xmlns:mc="http://schemas.openxmlformats.org/markup-compatibility/2006">
                  <mc:Choice xmlns:v="urn:schemas-microsoft-com:vml" Requires="v">
                    <p:oleObj spid="_x0000_s14534" name="Equation" r:id="rId12" imgW="317160" imgH="291960" progId="Equation.3">
                      <p:embed/>
                    </p:oleObj>
                  </mc:Choice>
                  <mc:Fallback>
                    <p:oleObj name="Equation" r:id="rId12" imgW="317160" imgH="291960" progId="Equation.3">
                      <p:embed/>
                      <p:pic>
                        <p:nvPicPr>
                          <p:cNvPr id="0" name="Object 4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780" y="912"/>
                            <a:ext cx="200" cy="1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94" name="Line 47"/>
              <p:cNvSpPr>
                <a:spLocks noChangeShapeType="1"/>
              </p:cNvSpPr>
              <p:nvPr/>
            </p:nvSpPr>
            <p:spPr bwMode="auto">
              <a:xfrm>
                <a:off x="2832" y="864"/>
                <a:ext cx="144" cy="0"/>
              </a:xfrm>
              <a:prstGeom prst="line">
                <a:avLst/>
              </a:prstGeom>
              <a:noFill/>
              <a:ln w="6350">
                <a:solidFill>
                  <a:schemeClr val="tx1"/>
                </a:solidFill>
                <a:round/>
                <a:headEnd/>
                <a:tailEnd type="triangle" w="med" len="med"/>
              </a:ln>
            </p:spPr>
            <p:txBody>
              <a:bodyPr/>
              <a:lstStyle/>
              <a:p>
                <a:endParaRPr lang="zh-CN" altLang="en-US"/>
              </a:p>
            </p:txBody>
          </p:sp>
        </p:grpSp>
      </p:grpSp>
      <p:grpSp>
        <p:nvGrpSpPr>
          <p:cNvPr id="10" name="Group 48"/>
          <p:cNvGrpSpPr>
            <a:grpSpLocks/>
          </p:cNvGrpSpPr>
          <p:nvPr/>
        </p:nvGrpSpPr>
        <p:grpSpPr bwMode="auto">
          <a:xfrm>
            <a:off x="4038600" y="4876800"/>
            <a:ext cx="457200" cy="347663"/>
            <a:chOff x="1728" y="3277"/>
            <a:chExt cx="288" cy="219"/>
          </a:xfrm>
        </p:grpSpPr>
        <p:graphicFrame>
          <p:nvGraphicFramePr>
            <p:cNvPr id="14348" name="Object 49"/>
            <p:cNvGraphicFramePr>
              <a:graphicFrameLocks noChangeAspect="1"/>
            </p:cNvGraphicFramePr>
            <p:nvPr/>
          </p:nvGraphicFramePr>
          <p:xfrm>
            <a:off x="1728" y="3312"/>
            <a:ext cx="256" cy="184"/>
          </p:xfrm>
          <a:graphic>
            <a:graphicData uri="http://schemas.openxmlformats.org/presentationml/2006/ole">
              <mc:AlternateContent xmlns:mc="http://schemas.openxmlformats.org/markup-compatibility/2006">
                <mc:Choice xmlns:v="urn:schemas-microsoft-com:vml" Requires="v">
                  <p:oleObj spid="_x0000_s14535" name="Equation" r:id="rId13" imgW="406080" imgH="291960" progId="Equation.3">
                    <p:embed/>
                  </p:oleObj>
                </mc:Choice>
                <mc:Fallback>
                  <p:oleObj name="Equation" r:id="rId13" imgW="406080" imgH="291960" progId="Equation.3">
                    <p:embed/>
                    <p:pic>
                      <p:nvPicPr>
                        <p:cNvPr id="0" name="Object 4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728" y="3312"/>
                          <a:ext cx="256" cy="1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91" name="Line 50"/>
            <p:cNvSpPr>
              <a:spLocks noChangeShapeType="1"/>
            </p:cNvSpPr>
            <p:nvPr/>
          </p:nvSpPr>
          <p:spPr bwMode="auto">
            <a:xfrm>
              <a:off x="1776" y="3277"/>
              <a:ext cx="240" cy="0"/>
            </a:xfrm>
            <a:prstGeom prst="line">
              <a:avLst/>
            </a:prstGeom>
            <a:noFill/>
            <a:ln w="6350">
              <a:solidFill>
                <a:srgbClr val="000000"/>
              </a:solidFill>
              <a:round/>
              <a:headEnd/>
              <a:tailEnd type="triangle" w="med" len="med"/>
            </a:ln>
          </p:spPr>
          <p:txBody>
            <a:bodyPr/>
            <a:lstStyle/>
            <a:p>
              <a:endParaRPr lang="zh-CN" altLang="en-US"/>
            </a:p>
          </p:txBody>
        </p:sp>
      </p:grpSp>
      <p:grpSp>
        <p:nvGrpSpPr>
          <p:cNvPr id="11" name="Group 51"/>
          <p:cNvGrpSpPr>
            <a:grpSpLocks/>
          </p:cNvGrpSpPr>
          <p:nvPr/>
        </p:nvGrpSpPr>
        <p:grpSpPr bwMode="auto">
          <a:xfrm>
            <a:off x="4419600" y="4800600"/>
            <a:ext cx="3276600" cy="519113"/>
            <a:chOff x="2784" y="3129"/>
            <a:chExt cx="2064" cy="327"/>
          </a:xfrm>
        </p:grpSpPr>
        <p:sp>
          <p:nvSpPr>
            <p:cNvPr id="14389" name="Line 52"/>
            <p:cNvSpPr>
              <a:spLocks noChangeShapeType="1"/>
            </p:cNvSpPr>
            <p:nvPr/>
          </p:nvSpPr>
          <p:spPr bwMode="auto">
            <a:xfrm>
              <a:off x="4224" y="3168"/>
              <a:ext cx="288" cy="0"/>
            </a:xfrm>
            <a:prstGeom prst="line">
              <a:avLst/>
            </a:prstGeom>
            <a:noFill/>
            <a:ln w="3175">
              <a:solidFill>
                <a:schemeClr val="tx1"/>
              </a:solidFill>
              <a:round/>
              <a:headEnd/>
              <a:tailEnd type="triangle" w="med" len="med"/>
            </a:ln>
          </p:spPr>
          <p:txBody>
            <a:bodyPr wrap="none" anchor="ctr"/>
            <a:lstStyle/>
            <a:p>
              <a:endParaRPr lang="zh-CN" altLang="en-US"/>
            </a:p>
          </p:txBody>
        </p:sp>
        <p:sp>
          <p:nvSpPr>
            <p:cNvPr id="14390" name="Text Box 53"/>
            <p:cNvSpPr txBox="1">
              <a:spLocks noChangeArrowheads="1"/>
            </p:cNvSpPr>
            <p:nvPr/>
          </p:nvSpPr>
          <p:spPr bwMode="auto">
            <a:xfrm>
              <a:off x="2784" y="3129"/>
              <a:ext cx="2064" cy="327"/>
            </a:xfrm>
            <a:prstGeom prst="rect">
              <a:avLst/>
            </a:prstGeom>
            <a:noFill/>
            <a:ln w="57150">
              <a:noFill/>
              <a:miter lim="800000"/>
              <a:headEnd/>
              <a:tailEnd/>
            </a:ln>
          </p:spPr>
          <p:txBody>
            <a:bodyPr>
              <a:spAutoFit/>
            </a:bodyPr>
            <a:lstStyle/>
            <a:p>
              <a:pPr algn="l">
                <a:spcBef>
                  <a:spcPct val="50000"/>
                </a:spcBef>
              </a:pPr>
              <a:r>
                <a:rPr lang="zh-CN" altLang="en-US" sz="2800">
                  <a:solidFill>
                    <a:srgbClr val="000000"/>
                  </a:solidFill>
                </a:rPr>
                <a:t>的方向垂直于</a:t>
              </a:r>
              <a:r>
                <a:rPr lang="en-US" altLang="zh-CN" sz="2800" i="1">
                  <a:solidFill>
                    <a:srgbClr val="000000"/>
                  </a:solidFill>
                </a:rPr>
                <a:t>OP</a:t>
              </a:r>
              <a:r>
                <a:rPr lang="zh-CN" altLang="en-US" sz="2800">
                  <a:solidFill>
                    <a:srgbClr val="000000"/>
                  </a:solidFill>
                </a:rPr>
                <a:t>与</a:t>
              </a:r>
            </a:p>
          </p:txBody>
        </p:sp>
      </p:grpSp>
      <p:grpSp>
        <p:nvGrpSpPr>
          <p:cNvPr id="12" name="Group 54"/>
          <p:cNvGrpSpPr>
            <a:grpSpLocks/>
          </p:cNvGrpSpPr>
          <p:nvPr/>
        </p:nvGrpSpPr>
        <p:grpSpPr bwMode="auto">
          <a:xfrm>
            <a:off x="7454900" y="4862513"/>
            <a:ext cx="317500" cy="368300"/>
            <a:chOff x="2780" y="864"/>
            <a:chExt cx="200" cy="232"/>
          </a:xfrm>
        </p:grpSpPr>
        <p:graphicFrame>
          <p:nvGraphicFramePr>
            <p:cNvPr id="14347" name="Object 55"/>
            <p:cNvGraphicFramePr>
              <a:graphicFrameLocks noChangeAspect="1"/>
            </p:cNvGraphicFramePr>
            <p:nvPr/>
          </p:nvGraphicFramePr>
          <p:xfrm>
            <a:off x="2780" y="912"/>
            <a:ext cx="200" cy="184"/>
          </p:xfrm>
          <a:graphic>
            <a:graphicData uri="http://schemas.openxmlformats.org/presentationml/2006/ole">
              <mc:AlternateContent xmlns:mc="http://schemas.openxmlformats.org/markup-compatibility/2006">
                <mc:Choice xmlns:v="urn:schemas-microsoft-com:vml" Requires="v">
                  <p:oleObj spid="_x0000_s14536" name="Equation" r:id="rId15" imgW="317160" imgH="291960" progId="Equation.3">
                    <p:embed/>
                  </p:oleObj>
                </mc:Choice>
                <mc:Fallback>
                  <p:oleObj name="Equation" r:id="rId15" imgW="317160" imgH="291960" progId="Equation.3">
                    <p:embed/>
                    <p:pic>
                      <p:nvPicPr>
                        <p:cNvPr id="0" name="Object 5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780" y="912"/>
                          <a:ext cx="200" cy="1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88" name="Line 56"/>
            <p:cNvSpPr>
              <a:spLocks noChangeShapeType="1"/>
            </p:cNvSpPr>
            <p:nvPr/>
          </p:nvSpPr>
          <p:spPr bwMode="auto">
            <a:xfrm>
              <a:off x="2832" y="864"/>
              <a:ext cx="144" cy="0"/>
            </a:xfrm>
            <a:prstGeom prst="line">
              <a:avLst/>
            </a:prstGeom>
            <a:noFill/>
            <a:ln w="6350">
              <a:solidFill>
                <a:schemeClr val="tx1"/>
              </a:solidFill>
              <a:round/>
              <a:headEnd/>
              <a:tailEnd type="triangle" w="med" len="med"/>
            </a:ln>
          </p:spPr>
          <p:txBody>
            <a:bodyPr/>
            <a:lstStyle/>
            <a:p>
              <a:endParaRPr lang="zh-CN" altLang="en-US"/>
            </a:p>
          </p:txBody>
        </p:sp>
      </p:grpSp>
      <p:sp>
        <p:nvSpPr>
          <p:cNvPr id="327737" name="Text Box 57"/>
          <p:cNvSpPr txBox="1">
            <a:spLocks noChangeArrowheads="1"/>
          </p:cNvSpPr>
          <p:nvPr/>
        </p:nvSpPr>
        <p:spPr bwMode="auto">
          <a:xfrm>
            <a:off x="3962400" y="5257800"/>
            <a:ext cx="4191000" cy="946150"/>
          </a:xfrm>
          <a:prstGeom prst="rect">
            <a:avLst/>
          </a:prstGeom>
          <a:noFill/>
          <a:ln w="57150">
            <a:noFill/>
            <a:miter lim="800000"/>
            <a:headEnd/>
            <a:tailEnd/>
          </a:ln>
        </p:spPr>
        <p:txBody>
          <a:bodyPr>
            <a:spAutoFit/>
          </a:bodyPr>
          <a:lstStyle/>
          <a:p>
            <a:pPr algn="l">
              <a:spcBef>
                <a:spcPct val="50000"/>
              </a:spcBef>
            </a:pPr>
            <a:r>
              <a:rPr lang="zh-CN" altLang="en-US" sz="2800">
                <a:solidFill>
                  <a:srgbClr val="000000"/>
                </a:solidFill>
              </a:rPr>
              <a:t>所决定的平面</a:t>
            </a:r>
            <a:r>
              <a:rPr lang="en-US" altLang="zh-CN" sz="2800">
                <a:solidFill>
                  <a:srgbClr val="000000"/>
                </a:solidFill>
              </a:rPr>
              <a:t>, </a:t>
            </a:r>
            <a:r>
              <a:rPr lang="zh-CN" altLang="en-US" sz="2800">
                <a:solidFill>
                  <a:srgbClr val="000000"/>
                </a:solidFill>
              </a:rPr>
              <a:t>指向符合</a:t>
            </a:r>
            <a:r>
              <a:rPr lang="zh-CN" altLang="en-US" sz="2800">
                <a:solidFill>
                  <a:srgbClr val="0000FF"/>
                </a:solidFill>
              </a:rPr>
              <a:t>右手系</a:t>
            </a:r>
            <a:r>
              <a:rPr lang="en-US" altLang="zh-CN" sz="2800">
                <a:solidFill>
                  <a:srgbClr val="0000FF"/>
                </a:solidFill>
              </a:rPr>
              <a:t>.</a:t>
            </a:r>
          </a:p>
        </p:txBody>
      </p:sp>
      <p:graphicFrame>
        <p:nvGraphicFramePr>
          <p:cNvPr id="14346" name="Object 59"/>
          <p:cNvGraphicFramePr>
            <a:graphicFrameLocks noChangeAspect="1"/>
          </p:cNvGraphicFramePr>
          <p:nvPr/>
        </p:nvGraphicFramePr>
        <p:xfrm flipV="1">
          <a:off x="3946525" y="1588"/>
          <a:ext cx="2225675" cy="1587"/>
        </p:xfrm>
        <a:graphic>
          <a:graphicData uri="http://schemas.openxmlformats.org/presentationml/2006/ole">
            <mc:AlternateContent xmlns:mc="http://schemas.openxmlformats.org/markup-compatibility/2006">
              <mc:Choice xmlns:v="urn:schemas-microsoft-com:vml" Requires="v">
                <p:oleObj spid="_x0000_s14537" name="Equation" r:id="rId16" imgW="2234880" imgH="393480" progId="Equation.3">
                  <p:embed/>
                </p:oleObj>
              </mc:Choice>
              <mc:Fallback>
                <p:oleObj name="Equation" r:id="rId16" imgW="2234880" imgH="393480" progId="Equation.3">
                  <p:embed/>
                  <p:pic>
                    <p:nvPicPr>
                      <p:cNvPr id="0" name="Object 5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flipV="1">
                        <a:off x="3946525" y="1588"/>
                        <a:ext cx="2225675"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3" name="Group 62"/>
          <p:cNvGrpSpPr>
            <a:grpSpLocks/>
          </p:cNvGrpSpPr>
          <p:nvPr/>
        </p:nvGrpSpPr>
        <p:grpSpPr bwMode="auto">
          <a:xfrm>
            <a:off x="5105400" y="2362200"/>
            <a:ext cx="2590800" cy="519113"/>
            <a:chOff x="3216" y="1488"/>
            <a:chExt cx="1632" cy="327"/>
          </a:xfrm>
        </p:grpSpPr>
        <p:sp>
          <p:nvSpPr>
            <p:cNvPr id="14386" name="Text Box 63"/>
            <p:cNvSpPr txBox="1">
              <a:spLocks noChangeArrowheads="1"/>
            </p:cNvSpPr>
            <p:nvPr/>
          </p:nvSpPr>
          <p:spPr bwMode="auto">
            <a:xfrm>
              <a:off x="3216" y="1488"/>
              <a:ext cx="1632" cy="327"/>
            </a:xfrm>
            <a:prstGeom prst="rect">
              <a:avLst/>
            </a:prstGeom>
            <a:noFill/>
            <a:ln w="57150">
              <a:noFill/>
              <a:miter lim="800000"/>
              <a:headEnd/>
              <a:tailEnd/>
            </a:ln>
          </p:spPr>
          <p:txBody>
            <a:bodyPr>
              <a:spAutoFit/>
            </a:bodyPr>
            <a:lstStyle/>
            <a:p>
              <a:pPr algn="l">
                <a:spcBef>
                  <a:spcPct val="50000"/>
                </a:spcBef>
              </a:pPr>
              <a:r>
                <a:rPr lang="zh-CN" altLang="en-US" sz="2800">
                  <a:solidFill>
                    <a:srgbClr val="000000"/>
                  </a:solidFill>
                </a:rPr>
                <a:t>与</a:t>
              </a:r>
              <a:r>
                <a:rPr lang="en-US" altLang="zh-CN" sz="2800" i="1">
                  <a:solidFill>
                    <a:srgbClr val="000000"/>
                  </a:solidFill>
                </a:rPr>
                <a:t>OP </a:t>
              </a:r>
              <a:r>
                <a:rPr lang="zh-CN" altLang="en-US" sz="2800">
                  <a:solidFill>
                    <a:srgbClr val="000000"/>
                  </a:solidFill>
                </a:rPr>
                <a:t>的夹角为</a:t>
              </a:r>
            </a:p>
          </p:txBody>
        </p:sp>
        <p:sp>
          <p:nvSpPr>
            <p:cNvPr id="14387" name="Line 64"/>
            <p:cNvSpPr>
              <a:spLocks noChangeShapeType="1"/>
            </p:cNvSpPr>
            <p:nvPr/>
          </p:nvSpPr>
          <p:spPr bwMode="auto">
            <a:xfrm>
              <a:off x="3552" y="1488"/>
              <a:ext cx="288" cy="0"/>
            </a:xfrm>
            <a:prstGeom prst="line">
              <a:avLst/>
            </a:prstGeom>
            <a:noFill/>
            <a:ln w="3175">
              <a:solidFill>
                <a:schemeClr val="tx1"/>
              </a:solidFill>
              <a:round/>
              <a:headEnd/>
              <a:tailEnd type="triangle" w="med" len="med"/>
            </a:ln>
          </p:spPr>
          <p:txBody>
            <a:bodyPr wrap="none" anchor="ctr"/>
            <a:lstStyle/>
            <a:p>
              <a:endParaRPr lang="zh-CN" altLang="en-US"/>
            </a:p>
          </p:txBody>
        </p:sp>
      </p:grpSp>
      <p:grpSp>
        <p:nvGrpSpPr>
          <p:cNvPr id="14" name="Group 65"/>
          <p:cNvGrpSpPr>
            <a:grpSpLocks/>
          </p:cNvGrpSpPr>
          <p:nvPr/>
        </p:nvGrpSpPr>
        <p:grpSpPr bwMode="auto">
          <a:xfrm>
            <a:off x="4572000" y="4191000"/>
            <a:ext cx="2298700" cy="431800"/>
            <a:chOff x="2880" y="2640"/>
            <a:chExt cx="1448" cy="272"/>
          </a:xfrm>
        </p:grpSpPr>
        <p:graphicFrame>
          <p:nvGraphicFramePr>
            <p:cNvPr id="14345" name="Object 66"/>
            <p:cNvGraphicFramePr>
              <a:graphicFrameLocks noChangeAspect="1"/>
            </p:cNvGraphicFramePr>
            <p:nvPr/>
          </p:nvGraphicFramePr>
          <p:xfrm>
            <a:off x="2880" y="2664"/>
            <a:ext cx="1448" cy="248"/>
          </p:xfrm>
          <a:graphic>
            <a:graphicData uri="http://schemas.openxmlformats.org/presentationml/2006/ole">
              <mc:AlternateContent xmlns:mc="http://schemas.openxmlformats.org/markup-compatibility/2006">
                <mc:Choice xmlns:v="urn:schemas-microsoft-com:vml" Requires="v">
                  <p:oleObj spid="_x0000_s14538" name="Equation" r:id="rId18" imgW="2298600" imgH="393480" progId="Equation.3">
                    <p:embed/>
                  </p:oleObj>
                </mc:Choice>
                <mc:Fallback>
                  <p:oleObj name="Equation" r:id="rId18" imgW="2298600" imgH="393480" progId="Equation.3">
                    <p:embed/>
                    <p:pic>
                      <p:nvPicPr>
                        <p:cNvPr id="0" name="Object 66"/>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880" y="2664"/>
                          <a:ext cx="1448" cy="2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84" name="Line 67"/>
            <p:cNvSpPr>
              <a:spLocks noChangeShapeType="1"/>
            </p:cNvSpPr>
            <p:nvPr/>
          </p:nvSpPr>
          <p:spPr bwMode="auto">
            <a:xfrm>
              <a:off x="3136" y="2640"/>
              <a:ext cx="288" cy="0"/>
            </a:xfrm>
            <a:prstGeom prst="line">
              <a:avLst/>
            </a:prstGeom>
            <a:noFill/>
            <a:ln w="9525">
              <a:solidFill>
                <a:schemeClr val="tx1"/>
              </a:solidFill>
              <a:round/>
              <a:headEnd/>
              <a:tailEnd type="triangle" w="med" len="med"/>
            </a:ln>
          </p:spPr>
          <p:txBody>
            <a:bodyPr wrap="none" anchor="ctr"/>
            <a:lstStyle/>
            <a:p>
              <a:endParaRPr lang="zh-CN" altLang="en-US"/>
            </a:p>
          </p:txBody>
        </p:sp>
        <p:sp>
          <p:nvSpPr>
            <p:cNvPr id="14385" name="Line 68"/>
            <p:cNvSpPr>
              <a:spLocks noChangeShapeType="1"/>
            </p:cNvSpPr>
            <p:nvPr/>
          </p:nvSpPr>
          <p:spPr bwMode="auto">
            <a:xfrm>
              <a:off x="3648" y="2640"/>
              <a:ext cx="144" cy="0"/>
            </a:xfrm>
            <a:prstGeom prst="line">
              <a:avLst/>
            </a:prstGeom>
            <a:noFill/>
            <a:ln w="6350">
              <a:solidFill>
                <a:schemeClr val="tx1"/>
              </a:solidFill>
              <a:round/>
              <a:headEnd/>
              <a:tailEnd type="triangle" w="med" len="med"/>
            </a:ln>
          </p:spPr>
          <p:txBody>
            <a:bodyPr/>
            <a:lstStyle/>
            <a:p>
              <a:endParaRPr lang="zh-CN" altLang="en-US"/>
            </a:p>
          </p:txBody>
        </p:sp>
      </p:grpSp>
      <p:grpSp>
        <p:nvGrpSpPr>
          <p:cNvPr id="15" name="Group 91"/>
          <p:cNvGrpSpPr>
            <a:grpSpLocks/>
          </p:cNvGrpSpPr>
          <p:nvPr/>
        </p:nvGrpSpPr>
        <p:grpSpPr bwMode="auto">
          <a:xfrm>
            <a:off x="914400" y="3810000"/>
            <a:ext cx="2857500" cy="1981200"/>
            <a:chOff x="672" y="3216"/>
            <a:chExt cx="1800" cy="1248"/>
          </a:xfrm>
        </p:grpSpPr>
        <p:graphicFrame>
          <p:nvGraphicFramePr>
            <p:cNvPr id="14339" name="Object 79"/>
            <p:cNvGraphicFramePr>
              <a:graphicFrameLocks noChangeAspect="1"/>
            </p:cNvGraphicFramePr>
            <p:nvPr/>
          </p:nvGraphicFramePr>
          <p:xfrm>
            <a:off x="2304" y="3888"/>
            <a:ext cx="168" cy="184"/>
          </p:xfrm>
          <a:graphic>
            <a:graphicData uri="http://schemas.openxmlformats.org/presentationml/2006/ole">
              <mc:AlternateContent xmlns:mc="http://schemas.openxmlformats.org/markup-compatibility/2006">
                <mc:Choice xmlns:v="urn:schemas-microsoft-com:vml" Requires="v">
                  <p:oleObj spid="_x0000_s14539" name="Equation" r:id="rId20" imgW="266400" imgH="291960" progId="Equation.3">
                    <p:embed/>
                  </p:oleObj>
                </mc:Choice>
                <mc:Fallback>
                  <p:oleObj name="Equation" r:id="rId20" imgW="266400" imgH="291960" progId="Equation.3">
                    <p:embed/>
                    <p:pic>
                      <p:nvPicPr>
                        <p:cNvPr id="0" name="Object 79"/>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304" y="3888"/>
                          <a:ext cx="168" cy="1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340" name="Object 80"/>
            <p:cNvGraphicFramePr>
              <a:graphicFrameLocks noChangeAspect="1"/>
            </p:cNvGraphicFramePr>
            <p:nvPr/>
          </p:nvGraphicFramePr>
          <p:xfrm>
            <a:off x="1304" y="4224"/>
            <a:ext cx="184" cy="240"/>
          </p:xfrm>
          <a:graphic>
            <a:graphicData uri="http://schemas.openxmlformats.org/presentationml/2006/ole">
              <mc:AlternateContent xmlns:mc="http://schemas.openxmlformats.org/markup-compatibility/2006">
                <mc:Choice xmlns:v="urn:schemas-microsoft-com:vml" Requires="v">
                  <p:oleObj spid="_x0000_s14540" name="Equation" r:id="rId22" imgW="291960" imgH="380880" progId="Equation.3">
                    <p:embed/>
                  </p:oleObj>
                </mc:Choice>
                <mc:Fallback>
                  <p:oleObj name="Equation" r:id="rId22" imgW="291960" imgH="380880" progId="Equation.3">
                    <p:embed/>
                    <p:pic>
                      <p:nvPicPr>
                        <p:cNvPr id="0" name="Object 80"/>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304" y="4224"/>
                          <a:ext cx="184" cy="2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341" name="Object 81"/>
            <p:cNvGraphicFramePr>
              <a:graphicFrameLocks noChangeAspect="1"/>
            </p:cNvGraphicFramePr>
            <p:nvPr/>
          </p:nvGraphicFramePr>
          <p:xfrm>
            <a:off x="1440" y="4032"/>
            <a:ext cx="184" cy="184"/>
          </p:xfrm>
          <a:graphic>
            <a:graphicData uri="http://schemas.openxmlformats.org/presentationml/2006/ole">
              <mc:AlternateContent xmlns:mc="http://schemas.openxmlformats.org/markup-compatibility/2006">
                <mc:Choice xmlns:v="urn:schemas-microsoft-com:vml" Requires="v">
                  <p:oleObj spid="_x0000_s14541" name="Equation" r:id="rId24" imgW="291960" imgH="291960" progId="Equation.3">
                    <p:embed/>
                  </p:oleObj>
                </mc:Choice>
                <mc:Fallback>
                  <p:oleObj name="Equation" r:id="rId24" imgW="291960" imgH="291960" progId="Equation.3">
                    <p:embed/>
                    <p:pic>
                      <p:nvPicPr>
                        <p:cNvPr id="0" name="Object 81"/>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1440" y="4032"/>
                          <a:ext cx="184" cy="1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342" name="Object 82"/>
            <p:cNvGraphicFramePr>
              <a:graphicFrameLocks noChangeAspect="1"/>
            </p:cNvGraphicFramePr>
            <p:nvPr/>
          </p:nvGraphicFramePr>
          <p:xfrm>
            <a:off x="816" y="4080"/>
            <a:ext cx="184" cy="200"/>
          </p:xfrm>
          <a:graphic>
            <a:graphicData uri="http://schemas.openxmlformats.org/presentationml/2006/ole">
              <mc:AlternateContent xmlns:mc="http://schemas.openxmlformats.org/markup-compatibility/2006">
                <mc:Choice xmlns:v="urn:schemas-microsoft-com:vml" Requires="v">
                  <p:oleObj spid="_x0000_s14542" name="Equation" r:id="rId26" imgW="291960" imgH="317160" progId="Equation.3">
                    <p:embed/>
                  </p:oleObj>
                </mc:Choice>
                <mc:Fallback>
                  <p:oleObj name="Equation" r:id="rId26" imgW="291960" imgH="317160" progId="Equation.3">
                    <p:embed/>
                    <p:pic>
                      <p:nvPicPr>
                        <p:cNvPr id="0" name="Object 82"/>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816" y="4080"/>
                          <a:ext cx="184" cy="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343" name="Object 86"/>
            <p:cNvGraphicFramePr>
              <a:graphicFrameLocks noChangeAspect="1"/>
            </p:cNvGraphicFramePr>
            <p:nvPr/>
          </p:nvGraphicFramePr>
          <p:xfrm>
            <a:off x="1824" y="3216"/>
            <a:ext cx="200" cy="232"/>
          </p:xfrm>
          <a:graphic>
            <a:graphicData uri="http://schemas.openxmlformats.org/presentationml/2006/ole">
              <mc:AlternateContent xmlns:mc="http://schemas.openxmlformats.org/markup-compatibility/2006">
                <mc:Choice xmlns:v="urn:schemas-microsoft-com:vml" Requires="v">
                  <p:oleObj spid="_x0000_s14543" name="Equation" r:id="rId28" imgW="317160" imgH="368280" progId="Equation.3">
                    <p:embed/>
                  </p:oleObj>
                </mc:Choice>
                <mc:Fallback>
                  <p:oleObj name="Equation" r:id="rId28" imgW="317160" imgH="368280" progId="Equation.3">
                    <p:embed/>
                    <p:pic>
                      <p:nvPicPr>
                        <p:cNvPr id="0" name="Object 86"/>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1824" y="3216"/>
                          <a:ext cx="200" cy="2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4376" name="Group 90"/>
            <p:cNvGrpSpPr>
              <a:grpSpLocks/>
            </p:cNvGrpSpPr>
            <p:nvPr/>
          </p:nvGrpSpPr>
          <p:grpSpPr bwMode="auto">
            <a:xfrm>
              <a:off x="672" y="3312"/>
              <a:ext cx="1632" cy="912"/>
              <a:chOff x="672" y="3312"/>
              <a:chExt cx="1632" cy="912"/>
            </a:xfrm>
          </p:grpSpPr>
          <p:sp>
            <p:nvSpPr>
              <p:cNvPr id="14377" name="Line 69"/>
              <p:cNvSpPr>
                <a:spLocks noChangeShapeType="1"/>
              </p:cNvSpPr>
              <p:nvPr/>
            </p:nvSpPr>
            <p:spPr bwMode="auto">
              <a:xfrm>
                <a:off x="672" y="3984"/>
                <a:ext cx="1632" cy="0"/>
              </a:xfrm>
              <a:prstGeom prst="line">
                <a:avLst/>
              </a:prstGeom>
              <a:noFill/>
              <a:ln w="28575">
                <a:solidFill>
                  <a:schemeClr val="tx1"/>
                </a:solidFill>
                <a:round/>
                <a:headEnd/>
                <a:tailEnd/>
              </a:ln>
            </p:spPr>
            <p:txBody>
              <a:bodyPr/>
              <a:lstStyle/>
              <a:p>
                <a:endParaRPr lang="zh-CN" altLang="en-US"/>
              </a:p>
            </p:txBody>
          </p:sp>
          <p:sp>
            <p:nvSpPr>
              <p:cNvPr id="14378" name="Line 70"/>
              <p:cNvSpPr>
                <a:spLocks noChangeShapeType="1"/>
              </p:cNvSpPr>
              <p:nvPr/>
            </p:nvSpPr>
            <p:spPr bwMode="auto">
              <a:xfrm flipV="1">
                <a:off x="1392" y="3984"/>
                <a:ext cx="114" cy="240"/>
              </a:xfrm>
              <a:prstGeom prst="line">
                <a:avLst/>
              </a:prstGeom>
              <a:noFill/>
              <a:ln w="28575">
                <a:solidFill>
                  <a:schemeClr val="tx1"/>
                </a:solidFill>
                <a:prstDash val="dash"/>
                <a:round/>
                <a:headEnd/>
                <a:tailEnd/>
              </a:ln>
            </p:spPr>
            <p:txBody>
              <a:bodyPr/>
              <a:lstStyle/>
              <a:p>
                <a:endParaRPr lang="zh-CN" altLang="en-US"/>
              </a:p>
            </p:txBody>
          </p:sp>
          <p:sp>
            <p:nvSpPr>
              <p:cNvPr id="14379" name="Line 71"/>
              <p:cNvSpPr>
                <a:spLocks noChangeShapeType="1"/>
              </p:cNvSpPr>
              <p:nvPr/>
            </p:nvSpPr>
            <p:spPr bwMode="auto">
              <a:xfrm flipH="1" flipV="1">
                <a:off x="912" y="3984"/>
                <a:ext cx="480" cy="240"/>
              </a:xfrm>
              <a:prstGeom prst="line">
                <a:avLst/>
              </a:prstGeom>
              <a:noFill/>
              <a:ln w="28575">
                <a:solidFill>
                  <a:schemeClr val="tx1"/>
                </a:solidFill>
                <a:prstDash val="dash"/>
                <a:round/>
                <a:headEnd/>
                <a:tailEnd/>
              </a:ln>
            </p:spPr>
            <p:txBody>
              <a:bodyPr/>
              <a:lstStyle/>
              <a:p>
                <a:endParaRPr lang="zh-CN" altLang="en-US"/>
              </a:p>
            </p:txBody>
          </p:sp>
          <p:sp>
            <p:nvSpPr>
              <p:cNvPr id="14380" name="Line 75"/>
              <p:cNvSpPr>
                <a:spLocks noChangeShapeType="1"/>
              </p:cNvSpPr>
              <p:nvPr/>
            </p:nvSpPr>
            <p:spPr bwMode="auto">
              <a:xfrm flipV="1">
                <a:off x="1505" y="3312"/>
                <a:ext cx="319" cy="672"/>
              </a:xfrm>
              <a:prstGeom prst="line">
                <a:avLst/>
              </a:prstGeom>
              <a:noFill/>
              <a:ln w="28575">
                <a:solidFill>
                  <a:srgbClr val="0000FF"/>
                </a:solidFill>
                <a:round/>
                <a:headEnd/>
                <a:tailEnd type="triangle" w="med" len="med"/>
              </a:ln>
            </p:spPr>
            <p:txBody>
              <a:bodyPr/>
              <a:lstStyle/>
              <a:p>
                <a:endParaRPr lang="zh-CN" altLang="en-US"/>
              </a:p>
            </p:txBody>
          </p:sp>
          <p:sp>
            <p:nvSpPr>
              <p:cNvPr id="14381" name="Line 76"/>
              <p:cNvSpPr>
                <a:spLocks noChangeShapeType="1"/>
              </p:cNvSpPr>
              <p:nvPr/>
            </p:nvSpPr>
            <p:spPr bwMode="auto">
              <a:xfrm>
                <a:off x="912" y="3984"/>
                <a:ext cx="576" cy="0"/>
              </a:xfrm>
              <a:prstGeom prst="line">
                <a:avLst/>
              </a:prstGeom>
              <a:noFill/>
              <a:ln w="28575">
                <a:solidFill>
                  <a:srgbClr val="FF0000"/>
                </a:solidFill>
                <a:round/>
                <a:headEnd/>
                <a:tailEnd type="triangle" w="med" len="med"/>
              </a:ln>
            </p:spPr>
            <p:txBody>
              <a:bodyPr/>
              <a:lstStyle/>
              <a:p>
                <a:endParaRPr lang="zh-CN" altLang="en-US"/>
              </a:p>
            </p:txBody>
          </p:sp>
          <p:sp>
            <p:nvSpPr>
              <p:cNvPr id="14382" name="AutoShape 77"/>
              <p:cNvSpPr>
                <a:spLocks noChangeArrowheads="1"/>
              </p:cNvSpPr>
              <p:nvPr/>
            </p:nvSpPr>
            <p:spPr bwMode="auto">
              <a:xfrm>
                <a:off x="864" y="3984"/>
                <a:ext cx="79" cy="104"/>
              </a:xfrm>
              <a:prstGeom prst="triangle">
                <a:avLst>
                  <a:gd name="adj" fmla="val 56963"/>
                </a:avLst>
              </a:prstGeom>
              <a:solidFill>
                <a:srgbClr val="FF0000"/>
              </a:solidFill>
              <a:ln w="28575">
                <a:solidFill>
                  <a:srgbClr val="339966"/>
                </a:solidFill>
                <a:miter lim="800000"/>
                <a:headEnd/>
                <a:tailEnd/>
              </a:ln>
            </p:spPr>
            <p:txBody>
              <a:bodyPr wrap="none" anchor="ctr"/>
              <a:lstStyle/>
              <a:p>
                <a:endParaRPr lang="zh-CN" altLang="en-US"/>
              </a:p>
            </p:txBody>
          </p:sp>
          <p:sp>
            <p:nvSpPr>
              <p:cNvPr id="14383" name="Freeform 78"/>
              <p:cNvSpPr>
                <a:spLocks/>
              </p:cNvSpPr>
              <p:nvPr/>
            </p:nvSpPr>
            <p:spPr bwMode="auto">
              <a:xfrm>
                <a:off x="1600" y="3803"/>
                <a:ext cx="137" cy="183"/>
              </a:xfrm>
              <a:custGeom>
                <a:avLst/>
                <a:gdLst>
                  <a:gd name="T0" fmla="*/ 0 w 137"/>
                  <a:gd name="T1" fmla="*/ 0 h 183"/>
                  <a:gd name="T2" fmla="*/ 64 w 137"/>
                  <a:gd name="T3" fmla="*/ 37 h 183"/>
                  <a:gd name="T4" fmla="*/ 119 w 137"/>
                  <a:gd name="T5" fmla="*/ 101 h 183"/>
                  <a:gd name="T6" fmla="*/ 137 w 137"/>
                  <a:gd name="T7" fmla="*/ 183 h 183"/>
                  <a:gd name="T8" fmla="*/ 0 60000 65536"/>
                  <a:gd name="T9" fmla="*/ 0 60000 65536"/>
                  <a:gd name="T10" fmla="*/ 0 60000 65536"/>
                  <a:gd name="T11" fmla="*/ 0 60000 65536"/>
                  <a:gd name="T12" fmla="*/ 0 w 137"/>
                  <a:gd name="T13" fmla="*/ 0 h 183"/>
                  <a:gd name="T14" fmla="*/ 137 w 137"/>
                  <a:gd name="T15" fmla="*/ 183 h 183"/>
                </a:gdLst>
                <a:ahLst/>
                <a:cxnLst>
                  <a:cxn ang="T8">
                    <a:pos x="T0" y="T1"/>
                  </a:cxn>
                  <a:cxn ang="T9">
                    <a:pos x="T2" y="T3"/>
                  </a:cxn>
                  <a:cxn ang="T10">
                    <a:pos x="T4" y="T5"/>
                  </a:cxn>
                  <a:cxn ang="T11">
                    <a:pos x="T6" y="T7"/>
                  </a:cxn>
                </a:cxnLst>
                <a:rect l="T12" t="T13" r="T14" b="T15"/>
                <a:pathLst>
                  <a:path w="137" h="183">
                    <a:moveTo>
                      <a:pt x="0" y="0"/>
                    </a:moveTo>
                    <a:cubicBezTo>
                      <a:pt x="11" y="6"/>
                      <a:pt x="44" y="20"/>
                      <a:pt x="64" y="37"/>
                    </a:cubicBezTo>
                    <a:cubicBezTo>
                      <a:pt x="84" y="54"/>
                      <a:pt x="107" y="77"/>
                      <a:pt x="119" y="101"/>
                    </a:cubicBezTo>
                    <a:cubicBezTo>
                      <a:pt x="131" y="125"/>
                      <a:pt x="133" y="166"/>
                      <a:pt x="137" y="183"/>
                    </a:cubicBezTo>
                  </a:path>
                </a:pathLst>
              </a:custGeom>
              <a:noFill/>
              <a:ln w="22225">
                <a:solidFill>
                  <a:schemeClr val="tx1"/>
                </a:solidFill>
                <a:round/>
                <a:headEnd/>
                <a:tailEnd/>
              </a:ln>
            </p:spPr>
            <p:txBody>
              <a:bodyPr/>
              <a:lstStyle/>
              <a:p>
                <a:endParaRPr lang="zh-CN" altLang="en-US"/>
              </a:p>
            </p:txBody>
          </p:sp>
          <p:graphicFrame>
            <p:nvGraphicFramePr>
              <p:cNvPr id="14344" name="Object 89"/>
              <p:cNvGraphicFramePr>
                <a:graphicFrameLocks noChangeAspect="1"/>
              </p:cNvGraphicFramePr>
              <p:nvPr/>
            </p:nvGraphicFramePr>
            <p:xfrm>
              <a:off x="1728" y="3744"/>
              <a:ext cx="152" cy="200"/>
            </p:xfrm>
            <a:graphic>
              <a:graphicData uri="http://schemas.openxmlformats.org/presentationml/2006/ole">
                <mc:AlternateContent xmlns:mc="http://schemas.openxmlformats.org/markup-compatibility/2006">
                  <mc:Choice xmlns:v="urn:schemas-microsoft-com:vml" Requires="v">
                    <p:oleObj spid="_x0000_s14544" name="Equation" r:id="rId30" imgW="241200" imgH="317160" progId="Equation.3">
                      <p:embed/>
                    </p:oleObj>
                  </mc:Choice>
                  <mc:Fallback>
                    <p:oleObj name="Equation" r:id="rId30" imgW="241200" imgH="317160" progId="Equation.3">
                      <p:embed/>
                      <p:pic>
                        <p:nvPicPr>
                          <p:cNvPr id="0" name="Object 89"/>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1728" y="3744"/>
                            <a:ext cx="152" cy="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graphicFrame>
        <p:nvGraphicFramePr>
          <p:cNvPr id="71" name="Object 93"/>
          <p:cNvGraphicFramePr>
            <a:graphicFrameLocks noChangeAspect="1"/>
          </p:cNvGraphicFramePr>
          <p:nvPr/>
        </p:nvGraphicFramePr>
        <p:xfrm>
          <a:off x="4214813" y="3586163"/>
          <a:ext cx="2235200" cy="508000"/>
        </p:xfrm>
        <a:graphic>
          <a:graphicData uri="http://schemas.openxmlformats.org/presentationml/2006/ole">
            <mc:AlternateContent xmlns:mc="http://schemas.openxmlformats.org/markup-compatibility/2006">
              <mc:Choice xmlns:v="urn:schemas-microsoft-com:vml" Requires="v">
                <p:oleObj spid="_x0000_s14545" name="Equation" r:id="rId32" imgW="2234880" imgH="507960" progId="Equation.DSMT4">
                  <p:embed/>
                </p:oleObj>
              </mc:Choice>
              <mc:Fallback>
                <p:oleObj name="Equation" r:id="rId32" imgW="2234880" imgH="507960" progId="Equation.DSMT4">
                  <p:embed/>
                  <p:pic>
                    <p:nvPicPr>
                      <p:cNvPr id="0" name="Object 93"/>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4214813" y="3586163"/>
                        <a:ext cx="2235200" cy="50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7683"/>
                                        </p:tgtEl>
                                        <p:attrNameLst>
                                          <p:attrName>style.visibility</p:attrName>
                                        </p:attrNameLst>
                                      </p:cBhvr>
                                      <p:to>
                                        <p:strVal val="visible"/>
                                      </p:to>
                                    </p:set>
                                    <p:animEffect transition="in" filter="wipe(left)">
                                      <p:cBhvr>
                                        <p:cTn id="7" dur="500"/>
                                        <p:tgtEl>
                                          <p:spTgt spid="32768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7682"/>
                                        </p:tgtEl>
                                        <p:attrNameLst>
                                          <p:attrName>style.visibility</p:attrName>
                                        </p:attrNameLst>
                                      </p:cBhvr>
                                      <p:to>
                                        <p:strVal val="visible"/>
                                      </p:to>
                                    </p:set>
                                    <p:animEffect transition="in" filter="wipe(left)">
                                      <p:cBhvr>
                                        <p:cTn id="12" dur="500"/>
                                        <p:tgtEl>
                                          <p:spTgt spid="32768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27705"/>
                                        </p:tgtEl>
                                        <p:attrNameLst>
                                          <p:attrName>style.visibility</p:attrName>
                                        </p:attrNameLst>
                                      </p:cBhvr>
                                      <p:to>
                                        <p:strVal val="visible"/>
                                      </p:to>
                                    </p:set>
                                    <p:animEffect transition="in" filter="wipe(left)">
                                      <p:cBhvr>
                                        <p:cTn id="17" dur="500"/>
                                        <p:tgtEl>
                                          <p:spTgt spid="32770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27706"/>
                                        </p:tgtEl>
                                        <p:attrNameLst>
                                          <p:attrName>style.visibility</p:attrName>
                                        </p:attrNameLst>
                                      </p:cBhvr>
                                      <p:to>
                                        <p:strVal val="visible"/>
                                      </p:to>
                                    </p:set>
                                    <p:animEffect transition="in" filter="wipe(left)">
                                      <p:cBhvr>
                                        <p:cTn id="22" dur="500"/>
                                        <p:tgtEl>
                                          <p:spTgt spid="32770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left)">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27707"/>
                                        </p:tgtEl>
                                        <p:attrNameLst>
                                          <p:attrName>style.visibility</p:attrName>
                                        </p:attrNameLst>
                                      </p:cBhvr>
                                      <p:to>
                                        <p:strVal val="visible"/>
                                      </p:to>
                                    </p:set>
                                    <p:animEffect transition="in" filter="wipe(left)">
                                      <p:cBhvr>
                                        <p:cTn id="32" dur="500"/>
                                        <p:tgtEl>
                                          <p:spTgt spid="32770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wipe(left)">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wipe(left)">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27708"/>
                                        </p:tgtEl>
                                        <p:attrNameLst>
                                          <p:attrName>style.visibility</p:attrName>
                                        </p:attrNameLst>
                                      </p:cBhvr>
                                      <p:to>
                                        <p:strVal val="visible"/>
                                      </p:to>
                                    </p:set>
                                    <p:animEffect transition="in" filter="wipe(left)">
                                      <p:cBhvr>
                                        <p:cTn id="47" dur="500"/>
                                        <p:tgtEl>
                                          <p:spTgt spid="327708"/>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wipe(left)">
                                      <p:cBhvr>
                                        <p:cTn id="52" dur="500"/>
                                        <p:tgtEl>
                                          <p:spTgt spid="8"/>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327709"/>
                                        </p:tgtEl>
                                        <p:attrNameLst>
                                          <p:attrName>style.visibility</p:attrName>
                                        </p:attrNameLst>
                                      </p:cBhvr>
                                      <p:to>
                                        <p:strVal val="visible"/>
                                      </p:to>
                                    </p:set>
                                    <p:animEffect transition="in" filter="wipe(left)">
                                      <p:cBhvr>
                                        <p:cTn id="57" dur="500"/>
                                        <p:tgtEl>
                                          <p:spTgt spid="327709"/>
                                        </p:tgtEl>
                                      </p:cBhvr>
                                    </p:animEffect>
                                  </p:childTnLst>
                                </p:cTn>
                              </p:par>
                            </p:childTnLst>
                          </p:cTn>
                        </p:par>
                      </p:childTnLst>
                    </p:cTn>
                  </p:par>
                  <p:par>
                    <p:cTn id="58" fill="hold">
                      <p:stCondLst>
                        <p:cond delay="indefinite"/>
                      </p:stCondLst>
                      <p:childTnLst>
                        <p:par>
                          <p:cTn id="59" fill="hold">
                            <p:stCondLst>
                              <p:cond delay="0"/>
                            </p:stCondLst>
                            <p:childTnLst>
                              <p:par>
                                <p:cTn id="60" presetID="23" presetClass="entr" presetSubtype="16" fill="hold" grpId="0" nodeType="clickEffect">
                                  <p:stCondLst>
                                    <p:cond delay="0"/>
                                  </p:stCondLst>
                                  <p:childTnLst>
                                    <p:set>
                                      <p:cBhvr>
                                        <p:cTn id="61" dur="1" fill="hold">
                                          <p:stCondLst>
                                            <p:cond delay="0"/>
                                          </p:stCondLst>
                                        </p:cTn>
                                        <p:tgtEl>
                                          <p:spTgt spid="327710"/>
                                        </p:tgtEl>
                                        <p:attrNameLst>
                                          <p:attrName>style.visibility</p:attrName>
                                        </p:attrNameLst>
                                      </p:cBhvr>
                                      <p:to>
                                        <p:strVal val="visible"/>
                                      </p:to>
                                    </p:set>
                                    <p:anim calcmode="lin" valueType="num">
                                      <p:cBhvr>
                                        <p:cTn id="62" dur="500" fill="hold"/>
                                        <p:tgtEl>
                                          <p:spTgt spid="327710"/>
                                        </p:tgtEl>
                                        <p:attrNameLst>
                                          <p:attrName>ppt_w</p:attrName>
                                        </p:attrNameLst>
                                      </p:cBhvr>
                                      <p:tavLst>
                                        <p:tav tm="0">
                                          <p:val>
                                            <p:fltVal val="0"/>
                                          </p:val>
                                        </p:tav>
                                        <p:tav tm="100000">
                                          <p:val>
                                            <p:strVal val="#ppt_w"/>
                                          </p:val>
                                        </p:tav>
                                      </p:tavLst>
                                    </p:anim>
                                    <p:anim calcmode="lin" valueType="num">
                                      <p:cBhvr>
                                        <p:cTn id="63" dur="500" fill="hold"/>
                                        <p:tgtEl>
                                          <p:spTgt spid="327710"/>
                                        </p:tgtEl>
                                        <p:attrNameLst>
                                          <p:attrName>ppt_h</p:attrName>
                                        </p:attrNameLst>
                                      </p:cBhvr>
                                      <p:tavLst>
                                        <p:tav tm="0">
                                          <p:val>
                                            <p:fltVal val="0"/>
                                          </p:val>
                                        </p:tav>
                                        <p:tav tm="100000">
                                          <p:val>
                                            <p:strVal val="#ppt_h"/>
                                          </p:val>
                                        </p:tav>
                                      </p:tavLst>
                                    </p:anim>
                                  </p:childTnLst>
                                </p:cTn>
                              </p:par>
                            </p:childTnLst>
                          </p:cTn>
                        </p:par>
                      </p:childTnLst>
                    </p:cTn>
                  </p:par>
                  <p:par>
                    <p:cTn id="64" fill="hold">
                      <p:stCondLst>
                        <p:cond delay="indefinite"/>
                      </p:stCondLst>
                      <p:childTnLst>
                        <p:par>
                          <p:cTn id="65" fill="hold">
                            <p:stCondLst>
                              <p:cond delay="0"/>
                            </p:stCondLst>
                            <p:childTnLst>
                              <p:par>
                                <p:cTn id="66" presetID="23" presetClass="entr" presetSubtype="16" fill="hold" nodeType="clickEffect">
                                  <p:stCondLst>
                                    <p:cond delay="0"/>
                                  </p:stCondLst>
                                  <p:childTnLst>
                                    <p:set>
                                      <p:cBhvr>
                                        <p:cTn id="67" dur="1" fill="hold">
                                          <p:stCondLst>
                                            <p:cond delay="0"/>
                                          </p:stCondLst>
                                        </p:cTn>
                                        <p:tgtEl>
                                          <p:spTgt spid="4"/>
                                        </p:tgtEl>
                                        <p:attrNameLst>
                                          <p:attrName>style.visibility</p:attrName>
                                        </p:attrNameLst>
                                      </p:cBhvr>
                                      <p:to>
                                        <p:strVal val="visible"/>
                                      </p:to>
                                    </p:set>
                                    <p:anim calcmode="lin" valueType="num">
                                      <p:cBhvr>
                                        <p:cTn id="68" dur="500" fill="hold"/>
                                        <p:tgtEl>
                                          <p:spTgt spid="4"/>
                                        </p:tgtEl>
                                        <p:attrNameLst>
                                          <p:attrName>ppt_w</p:attrName>
                                        </p:attrNameLst>
                                      </p:cBhvr>
                                      <p:tavLst>
                                        <p:tav tm="0">
                                          <p:val>
                                            <p:fltVal val="0"/>
                                          </p:val>
                                        </p:tav>
                                        <p:tav tm="100000">
                                          <p:val>
                                            <p:strVal val="#ppt_w"/>
                                          </p:val>
                                        </p:tav>
                                      </p:tavLst>
                                    </p:anim>
                                    <p:anim calcmode="lin" valueType="num">
                                      <p:cBhvr>
                                        <p:cTn id="69" dur="500" fill="hold"/>
                                        <p:tgtEl>
                                          <p:spTgt spid="4"/>
                                        </p:tgtEl>
                                        <p:attrNameLst>
                                          <p:attrName>ppt_h</p:attrName>
                                        </p:attrNameLst>
                                      </p:cBhvr>
                                      <p:tavLst>
                                        <p:tav tm="0">
                                          <p:val>
                                            <p:fltVal val="0"/>
                                          </p:val>
                                        </p:tav>
                                        <p:tav tm="100000">
                                          <p:val>
                                            <p:strVal val="#ppt_h"/>
                                          </p:val>
                                        </p:tav>
                                      </p:tavLst>
                                    </p:anim>
                                  </p:childTnLst>
                                </p:cTn>
                              </p:par>
                            </p:childTnLst>
                          </p:cTn>
                        </p:par>
                      </p:childTnLst>
                    </p:cTn>
                  </p:par>
                  <p:par>
                    <p:cTn id="70" fill="hold">
                      <p:stCondLst>
                        <p:cond delay="indefinite"/>
                      </p:stCondLst>
                      <p:childTnLst>
                        <p:par>
                          <p:cTn id="71" fill="hold">
                            <p:stCondLst>
                              <p:cond delay="0"/>
                            </p:stCondLst>
                            <p:childTnLst>
                              <p:par>
                                <p:cTn id="72" presetID="12" presetClass="entr" presetSubtype="8" fill="hold" nodeType="clickEffect">
                                  <p:stCondLst>
                                    <p:cond delay="0"/>
                                  </p:stCondLst>
                                  <p:childTnLst>
                                    <p:set>
                                      <p:cBhvr>
                                        <p:cTn id="73" dur="1" fill="hold">
                                          <p:stCondLst>
                                            <p:cond delay="0"/>
                                          </p:stCondLst>
                                        </p:cTn>
                                        <p:tgtEl>
                                          <p:spTgt spid="15"/>
                                        </p:tgtEl>
                                        <p:attrNameLst>
                                          <p:attrName>style.visibility</p:attrName>
                                        </p:attrNameLst>
                                      </p:cBhvr>
                                      <p:to>
                                        <p:strVal val="visible"/>
                                      </p:to>
                                    </p:set>
                                    <p:animEffect transition="in" filter="slide(fromLeft)">
                                      <p:cBhvr>
                                        <p:cTn id="74" dur="500"/>
                                        <p:tgtEl>
                                          <p:spTgt spid="15"/>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grpId="0" nodeType="clickEffect">
                                  <p:stCondLst>
                                    <p:cond delay="0"/>
                                  </p:stCondLst>
                                  <p:childTnLst>
                                    <p:set>
                                      <p:cBhvr>
                                        <p:cTn id="78" dur="1" fill="hold">
                                          <p:stCondLst>
                                            <p:cond delay="0"/>
                                          </p:stCondLst>
                                        </p:cTn>
                                        <p:tgtEl>
                                          <p:spTgt spid="327714"/>
                                        </p:tgtEl>
                                        <p:attrNameLst>
                                          <p:attrName>style.visibility</p:attrName>
                                        </p:attrNameLst>
                                      </p:cBhvr>
                                      <p:to>
                                        <p:strVal val="visible"/>
                                      </p:to>
                                    </p:set>
                                    <p:animEffect transition="in" filter="wipe(left)">
                                      <p:cBhvr>
                                        <p:cTn id="79" dur="500"/>
                                        <p:tgtEl>
                                          <p:spTgt spid="327714"/>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childTnLst>
                                    <p:set>
                                      <p:cBhvr>
                                        <p:cTn id="83" dur="1" fill="hold">
                                          <p:stCondLst>
                                            <p:cond delay="0"/>
                                          </p:stCondLst>
                                        </p:cTn>
                                        <p:tgtEl>
                                          <p:spTgt spid="71"/>
                                        </p:tgtEl>
                                        <p:attrNameLst>
                                          <p:attrName>style.visibility</p:attrName>
                                        </p:attrNameLst>
                                      </p:cBhvr>
                                      <p:to>
                                        <p:strVal val="visible"/>
                                      </p:to>
                                    </p:set>
                                    <p:animEffect transition="in" filter="wipe(left)">
                                      <p:cBhvr>
                                        <p:cTn id="84" dur="500"/>
                                        <p:tgtEl>
                                          <p:spTgt spid="71"/>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nodeType="clickEffect">
                                  <p:stCondLst>
                                    <p:cond delay="0"/>
                                  </p:stCondLst>
                                  <p:childTnLst>
                                    <p:set>
                                      <p:cBhvr>
                                        <p:cTn id="88" dur="1" fill="hold">
                                          <p:stCondLst>
                                            <p:cond delay="0"/>
                                          </p:stCondLst>
                                        </p:cTn>
                                        <p:tgtEl>
                                          <p:spTgt spid="14"/>
                                        </p:tgtEl>
                                        <p:attrNameLst>
                                          <p:attrName>style.visibility</p:attrName>
                                        </p:attrNameLst>
                                      </p:cBhvr>
                                      <p:to>
                                        <p:strVal val="visible"/>
                                      </p:to>
                                    </p:set>
                                    <p:animEffect transition="in" filter="wipe(left)">
                                      <p:cBhvr>
                                        <p:cTn id="89" dur="500"/>
                                        <p:tgtEl>
                                          <p:spTgt spid="14"/>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nodeType="clickEffect">
                                  <p:stCondLst>
                                    <p:cond delay="0"/>
                                  </p:stCondLst>
                                  <p:childTnLst>
                                    <p:set>
                                      <p:cBhvr>
                                        <p:cTn id="93" dur="1" fill="hold">
                                          <p:stCondLst>
                                            <p:cond delay="0"/>
                                          </p:stCondLst>
                                        </p:cTn>
                                        <p:tgtEl>
                                          <p:spTgt spid="10"/>
                                        </p:tgtEl>
                                        <p:attrNameLst>
                                          <p:attrName>style.visibility</p:attrName>
                                        </p:attrNameLst>
                                      </p:cBhvr>
                                      <p:to>
                                        <p:strVal val="visible"/>
                                      </p:to>
                                    </p:set>
                                    <p:animEffect transition="in" filter="wipe(left)">
                                      <p:cBhvr>
                                        <p:cTn id="94" dur="500"/>
                                        <p:tgtEl>
                                          <p:spTgt spid="10"/>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nodeType="clickEffect">
                                  <p:stCondLst>
                                    <p:cond delay="0"/>
                                  </p:stCondLst>
                                  <p:childTnLst>
                                    <p:set>
                                      <p:cBhvr>
                                        <p:cTn id="98" dur="1" fill="hold">
                                          <p:stCondLst>
                                            <p:cond delay="0"/>
                                          </p:stCondLst>
                                        </p:cTn>
                                        <p:tgtEl>
                                          <p:spTgt spid="11"/>
                                        </p:tgtEl>
                                        <p:attrNameLst>
                                          <p:attrName>style.visibility</p:attrName>
                                        </p:attrNameLst>
                                      </p:cBhvr>
                                      <p:to>
                                        <p:strVal val="visible"/>
                                      </p:to>
                                    </p:set>
                                    <p:animEffect transition="in" filter="wipe(left)">
                                      <p:cBhvr>
                                        <p:cTn id="99" dur="500"/>
                                        <p:tgtEl>
                                          <p:spTgt spid="11"/>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8" fill="hold" nodeType="clickEffect">
                                  <p:stCondLst>
                                    <p:cond delay="0"/>
                                  </p:stCondLst>
                                  <p:childTnLst>
                                    <p:set>
                                      <p:cBhvr>
                                        <p:cTn id="103" dur="1" fill="hold">
                                          <p:stCondLst>
                                            <p:cond delay="0"/>
                                          </p:stCondLst>
                                        </p:cTn>
                                        <p:tgtEl>
                                          <p:spTgt spid="12"/>
                                        </p:tgtEl>
                                        <p:attrNameLst>
                                          <p:attrName>style.visibility</p:attrName>
                                        </p:attrNameLst>
                                      </p:cBhvr>
                                      <p:to>
                                        <p:strVal val="visible"/>
                                      </p:to>
                                    </p:set>
                                    <p:animEffect transition="in" filter="wipe(left)">
                                      <p:cBhvr>
                                        <p:cTn id="104" dur="500"/>
                                        <p:tgtEl>
                                          <p:spTgt spid="12"/>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8" fill="hold" grpId="0" nodeType="clickEffect">
                                  <p:stCondLst>
                                    <p:cond delay="0"/>
                                  </p:stCondLst>
                                  <p:childTnLst>
                                    <p:set>
                                      <p:cBhvr>
                                        <p:cTn id="108" dur="1" fill="hold">
                                          <p:stCondLst>
                                            <p:cond delay="0"/>
                                          </p:stCondLst>
                                        </p:cTn>
                                        <p:tgtEl>
                                          <p:spTgt spid="327737"/>
                                        </p:tgtEl>
                                        <p:attrNameLst>
                                          <p:attrName>style.visibility</p:attrName>
                                        </p:attrNameLst>
                                      </p:cBhvr>
                                      <p:to>
                                        <p:strVal val="visible"/>
                                      </p:to>
                                    </p:set>
                                    <p:animEffect transition="in" filter="wipe(left)">
                                      <p:cBhvr>
                                        <p:cTn id="109" dur="500"/>
                                        <p:tgtEl>
                                          <p:spTgt spid="3277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682" grpId="0" autoUpdateAnimBg="0"/>
      <p:bldP spid="327683" grpId="0" animBg="1" autoUpdateAnimBg="0"/>
      <p:bldP spid="327705" grpId="0" autoUpdateAnimBg="0"/>
      <p:bldP spid="327706" grpId="0" autoUpdateAnimBg="0"/>
      <p:bldP spid="327707" grpId="0" autoUpdateAnimBg="0"/>
      <p:bldP spid="327709" grpId="0" autoUpdateAnimBg="0"/>
      <p:bldP spid="327710" grpId="0" autoUpdateAnimBg="0"/>
      <p:bldP spid="327714" grpId="0" autoUpdateAnimBg="0"/>
      <p:bldP spid="327737"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灯片编号占位符 1"/>
          <p:cNvSpPr>
            <a:spLocks noGrp="1"/>
          </p:cNvSpPr>
          <p:nvPr>
            <p:ph type="sldNum" sz="quarter" idx="12"/>
          </p:nvPr>
        </p:nvSpPr>
        <p:spPr/>
        <p:txBody>
          <a:bodyPr/>
          <a:lstStyle/>
          <a:p>
            <a:pPr>
              <a:defRPr/>
            </a:pPr>
            <a:fld id="{E6743092-01F1-4198-BB98-5A8975EB0535}" type="slidenum">
              <a:rPr lang="en-US" altLang="zh-CN"/>
              <a:pPr>
                <a:defRPr/>
              </a:pPr>
              <a:t>16</a:t>
            </a:fld>
            <a:endParaRPr lang="en-US" altLang="zh-CN"/>
          </a:p>
        </p:txBody>
      </p:sp>
      <p:sp>
        <p:nvSpPr>
          <p:cNvPr id="328706" name="AutoShape 2"/>
          <p:cNvSpPr>
            <a:spLocks noChangeArrowheads="1"/>
          </p:cNvSpPr>
          <p:nvPr/>
        </p:nvSpPr>
        <p:spPr bwMode="auto">
          <a:xfrm>
            <a:off x="5257800" y="1371600"/>
            <a:ext cx="228600" cy="381000"/>
          </a:xfrm>
          <a:prstGeom prst="wedgeRoundRectCallout">
            <a:avLst>
              <a:gd name="adj1" fmla="val 267361"/>
              <a:gd name="adj2" fmla="val -2500"/>
              <a:gd name="adj3" fmla="val 16667"/>
            </a:avLst>
          </a:prstGeom>
          <a:gradFill rotWithShape="0">
            <a:gsLst>
              <a:gs pos="0">
                <a:srgbClr val="FFFFFF"/>
              </a:gs>
              <a:gs pos="100000">
                <a:srgbClr val="FF99FF"/>
              </a:gs>
            </a:gsLst>
            <a:path path="rect">
              <a:fillToRect l="50000" t="50000" r="50000" b="50000"/>
            </a:path>
          </a:gradFill>
          <a:ln w="9525">
            <a:solidFill>
              <a:srgbClr val="FF0000"/>
            </a:solidFill>
            <a:miter lim="800000"/>
            <a:headEnd/>
            <a:tailEnd/>
          </a:ln>
        </p:spPr>
        <p:txBody>
          <a:bodyPr/>
          <a:lstStyle/>
          <a:p>
            <a:endParaRPr lang="zh-CN" altLang="zh-CN"/>
          </a:p>
        </p:txBody>
      </p:sp>
      <p:sp>
        <p:nvSpPr>
          <p:cNvPr id="15377" name="Rectangle 3"/>
          <p:cNvSpPr>
            <a:spLocks noChangeArrowheads="1"/>
          </p:cNvSpPr>
          <p:nvPr/>
        </p:nvSpPr>
        <p:spPr bwMode="auto">
          <a:xfrm>
            <a:off x="914400" y="700088"/>
            <a:ext cx="1084263" cy="519112"/>
          </a:xfrm>
          <a:prstGeom prst="rect">
            <a:avLst/>
          </a:prstGeom>
          <a:noFill/>
          <a:ln w="9525">
            <a:noFill/>
            <a:miter lim="800000"/>
            <a:headEnd/>
            <a:tailEnd/>
          </a:ln>
        </p:spPr>
        <p:txBody>
          <a:bodyPr>
            <a:spAutoFit/>
          </a:bodyPr>
          <a:lstStyle/>
          <a:p>
            <a:pPr algn="l"/>
            <a:r>
              <a:rPr lang="zh-CN" altLang="en-US" sz="2800">
                <a:solidFill>
                  <a:schemeClr val="accent2"/>
                </a:solidFill>
                <a:ea typeface="黑体" pitchFamily="2" charset="-122"/>
              </a:rPr>
              <a:t>定义</a:t>
            </a:r>
            <a:endParaRPr lang="zh-CN" altLang="en-US" sz="2800">
              <a:solidFill>
                <a:schemeClr val="accent2"/>
              </a:solidFill>
            </a:endParaRPr>
          </a:p>
        </p:txBody>
      </p:sp>
      <p:sp>
        <p:nvSpPr>
          <p:cNvPr id="328708" name="Text Box 4"/>
          <p:cNvSpPr txBox="1">
            <a:spLocks noChangeArrowheads="1"/>
          </p:cNvSpPr>
          <p:nvPr/>
        </p:nvSpPr>
        <p:spPr bwMode="auto">
          <a:xfrm>
            <a:off x="1143000" y="3671888"/>
            <a:ext cx="3505200" cy="519112"/>
          </a:xfrm>
          <a:prstGeom prst="rect">
            <a:avLst/>
          </a:prstGeom>
          <a:noFill/>
          <a:ln w="9525">
            <a:noFill/>
            <a:miter lim="800000"/>
            <a:headEnd/>
            <a:tailEnd/>
          </a:ln>
        </p:spPr>
        <p:txBody>
          <a:bodyPr>
            <a:spAutoFit/>
          </a:bodyPr>
          <a:lstStyle/>
          <a:p>
            <a:pPr algn="l">
              <a:spcBef>
                <a:spcPct val="50000"/>
              </a:spcBef>
            </a:pPr>
            <a:r>
              <a:rPr lang="zh-CN" altLang="en-US" sz="2800">
                <a:solidFill>
                  <a:schemeClr val="accent2"/>
                </a:solidFill>
              </a:rPr>
              <a:t>关于向量积的说明：</a:t>
            </a:r>
            <a:endParaRPr lang="zh-CN" altLang="en-US" sz="3200">
              <a:solidFill>
                <a:schemeClr val="accent2"/>
              </a:solidFill>
            </a:endParaRPr>
          </a:p>
        </p:txBody>
      </p:sp>
      <p:graphicFrame>
        <p:nvGraphicFramePr>
          <p:cNvPr id="359424" name="Object 1024"/>
          <p:cNvGraphicFramePr>
            <a:graphicFrameLocks noChangeAspect="1"/>
          </p:cNvGraphicFramePr>
          <p:nvPr/>
        </p:nvGraphicFramePr>
        <p:xfrm>
          <a:off x="1143000" y="4351338"/>
          <a:ext cx="1943100" cy="481012"/>
        </p:xfrm>
        <a:graphic>
          <a:graphicData uri="http://schemas.openxmlformats.org/presentationml/2006/ole">
            <mc:AlternateContent xmlns:mc="http://schemas.openxmlformats.org/markup-compatibility/2006">
              <mc:Choice xmlns:v="urn:schemas-microsoft-com:vml" Requires="v">
                <p:oleObj spid="_x0000_s15518" name="公式" r:id="rId3" imgW="1942920" imgH="482400" progId="Equation.3">
                  <p:embed/>
                </p:oleObj>
              </mc:Choice>
              <mc:Fallback>
                <p:oleObj name="公式" r:id="rId3" imgW="1942920" imgH="482400" progId="Equation.3">
                  <p:embed/>
                  <p:pic>
                    <p:nvPicPr>
                      <p:cNvPr id="0" name="Object 10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4351338"/>
                        <a:ext cx="1943100" cy="481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9425" name="Object 1025"/>
          <p:cNvGraphicFramePr>
            <a:graphicFrameLocks noChangeAspect="1"/>
          </p:cNvGraphicFramePr>
          <p:nvPr/>
        </p:nvGraphicFramePr>
        <p:xfrm>
          <a:off x="3416300" y="4394200"/>
          <a:ext cx="3251200" cy="419100"/>
        </p:xfrm>
        <a:graphic>
          <a:graphicData uri="http://schemas.openxmlformats.org/presentationml/2006/ole">
            <mc:AlternateContent xmlns:mc="http://schemas.openxmlformats.org/markup-compatibility/2006">
              <mc:Choice xmlns:v="urn:schemas-microsoft-com:vml" Requires="v">
                <p:oleObj spid="_x0000_s15519" name="公式" r:id="rId5" imgW="3251160" imgH="419040" progId="Equation.3">
                  <p:embed/>
                </p:oleObj>
              </mc:Choice>
              <mc:Fallback>
                <p:oleObj name="公式" r:id="rId5" imgW="3251160" imgH="419040" progId="Equation.3">
                  <p:embed/>
                  <p:pic>
                    <p:nvPicPr>
                      <p:cNvPr id="0" name="Object 10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16300" y="4394200"/>
                        <a:ext cx="325120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 name="Group 7"/>
          <p:cNvGrpSpPr>
            <a:grpSpLocks/>
          </p:cNvGrpSpPr>
          <p:nvPr/>
        </p:nvGrpSpPr>
        <p:grpSpPr bwMode="auto">
          <a:xfrm>
            <a:off x="1143000" y="5037138"/>
            <a:ext cx="1346200" cy="525462"/>
            <a:chOff x="1488" y="3236"/>
            <a:chExt cx="848" cy="331"/>
          </a:xfrm>
        </p:grpSpPr>
        <p:graphicFrame>
          <p:nvGraphicFramePr>
            <p:cNvPr id="15374" name="Object 1036"/>
            <p:cNvGraphicFramePr>
              <a:graphicFrameLocks noChangeAspect="1"/>
            </p:cNvGraphicFramePr>
            <p:nvPr/>
          </p:nvGraphicFramePr>
          <p:xfrm>
            <a:off x="1488" y="3264"/>
            <a:ext cx="848" cy="303"/>
          </p:xfrm>
          <a:graphic>
            <a:graphicData uri="http://schemas.openxmlformats.org/presentationml/2006/ole">
              <mc:AlternateContent xmlns:mc="http://schemas.openxmlformats.org/markup-compatibility/2006">
                <mc:Choice xmlns:v="urn:schemas-microsoft-com:vml" Requires="v">
                  <p:oleObj spid="_x0000_s15520" name="公式" r:id="rId7" imgW="1346040" imgH="482400" progId="Equation.3">
                    <p:embed/>
                  </p:oleObj>
                </mc:Choice>
                <mc:Fallback>
                  <p:oleObj name="公式" r:id="rId7" imgW="1346040" imgH="482400" progId="Equation.3">
                    <p:embed/>
                    <p:pic>
                      <p:nvPicPr>
                        <p:cNvPr id="0" name="Object 103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88" y="3264"/>
                          <a:ext cx="848" cy="30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394" name="Text Box 9"/>
            <p:cNvSpPr txBox="1">
              <a:spLocks noChangeArrowheads="1"/>
            </p:cNvSpPr>
            <p:nvPr/>
          </p:nvSpPr>
          <p:spPr bwMode="auto">
            <a:xfrm>
              <a:off x="1988" y="3236"/>
              <a:ext cx="288" cy="327"/>
            </a:xfrm>
            <a:prstGeom prst="rect">
              <a:avLst/>
            </a:prstGeom>
            <a:noFill/>
            <a:ln w="9525">
              <a:noFill/>
              <a:miter lim="800000"/>
              <a:headEnd/>
              <a:tailEnd/>
            </a:ln>
          </p:spPr>
          <p:txBody>
            <a:bodyPr>
              <a:spAutoFit/>
            </a:bodyPr>
            <a:lstStyle/>
            <a:p>
              <a:pPr algn="l">
                <a:spcBef>
                  <a:spcPct val="50000"/>
                </a:spcBef>
              </a:pPr>
              <a:r>
                <a:rPr lang="en-US" altLang="zh-CN" sz="2800"/>
                <a:t>//</a:t>
              </a:r>
            </a:p>
          </p:txBody>
        </p:sp>
      </p:grpSp>
      <p:graphicFrame>
        <p:nvGraphicFramePr>
          <p:cNvPr id="359426" name="Object 1026"/>
          <p:cNvGraphicFramePr>
            <a:graphicFrameLocks noChangeAspect="1"/>
          </p:cNvGraphicFramePr>
          <p:nvPr/>
        </p:nvGraphicFramePr>
        <p:xfrm>
          <a:off x="2622550" y="5210175"/>
          <a:ext cx="800100" cy="252413"/>
        </p:xfrm>
        <a:graphic>
          <a:graphicData uri="http://schemas.openxmlformats.org/presentationml/2006/ole">
            <mc:AlternateContent xmlns:mc="http://schemas.openxmlformats.org/markup-compatibility/2006">
              <mc:Choice xmlns:v="urn:schemas-microsoft-com:vml" Requires="v">
                <p:oleObj spid="_x0000_s15521" name="公式" r:id="rId9" imgW="799920" imgH="253800" progId="Equation.3">
                  <p:embed/>
                </p:oleObj>
              </mc:Choice>
              <mc:Fallback>
                <p:oleObj name="公式" r:id="rId9" imgW="799920" imgH="253800" progId="Equation.3">
                  <p:embed/>
                  <p:pic>
                    <p:nvPicPr>
                      <p:cNvPr id="0" name="Object 102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22550" y="5210175"/>
                        <a:ext cx="800100" cy="252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9427" name="Object 1027"/>
          <p:cNvGraphicFramePr>
            <a:graphicFrameLocks noChangeAspect="1"/>
          </p:cNvGraphicFramePr>
          <p:nvPr/>
        </p:nvGraphicFramePr>
        <p:xfrm>
          <a:off x="3613150" y="5043488"/>
          <a:ext cx="1346200" cy="404812"/>
        </p:xfrm>
        <a:graphic>
          <a:graphicData uri="http://schemas.openxmlformats.org/presentationml/2006/ole">
            <mc:AlternateContent xmlns:mc="http://schemas.openxmlformats.org/markup-compatibility/2006">
              <mc:Choice xmlns:v="urn:schemas-microsoft-com:vml" Requires="v">
                <p:oleObj spid="_x0000_s15522" name="公式" r:id="rId11" imgW="1346040" imgH="406080" progId="Equation.3">
                  <p:embed/>
                </p:oleObj>
              </mc:Choice>
              <mc:Fallback>
                <p:oleObj name="公式" r:id="rId11" imgW="1346040" imgH="406080" progId="Equation.3">
                  <p:embed/>
                  <p:pic>
                    <p:nvPicPr>
                      <p:cNvPr id="0" name="Object 102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13150" y="5043488"/>
                        <a:ext cx="1346200" cy="404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9428" name="Object 1028"/>
          <p:cNvGraphicFramePr>
            <a:graphicFrameLocks noChangeAspect="1"/>
          </p:cNvGraphicFramePr>
          <p:nvPr/>
        </p:nvGraphicFramePr>
        <p:xfrm>
          <a:off x="5441950" y="5037138"/>
          <a:ext cx="2146300" cy="481012"/>
        </p:xfrm>
        <a:graphic>
          <a:graphicData uri="http://schemas.openxmlformats.org/presentationml/2006/ole">
            <mc:AlternateContent xmlns:mc="http://schemas.openxmlformats.org/markup-compatibility/2006">
              <mc:Choice xmlns:v="urn:schemas-microsoft-com:vml" Requires="v">
                <p:oleObj spid="_x0000_s15523" name="公式" r:id="rId13" imgW="2145960" imgH="482400" progId="Equation.3">
                  <p:embed/>
                </p:oleObj>
              </mc:Choice>
              <mc:Fallback>
                <p:oleObj name="公式" r:id="rId13" imgW="2145960" imgH="482400" progId="Equation.3">
                  <p:embed/>
                  <p:pic>
                    <p:nvPicPr>
                      <p:cNvPr id="0" name="Object 102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441950" y="5037138"/>
                        <a:ext cx="2146300" cy="481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28717" name="Text Box 13"/>
          <p:cNvSpPr txBox="1">
            <a:spLocks noChangeArrowheads="1"/>
          </p:cNvSpPr>
          <p:nvPr/>
        </p:nvSpPr>
        <p:spPr bwMode="auto">
          <a:xfrm>
            <a:off x="1835150" y="3048000"/>
            <a:ext cx="4114800" cy="519113"/>
          </a:xfrm>
          <a:prstGeom prst="rect">
            <a:avLst/>
          </a:prstGeom>
          <a:noFill/>
          <a:ln w="9525">
            <a:noFill/>
            <a:miter lim="800000"/>
            <a:headEnd/>
            <a:tailEnd/>
          </a:ln>
        </p:spPr>
        <p:txBody>
          <a:bodyPr>
            <a:spAutoFit/>
          </a:bodyPr>
          <a:lstStyle/>
          <a:p>
            <a:pPr algn="l">
              <a:spcBef>
                <a:spcPct val="50000"/>
              </a:spcBef>
            </a:pPr>
            <a:r>
              <a:rPr lang="zh-CN" altLang="en-US" sz="2800"/>
              <a:t>向量积也称为“</a:t>
            </a:r>
            <a:r>
              <a:rPr lang="zh-CN" altLang="en-US" sz="2800">
                <a:solidFill>
                  <a:schemeClr val="accent2"/>
                </a:solidFill>
              </a:rPr>
              <a:t>叉积</a:t>
            </a:r>
            <a:r>
              <a:rPr lang="zh-CN" altLang="en-US" sz="2800"/>
              <a:t>”、</a:t>
            </a:r>
          </a:p>
        </p:txBody>
      </p:sp>
      <p:graphicFrame>
        <p:nvGraphicFramePr>
          <p:cNvPr id="359429" name="Object 1029"/>
          <p:cNvGraphicFramePr>
            <a:graphicFrameLocks noChangeAspect="1"/>
          </p:cNvGraphicFramePr>
          <p:nvPr/>
        </p:nvGraphicFramePr>
        <p:xfrm>
          <a:off x="2971800" y="1347788"/>
          <a:ext cx="2514600" cy="481012"/>
        </p:xfrm>
        <a:graphic>
          <a:graphicData uri="http://schemas.openxmlformats.org/presentationml/2006/ole">
            <mc:AlternateContent xmlns:mc="http://schemas.openxmlformats.org/markup-compatibility/2006">
              <mc:Choice xmlns:v="urn:schemas-microsoft-com:vml" Requires="v">
                <p:oleObj spid="_x0000_s15524" name="公式" r:id="rId15" imgW="2514600" imgH="482400" progId="Equation.3">
                  <p:embed/>
                </p:oleObj>
              </mc:Choice>
              <mc:Fallback>
                <p:oleObj name="公式" r:id="rId15" imgW="2514600" imgH="482400" progId="Equation.3">
                  <p:embed/>
                  <p:pic>
                    <p:nvPicPr>
                      <p:cNvPr id="0" name="Object 102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971800" y="1347788"/>
                        <a:ext cx="2514600" cy="481012"/>
                      </a:xfrm>
                      <a:prstGeom prst="rect">
                        <a:avLst/>
                      </a:prstGeom>
                      <a:noFill/>
                      <a:ln>
                        <a:noFill/>
                      </a:ln>
                      <a:extLst>
                        <a:ext uri="{909E8E84-426E-40DD-AFC4-6F175D3DCCD1}">
                          <a14:hiddenFill xmlns:a14="http://schemas.microsoft.com/office/drawing/2010/main">
                            <a:solidFill>
                              <a:srgbClr val="B1FFF0"/>
                            </a:solidFill>
                          </a14:hiddenFill>
                        </a:ext>
                        <a:ext uri="{91240B29-F687-4F45-9708-019B960494DF}">
                          <a14:hiddenLine xmlns:a14="http://schemas.microsoft.com/office/drawing/2010/main" w="9525">
                            <a:solidFill>
                              <a:srgbClr val="930FD5"/>
                            </a:solidFill>
                            <a:miter lim="800000"/>
                            <a:headEnd/>
                            <a:tailEnd/>
                          </a14:hiddenLine>
                        </a:ext>
                      </a:extLst>
                    </p:spPr>
                  </p:pic>
                </p:oleObj>
              </mc:Fallback>
            </mc:AlternateContent>
          </a:graphicData>
        </a:graphic>
      </p:graphicFrame>
      <p:sp>
        <p:nvSpPr>
          <p:cNvPr id="328719" name="Text Box 15"/>
          <p:cNvSpPr txBox="1">
            <a:spLocks noChangeArrowheads="1"/>
          </p:cNvSpPr>
          <p:nvPr/>
        </p:nvSpPr>
        <p:spPr bwMode="auto">
          <a:xfrm>
            <a:off x="1905000" y="1309688"/>
            <a:ext cx="1143000" cy="519112"/>
          </a:xfrm>
          <a:prstGeom prst="rect">
            <a:avLst/>
          </a:prstGeom>
          <a:noFill/>
          <a:ln w="57150">
            <a:noFill/>
            <a:miter lim="800000"/>
            <a:headEnd/>
            <a:tailEnd/>
          </a:ln>
        </p:spPr>
        <p:txBody>
          <a:bodyPr>
            <a:spAutoFit/>
          </a:bodyPr>
          <a:lstStyle/>
          <a:p>
            <a:pPr algn="l">
              <a:spcBef>
                <a:spcPct val="50000"/>
              </a:spcBef>
            </a:pPr>
            <a:r>
              <a:rPr lang="zh-CN" altLang="en-US" sz="2800">
                <a:solidFill>
                  <a:srgbClr val="0000FF"/>
                </a:solidFill>
              </a:rPr>
              <a:t>大小</a:t>
            </a:r>
            <a:endParaRPr lang="zh-CN" altLang="en-US" sz="2800"/>
          </a:p>
        </p:txBody>
      </p:sp>
      <p:sp>
        <p:nvSpPr>
          <p:cNvPr id="328720" name="Rectangle 16"/>
          <p:cNvSpPr>
            <a:spLocks noChangeArrowheads="1"/>
          </p:cNvSpPr>
          <p:nvPr/>
        </p:nvSpPr>
        <p:spPr bwMode="auto">
          <a:xfrm>
            <a:off x="5613400" y="3062288"/>
            <a:ext cx="2387600" cy="519112"/>
          </a:xfrm>
          <a:prstGeom prst="rect">
            <a:avLst/>
          </a:prstGeom>
          <a:noFill/>
          <a:ln w="57150">
            <a:noFill/>
            <a:miter lim="800000"/>
            <a:headEnd/>
            <a:tailEnd/>
          </a:ln>
        </p:spPr>
        <p:txBody>
          <a:bodyPr>
            <a:spAutoFit/>
          </a:bodyPr>
          <a:lstStyle/>
          <a:p>
            <a:pPr algn="l">
              <a:spcBef>
                <a:spcPct val="50000"/>
              </a:spcBef>
            </a:pPr>
            <a:r>
              <a:rPr lang="en-US" altLang="zh-CN" sz="2800"/>
              <a:t>“</a:t>
            </a:r>
            <a:r>
              <a:rPr lang="zh-CN" altLang="en-US" sz="2800">
                <a:solidFill>
                  <a:schemeClr val="accent2"/>
                </a:solidFill>
              </a:rPr>
              <a:t>外积</a:t>
            </a:r>
            <a:r>
              <a:rPr lang="zh-CN" altLang="en-US" sz="2800"/>
              <a:t>”</a:t>
            </a:r>
            <a:r>
              <a:rPr lang="en-US" altLang="zh-CN" sz="2800"/>
              <a:t>.</a:t>
            </a:r>
          </a:p>
        </p:txBody>
      </p:sp>
      <p:grpSp>
        <p:nvGrpSpPr>
          <p:cNvPr id="15383" name="Group 17"/>
          <p:cNvGrpSpPr>
            <a:grpSpLocks/>
          </p:cNvGrpSpPr>
          <p:nvPr/>
        </p:nvGrpSpPr>
        <p:grpSpPr bwMode="auto">
          <a:xfrm>
            <a:off x="76200" y="0"/>
            <a:ext cx="3124200" cy="452438"/>
            <a:chOff x="0" y="-39"/>
            <a:chExt cx="1968" cy="285"/>
          </a:xfrm>
        </p:grpSpPr>
        <p:grpSp>
          <p:nvGrpSpPr>
            <p:cNvPr id="15390" name="Group 18"/>
            <p:cNvGrpSpPr>
              <a:grpSpLocks/>
            </p:cNvGrpSpPr>
            <p:nvPr/>
          </p:nvGrpSpPr>
          <p:grpSpPr bwMode="auto">
            <a:xfrm>
              <a:off x="0" y="0"/>
              <a:ext cx="1968" cy="246"/>
              <a:chOff x="0" y="0"/>
              <a:chExt cx="1968" cy="246"/>
            </a:xfrm>
          </p:grpSpPr>
          <p:sp>
            <p:nvSpPr>
              <p:cNvPr id="15392" name="Line 19"/>
              <p:cNvSpPr>
                <a:spLocks noChangeShapeType="1"/>
              </p:cNvSpPr>
              <p:nvPr/>
            </p:nvSpPr>
            <p:spPr bwMode="auto">
              <a:xfrm>
                <a:off x="102" y="198"/>
                <a:ext cx="1866" cy="0"/>
              </a:xfrm>
              <a:prstGeom prst="line">
                <a:avLst/>
              </a:prstGeom>
              <a:noFill/>
              <a:ln w="28575">
                <a:solidFill>
                  <a:srgbClr val="0C2625"/>
                </a:solidFill>
                <a:round/>
                <a:headEnd/>
                <a:tailEnd/>
              </a:ln>
            </p:spPr>
            <p:txBody>
              <a:bodyPr/>
              <a:lstStyle/>
              <a:p>
                <a:endParaRPr lang="zh-CN" altLang="en-US"/>
              </a:p>
            </p:txBody>
          </p:sp>
          <p:pic>
            <p:nvPicPr>
              <p:cNvPr id="15393" name="Picture 20" descr="C:\Program Files\Common Files\Microsoft Shared\Clipart\themes1\Bullets\BD10263_.GIF"/>
              <p:cNvPicPr>
                <a:picLocks noChangeAspect="1" noChangeArrowheads="1"/>
              </p:cNvPicPr>
              <p:nvPr/>
            </p:nvPicPr>
            <p:blipFill>
              <a:blip r:embed="rId17"/>
              <a:srcRect/>
              <a:stretch>
                <a:fillRect/>
              </a:stretch>
            </p:blipFill>
            <p:spPr bwMode="auto">
              <a:xfrm>
                <a:off x="0" y="0"/>
                <a:ext cx="246" cy="246"/>
              </a:xfrm>
              <a:prstGeom prst="rect">
                <a:avLst/>
              </a:prstGeom>
              <a:noFill/>
              <a:ln w="9525">
                <a:noFill/>
                <a:miter lim="800000"/>
                <a:headEnd/>
                <a:tailEnd/>
              </a:ln>
            </p:spPr>
          </p:pic>
        </p:grpSp>
        <p:sp>
          <p:nvSpPr>
            <p:cNvPr id="15391" name="Rectangle 21"/>
            <p:cNvSpPr>
              <a:spLocks noChangeArrowheads="1"/>
            </p:cNvSpPr>
            <p:nvPr/>
          </p:nvSpPr>
          <p:spPr bwMode="auto">
            <a:xfrm>
              <a:off x="240" y="-39"/>
              <a:ext cx="1709" cy="231"/>
            </a:xfrm>
            <a:prstGeom prst="rect">
              <a:avLst/>
            </a:prstGeom>
            <a:noFill/>
            <a:ln w="57150">
              <a:noFill/>
              <a:miter lim="800000"/>
              <a:headEnd/>
              <a:tailEnd/>
            </a:ln>
          </p:spPr>
          <p:txBody>
            <a:bodyPr>
              <a:spAutoFit/>
            </a:bodyPr>
            <a:lstStyle/>
            <a:p>
              <a:pPr algn="l">
                <a:spcBef>
                  <a:spcPct val="50000"/>
                </a:spcBef>
              </a:pPr>
              <a:r>
                <a:rPr lang="zh-CN" altLang="en-US" sz="1800">
                  <a:solidFill>
                    <a:srgbClr val="0000FF"/>
                  </a:solidFill>
                  <a:latin typeface="幼圆" pitchFamily="49" charset="-122"/>
                  <a:ea typeface="幼圆" pitchFamily="49" charset="-122"/>
                </a:rPr>
                <a:t>数量积 向量积 </a:t>
              </a:r>
              <a:r>
                <a:rPr lang="zh-CN" altLang="en-US" sz="1800">
                  <a:solidFill>
                    <a:srgbClr val="FF0000"/>
                  </a:solidFill>
                  <a:latin typeface="幼圆" pitchFamily="49" charset="-122"/>
                  <a:ea typeface="幼圆" pitchFamily="49" charset="-122"/>
                </a:rPr>
                <a:t>*</a:t>
              </a:r>
              <a:r>
                <a:rPr lang="zh-CN" altLang="en-US" sz="1800">
                  <a:solidFill>
                    <a:srgbClr val="0000FF"/>
                  </a:solidFill>
                  <a:latin typeface="幼圆" pitchFamily="49" charset="-122"/>
                  <a:ea typeface="幼圆" pitchFamily="49" charset="-122"/>
                </a:rPr>
                <a:t>混合积</a:t>
              </a:r>
            </a:p>
          </p:txBody>
        </p:sp>
      </p:grpSp>
      <p:sp>
        <p:nvSpPr>
          <p:cNvPr id="328726" name="Rectangle 22"/>
          <p:cNvSpPr>
            <a:spLocks noChangeArrowheads="1"/>
          </p:cNvSpPr>
          <p:nvPr/>
        </p:nvSpPr>
        <p:spPr bwMode="auto">
          <a:xfrm>
            <a:off x="1905000" y="685800"/>
            <a:ext cx="990600" cy="519113"/>
          </a:xfrm>
          <a:prstGeom prst="rect">
            <a:avLst/>
          </a:prstGeom>
          <a:noFill/>
          <a:ln w="9525">
            <a:noFill/>
            <a:miter lim="800000"/>
            <a:headEnd/>
            <a:tailEnd/>
          </a:ln>
        </p:spPr>
        <p:txBody>
          <a:bodyPr>
            <a:spAutoFit/>
          </a:bodyPr>
          <a:lstStyle/>
          <a:p>
            <a:pPr algn="l"/>
            <a:r>
              <a:rPr lang="zh-CN" altLang="en-US" sz="2800"/>
              <a:t>向量</a:t>
            </a:r>
          </a:p>
        </p:txBody>
      </p:sp>
      <p:graphicFrame>
        <p:nvGraphicFramePr>
          <p:cNvPr id="359430" name="Object 1030"/>
          <p:cNvGraphicFramePr>
            <a:graphicFrameLocks noChangeAspect="1"/>
          </p:cNvGraphicFramePr>
          <p:nvPr/>
        </p:nvGraphicFramePr>
        <p:xfrm>
          <a:off x="2755900" y="722313"/>
          <a:ext cx="1130300" cy="406400"/>
        </p:xfrm>
        <a:graphic>
          <a:graphicData uri="http://schemas.openxmlformats.org/presentationml/2006/ole">
            <mc:AlternateContent xmlns:mc="http://schemas.openxmlformats.org/markup-compatibility/2006">
              <mc:Choice xmlns:v="urn:schemas-microsoft-com:vml" Requires="v">
                <p:oleObj spid="_x0000_s15525" name="Equation" r:id="rId18" imgW="1130040" imgH="406080" progId="Equation.3">
                  <p:embed/>
                </p:oleObj>
              </mc:Choice>
              <mc:Fallback>
                <p:oleObj name="Equation" r:id="rId18" imgW="1130040" imgH="406080" progId="Equation.3">
                  <p:embed/>
                  <p:pic>
                    <p:nvPicPr>
                      <p:cNvPr id="0" name="Object 1030"/>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755900" y="722313"/>
                        <a:ext cx="11303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28728" name="Rectangle 24"/>
          <p:cNvSpPr>
            <a:spLocks noChangeArrowheads="1"/>
          </p:cNvSpPr>
          <p:nvPr/>
        </p:nvSpPr>
        <p:spPr bwMode="auto">
          <a:xfrm>
            <a:off x="3810000" y="685800"/>
            <a:ext cx="1541463" cy="519113"/>
          </a:xfrm>
          <a:prstGeom prst="rect">
            <a:avLst/>
          </a:prstGeom>
          <a:noFill/>
          <a:ln w="57150">
            <a:noFill/>
            <a:miter lim="800000"/>
            <a:headEnd/>
            <a:tailEnd/>
          </a:ln>
        </p:spPr>
        <p:txBody>
          <a:bodyPr>
            <a:spAutoFit/>
          </a:bodyPr>
          <a:lstStyle/>
          <a:p>
            <a:pPr algn="l"/>
            <a:r>
              <a:rPr lang="zh-CN" altLang="en-US" sz="2800">
                <a:solidFill>
                  <a:srgbClr val="0000FF"/>
                </a:solidFill>
                <a:ea typeface="黑体" pitchFamily="2" charset="-122"/>
              </a:rPr>
              <a:t>向量积</a:t>
            </a:r>
          </a:p>
        </p:txBody>
      </p:sp>
      <p:graphicFrame>
        <p:nvGraphicFramePr>
          <p:cNvPr id="359431" name="Object 1031"/>
          <p:cNvGraphicFramePr>
            <a:graphicFrameLocks noChangeAspect="1"/>
          </p:cNvGraphicFramePr>
          <p:nvPr/>
        </p:nvGraphicFramePr>
        <p:xfrm>
          <a:off x="5003800" y="736600"/>
          <a:ext cx="1625600" cy="406400"/>
        </p:xfrm>
        <a:graphic>
          <a:graphicData uri="http://schemas.openxmlformats.org/presentationml/2006/ole">
            <mc:AlternateContent xmlns:mc="http://schemas.openxmlformats.org/markup-compatibility/2006">
              <mc:Choice xmlns:v="urn:schemas-microsoft-com:vml" Requires="v">
                <p:oleObj spid="_x0000_s15526" name="Equation" r:id="rId20" imgW="1625400" imgH="406080" progId="Equation.3">
                  <p:embed/>
                </p:oleObj>
              </mc:Choice>
              <mc:Fallback>
                <p:oleObj name="Equation" r:id="rId20" imgW="1625400" imgH="406080" progId="Equation.3">
                  <p:embed/>
                  <p:pic>
                    <p:nvPicPr>
                      <p:cNvPr id="0" name="Object 1031"/>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5003800" y="736600"/>
                        <a:ext cx="16256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9432" name="Object 1032"/>
          <p:cNvGraphicFramePr>
            <a:graphicFrameLocks noChangeAspect="1"/>
          </p:cNvGraphicFramePr>
          <p:nvPr/>
        </p:nvGraphicFramePr>
        <p:xfrm>
          <a:off x="6019800" y="1371600"/>
          <a:ext cx="1828800" cy="406400"/>
        </p:xfrm>
        <a:graphic>
          <a:graphicData uri="http://schemas.openxmlformats.org/presentationml/2006/ole">
            <mc:AlternateContent xmlns:mc="http://schemas.openxmlformats.org/markup-compatibility/2006">
              <mc:Choice xmlns:v="urn:schemas-microsoft-com:vml" Requires="v">
                <p:oleObj spid="_x0000_s15527" name="Equation" r:id="rId22" imgW="1828800" imgH="406080" progId="Equation.3">
                  <p:embed/>
                </p:oleObj>
              </mc:Choice>
              <mc:Fallback>
                <p:oleObj name="Equation" r:id="rId22" imgW="1828800" imgH="406080" progId="Equation.3">
                  <p:embed/>
                  <p:pic>
                    <p:nvPicPr>
                      <p:cNvPr id="0" name="Object 1032"/>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019800" y="1371600"/>
                        <a:ext cx="18288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28731" name="Rectangle 27"/>
          <p:cNvSpPr>
            <a:spLocks noChangeArrowheads="1"/>
          </p:cNvSpPr>
          <p:nvPr/>
        </p:nvSpPr>
        <p:spPr bwMode="auto">
          <a:xfrm>
            <a:off x="3124200" y="1919288"/>
            <a:ext cx="2801938" cy="519112"/>
          </a:xfrm>
          <a:prstGeom prst="rect">
            <a:avLst/>
          </a:prstGeom>
          <a:noFill/>
          <a:ln w="9525">
            <a:noFill/>
            <a:miter lim="800000"/>
            <a:headEnd/>
            <a:tailEnd/>
          </a:ln>
        </p:spPr>
        <p:txBody>
          <a:bodyPr>
            <a:spAutoFit/>
          </a:bodyPr>
          <a:lstStyle/>
          <a:p>
            <a:pPr algn="l"/>
            <a:r>
              <a:rPr lang="zh-CN" altLang="en-US" sz="2800"/>
              <a:t>的方向既垂直于</a:t>
            </a:r>
          </a:p>
        </p:txBody>
      </p:sp>
      <p:sp>
        <p:nvSpPr>
          <p:cNvPr id="328732" name="Rectangle 28"/>
          <p:cNvSpPr>
            <a:spLocks noChangeArrowheads="1"/>
          </p:cNvSpPr>
          <p:nvPr/>
        </p:nvSpPr>
        <p:spPr bwMode="auto">
          <a:xfrm>
            <a:off x="6019800" y="1905000"/>
            <a:ext cx="1658938" cy="519113"/>
          </a:xfrm>
          <a:prstGeom prst="rect">
            <a:avLst/>
          </a:prstGeom>
          <a:noFill/>
          <a:ln w="9525">
            <a:noFill/>
            <a:miter lim="800000"/>
            <a:headEnd/>
            <a:tailEnd/>
          </a:ln>
        </p:spPr>
        <p:txBody>
          <a:bodyPr>
            <a:spAutoFit/>
          </a:bodyPr>
          <a:lstStyle/>
          <a:p>
            <a:pPr algn="l"/>
            <a:r>
              <a:rPr lang="zh-CN" altLang="en-US" sz="2800"/>
              <a:t>又垂直于</a:t>
            </a:r>
          </a:p>
        </p:txBody>
      </p:sp>
      <p:sp>
        <p:nvSpPr>
          <p:cNvPr id="328733" name="Rectangle 29"/>
          <p:cNvSpPr>
            <a:spLocks noChangeArrowheads="1"/>
          </p:cNvSpPr>
          <p:nvPr/>
        </p:nvSpPr>
        <p:spPr bwMode="auto">
          <a:xfrm>
            <a:off x="2743200" y="2438400"/>
            <a:ext cx="3290888" cy="519113"/>
          </a:xfrm>
          <a:prstGeom prst="rect">
            <a:avLst/>
          </a:prstGeom>
          <a:noFill/>
          <a:ln w="57150">
            <a:noFill/>
            <a:miter lim="800000"/>
            <a:headEnd/>
            <a:tailEnd/>
          </a:ln>
        </p:spPr>
        <p:txBody>
          <a:bodyPr>
            <a:spAutoFit/>
          </a:bodyPr>
          <a:lstStyle/>
          <a:p>
            <a:pPr algn="l">
              <a:spcBef>
                <a:spcPct val="50000"/>
              </a:spcBef>
            </a:pPr>
            <a:r>
              <a:rPr lang="zh-CN" altLang="en-US" sz="2800">
                <a:solidFill>
                  <a:srgbClr val="000000"/>
                </a:solidFill>
              </a:rPr>
              <a:t>指向符合右手系</a:t>
            </a:r>
            <a:r>
              <a:rPr lang="en-US" altLang="zh-CN" sz="2800">
                <a:solidFill>
                  <a:srgbClr val="000000"/>
                </a:solidFill>
              </a:rPr>
              <a:t>.</a:t>
            </a:r>
          </a:p>
        </p:txBody>
      </p:sp>
      <p:graphicFrame>
        <p:nvGraphicFramePr>
          <p:cNvPr id="359433" name="Object 1033"/>
          <p:cNvGraphicFramePr>
            <a:graphicFrameLocks noChangeAspect="1"/>
          </p:cNvGraphicFramePr>
          <p:nvPr/>
        </p:nvGraphicFramePr>
        <p:xfrm>
          <a:off x="2895600" y="2057400"/>
          <a:ext cx="215900" cy="304800"/>
        </p:xfrm>
        <a:graphic>
          <a:graphicData uri="http://schemas.openxmlformats.org/presentationml/2006/ole">
            <mc:AlternateContent xmlns:mc="http://schemas.openxmlformats.org/markup-compatibility/2006">
              <mc:Choice xmlns:v="urn:schemas-microsoft-com:vml" Requires="v">
                <p:oleObj spid="_x0000_s15528" name="Equation" r:id="rId24" imgW="215640" imgH="304560" progId="Equation.3">
                  <p:embed/>
                </p:oleObj>
              </mc:Choice>
              <mc:Fallback>
                <p:oleObj name="Equation" r:id="rId24" imgW="215640" imgH="304560" progId="Equation.3">
                  <p:embed/>
                  <p:pic>
                    <p:nvPicPr>
                      <p:cNvPr id="0" name="Object 1033"/>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2895600" y="2057400"/>
                        <a:ext cx="21590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9434" name="Object 1034"/>
          <p:cNvGraphicFramePr>
            <a:graphicFrameLocks noChangeAspect="1"/>
          </p:cNvGraphicFramePr>
          <p:nvPr/>
        </p:nvGraphicFramePr>
        <p:xfrm>
          <a:off x="5751513" y="2006600"/>
          <a:ext cx="317500" cy="355600"/>
        </p:xfrm>
        <a:graphic>
          <a:graphicData uri="http://schemas.openxmlformats.org/presentationml/2006/ole">
            <mc:AlternateContent xmlns:mc="http://schemas.openxmlformats.org/markup-compatibility/2006">
              <mc:Choice xmlns:v="urn:schemas-microsoft-com:vml" Requires="v">
                <p:oleObj spid="_x0000_s15529" name="Equation" r:id="rId26" imgW="317160" imgH="355320" progId="Equation.3">
                  <p:embed/>
                </p:oleObj>
              </mc:Choice>
              <mc:Fallback>
                <p:oleObj name="Equation" r:id="rId26" imgW="317160" imgH="355320" progId="Equation.3">
                  <p:embed/>
                  <p:pic>
                    <p:nvPicPr>
                      <p:cNvPr id="0" name="Object 1034"/>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5751513" y="2006600"/>
                        <a:ext cx="317500"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9435" name="Object 1035"/>
          <p:cNvGraphicFramePr>
            <a:graphicFrameLocks noChangeAspect="1"/>
          </p:cNvGraphicFramePr>
          <p:nvPr/>
        </p:nvGraphicFramePr>
        <p:xfrm>
          <a:off x="7594600" y="1981200"/>
          <a:ext cx="330200" cy="431800"/>
        </p:xfrm>
        <a:graphic>
          <a:graphicData uri="http://schemas.openxmlformats.org/presentationml/2006/ole">
            <mc:AlternateContent xmlns:mc="http://schemas.openxmlformats.org/markup-compatibility/2006">
              <mc:Choice xmlns:v="urn:schemas-microsoft-com:vml" Requires="v">
                <p:oleObj spid="_x0000_s15530" name="Equation" r:id="rId28" imgW="330120" imgH="431640" progId="Equation.3">
                  <p:embed/>
                </p:oleObj>
              </mc:Choice>
              <mc:Fallback>
                <p:oleObj name="Equation" r:id="rId28" imgW="330120" imgH="431640" progId="Equation.3">
                  <p:embed/>
                  <p:pic>
                    <p:nvPicPr>
                      <p:cNvPr id="0" name="Object 1035"/>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7594600" y="1981200"/>
                        <a:ext cx="3302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28737" name="Text Box 33"/>
          <p:cNvSpPr txBox="1">
            <a:spLocks noChangeArrowheads="1"/>
          </p:cNvSpPr>
          <p:nvPr/>
        </p:nvSpPr>
        <p:spPr bwMode="auto">
          <a:xfrm>
            <a:off x="1905000" y="1981200"/>
            <a:ext cx="1143000" cy="519113"/>
          </a:xfrm>
          <a:prstGeom prst="rect">
            <a:avLst/>
          </a:prstGeom>
          <a:noFill/>
          <a:ln w="57150">
            <a:noFill/>
            <a:miter lim="800000"/>
            <a:headEnd/>
            <a:tailEnd/>
          </a:ln>
        </p:spPr>
        <p:txBody>
          <a:bodyPr>
            <a:spAutoFit/>
          </a:bodyPr>
          <a:lstStyle/>
          <a:p>
            <a:pPr algn="l">
              <a:spcBef>
                <a:spcPct val="50000"/>
              </a:spcBef>
            </a:pPr>
            <a:r>
              <a:rPr lang="zh-CN" altLang="en-US" sz="2800">
                <a:solidFill>
                  <a:srgbClr val="0000FF"/>
                </a:solidFill>
              </a:rPr>
              <a:t>方向</a:t>
            </a:r>
            <a:endParaRPr lang="zh-CN" altLang="en-US" sz="280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8726"/>
                                        </p:tgtEl>
                                        <p:attrNameLst>
                                          <p:attrName>style.visibility</p:attrName>
                                        </p:attrNameLst>
                                      </p:cBhvr>
                                      <p:to>
                                        <p:strVal val="visible"/>
                                      </p:to>
                                    </p:set>
                                    <p:animEffect transition="in" filter="wipe(left)">
                                      <p:cBhvr>
                                        <p:cTn id="7" dur="500"/>
                                        <p:tgtEl>
                                          <p:spTgt spid="32872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59430"/>
                                        </p:tgtEl>
                                        <p:attrNameLst>
                                          <p:attrName>style.visibility</p:attrName>
                                        </p:attrNameLst>
                                      </p:cBhvr>
                                      <p:to>
                                        <p:strVal val="visible"/>
                                      </p:to>
                                    </p:set>
                                    <p:animEffect transition="in" filter="wipe(left)">
                                      <p:cBhvr>
                                        <p:cTn id="12" dur="500"/>
                                        <p:tgtEl>
                                          <p:spTgt spid="35943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28728"/>
                                        </p:tgtEl>
                                        <p:attrNameLst>
                                          <p:attrName>style.visibility</p:attrName>
                                        </p:attrNameLst>
                                      </p:cBhvr>
                                      <p:to>
                                        <p:strVal val="visible"/>
                                      </p:to>
                                    </p:set>
                                    <p:animEffect transition="in" filter="wipe(left)">
                                      <p:cBhvr>
                                        <p:cTn id="17" dur="500"/>
                                        <p:tgtEl>
                                          <p:spTgt spid="32872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59431"/>
                                        </p:tgtEl>
                                        <p:attrNameLst>
                                          <p:attrName>style.visibility</p:attrName>
                                        </p:attrNameLst>
                                      </p:cBhvr>
                                      <p:to>
                                        <p:strVal val="visible"/>
                                      </p:to>
                                    </p:set>
                                    <p:animEffect transition="in" filter="wipe(left)">
                                      <p:cBhvr>
                                        <p:cTn id="22" dur="500"/>
                                        <p:tgtEl>
                                          <p:spTgt spid="359431"/>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328719"/>
                                        </p:tgtEl>
                                        <p:attrNameLst>
                                          <p:attrName>style.visibility</p:attrName>
                                        </p:attrNameLst>
                                      </p:cBhvr>
                                      <p:to>
                                        <p:strVal val="visible"/>
                                      </p:to>
                                    </p:set>
                                    <p:anim calcmode="lin" valueType="num">
                                      <p:cBhvr additive="base">
                                        <p:cTn id="27" dur="500" fill="hold"/>
                                        <p:tgtEl>
                                          <p:spTgt spid="328719"/>
                                        </p:tgtEl>
                                        <p:attrNameLst>
                                          <p:attrName>ppt_x</p:attrName>
                                        </p:attrNameLst>
                                      </p:cBhvr>
                                      <p:tavLst>
                                        <p:tav tm="0">
                                          <p:val>
                                            <p:strVal val="0-#ppt_w/2"/>
                                          </p:val>
                                        </p:tav>
                                        <p:tav tm="100000">
                                          <p:val>
                                            <p:strVal val="#ppt_x"/>
                                          </p:val>
                                        </p:tav>
                                      </p:tavLst>
                                    </p:anim>
                                    <p:anim calcmode="lin" valueType="num">
                                      <p:cBhvr additive="base">
                                        <p:cTn id="28" dur="500" fill="hold"/>
                                        <p:tgtEl>
                                          <p:spTgt spid="328719"/>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359429"/>
                                        </p:tgtEl>
                                        <p:attrNameLst>
                                          <p:attrName>style.visibility</p:attrName>
                                        </p:attrNameLst>
                                      </p:cBhvr>
                                      <p:to>
                                        <p:strVal val="visible"/>
                                      </p:to>
                                    </p:set>
                                    <p:animEffect transition="in" filter="wipe(left)">
                                      <p:cBhvr>
                                        <p:cTn id="33" dur="500"/>
                                        <p:tgtEl>
                                          <p:spTgt spid="359429"/>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328706"/>
                                        </p:tgtEl>
                                        <p:attrNameLst>
                                          <p:attrName>style.visibility</p:attrName>
                                        </p:attrNameLst>
                                      </p:cBhvr>
                                      <p:to>
                                        <p:strVal val="visible"/>
                                      </p:to>
                                    </p:set>
                                    <p:animEffect transition="in" filter="wipe(left)">
                                      <p:cBhvr>
                                        <p:cTn id="38" dur="500"/>
                                        <p:tgtEl>
                                          <p:spTgt spid="328706"/>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359432"/>
                                        </p:tgtEl>
                                        <p:attrNameLst>
                                          <p:attrName>style.visibility</p:attrName>
                                        </p:attrNameLst>
                                      </p:cBhvr>
                                      <p:to>
                                        <p:strVal val="visible"/>
                                      </p:to>
                                    </p:set>
                                    <p:animEffect transition="in" filter="wipe(left)">
                                      <p:cBhvr>
                                        <p:cTn id="43" dur="500"/>
                                        <p:tgtEl>
                                          <p:spTgt spid="359432"/>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328737"/>
                                        </p:tgtEl>
                                        <p:attrNameLst>
                                          <p:attrName>style.visibility</p:attrName>
                                        </p:attrNameLst>
                                      </p:cBhvr>
                                      <p:to>
                                        <p:strVal val="visible"/>
                                      </p:to>
                                    </p:set>
                                    <p:anim calcmode="lin" valueType="num">
                                      <p:cBhvr additive="base">
                                        <p:cTn id="48" dur="500" fill="hold"/>
                                        <p:tgtEl>
                                          <p:spTgt spid="328737"/>
                                        </p:tgtEl>
                                        <p:attrNameLst>
                                          <p:attrName>ppt_x</p:attrName>
                                        </p:attrNameLst>
                                      </p:cBhvr>
                                      <p:tavLst>
                                        <p:tav tm="0">
                                          <p:val>
                                            <p:strVal val="0-#ppt_w/2"/>
                                          </p:val>
                                        </p:tav>
                                        <p:tav tm="100000">
                                          <p:val>
                                            <p:strVal val="#ppt_x"/>
                                          </p:val>
                                        </p:tav>
                                      </p:tavLst>
                                    </p:anim>
                                    <p:anim calcmode="lin" valueType="num">
                                      <p:cBhvr additive="base">
                                        <p:cTn id="49" dur="500" fill="hold"/>
                                        <p:tgtEl>
                                          <p:spTgt spid="328737"/>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359433"/>
                                        </p:tgtEl>
                                        <p:attrNameLst>
                                          <p:attrName>style.visibility</p:attrName>
                                        </p:attrNameLst>
                                      </p:cBhvr>
                                      <p:to>
                                        <p:strVal val="visible"/>
                                      </p:to>
                                    </p:set>
                                    <p:animEffect transition="in" filter="wipe(left)">
                                      <p:cBhvr>
                                        <p:cTn id="54" dur="500"/>
                                        <p:tgtEl>
                                          <p:spTgt spid="359433"/>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328731"/>
                                        </p:tgtEl>
                                        <p:attrNameLst>
                                          <p:attrName>style.visibility</p:attrName>
                                        </p:attrNameLst>
                                      </p:cBhvr>
                                      <p:to>
                                        <p:strVal val="visible"/>
                                      </p:to>
                                    </p:set>
                                    <p:animEffect transition="in" filter="wipe(left)">
                                      <p:cBhvr>
                                        <p:cTn id="59" dur="500"/>
                                        <p:tgtEl>
                                          <p:spTgt spid="328731"/>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359434"/>
                                        </p:tgtEl>
                                        <p:attrNameLst>
                                          <p:attrName>style.visibility</p:attrName>
                                        </p:attrNameLst>
                                      </p:cBhvr>
                                      <p:to>
                                        <p:strVal val="visible"/>
                                      </p:to>
                                    </p:set>
                                    <p:animEffect transition="in" filter="wipe(left)">
                                      <p:cBhvr>
                                        <p:cTn id="64" dur="500"/>
                                        <p:tgtEl>
                                          <p:spTgt spid="359434"/>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childTnLst>
                                    <p:set>
                                      <p:cBhvr>
                                        <p:cTn id="68" dur="1" fill="hold">
                                          <p:stCondLst>
                                            <p:cond delay="0"/>
                                          </p:stCondLst>
                                        </p:cTn>
                                        <p:tgtEl>
                                          <p:spTgt spid="328732"/>
                                        </p:tgtEl>
                                        <p:attrNameLst>
                                          <p:attrName>style.visibility</p:attrName>
                                        </p:attrNameLst>
                                      </p:cBhvr>
                                      <p:to>
                                        <p:strVal val="visible"/>
                                      </p:to>
                                    </p:set>
                                    <p:animEffect transition="in" filter="wipe(left)">
                                      <p:cBhvr>
                                        <p:cTn id="69" dur="500"/>
                                        <p:tgtEl>
                                          <p:spTgt spid="328732"/>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nodeType="clickEffect">
                                  <p:stCondLst>
                                    <p:cond delay="0"/>
                                  </p:stCondLst>
                                  <p:childTnLst>
                                    <p:set>
                                      <p:cBhvr>
                                        <p:cTn id="73" dur="1" fill="hold">
                                          <p:stCondLst>
                                            <p:cond delay="0"/>
                                          </p:stCondLst>
                                        </p:cTn>
                                        <p:tgtEl>
                                          <p:spTgt spid="359435"/>
                                        </p:tgtEl>
                                        <p:attrNameLst>
                                          <p:attrName>style.visibility</p:attrName>
                                        </p:attrNameLst>
                                      </p:cBhvr>
                                      <p:to>
                                        <p:strVal val="visible"/>
                                      </p:to>
                                    </p:set>
                                    <p:animEffect transition="in" filter="wipe(left)">
                                      <p:cBhvr>
                                        <p:cTn id="74" dur="500"/>
                                        <p:tgtEl>
                                          <p:spTgt spid="359435"/>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grpId="0" nodeType="clickEffect">
                                  <p:stCondLst>
                                    <p:cond delay="0"/>
                                  </p:stCondLst>
                                  <p:childTnLst>
                                    <p:set>
                                      <p:cBhvr>
                                        <p:cTn id="78" dur="1" fill="hold">
                                          <p:stCondLst>
                                            <p:cond delay="0"/>
                                          </p:stCondLst>
                                        </p:cTn>
                                        <p:tgtEl>
                                          <p:spTgt spid="328733"/>
                                        </p:tgtEl>
                                        <p:attrNameLst>
                                          <p:attrName>style.visibility</p:attrName>
                                        </p:attrNameLst>
                                      </p:cBhvr>
                                      <p:to>
                                        <p:strVal val="visible"/>
                                      </p:to>
                                    </p:set>
                                    <p:animEffect transition="in" filter="wipe(left)">
                                      <p:cBhvr>
                                        <p:cTn id="79" dur="500"/>
                                        <p:tgtEl>
                                          <p:spTgt spid="328733"/>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grpId="0" nodeType="clickEffect">
                                  <p:stCondLst>
                                    <p:cond delay="0"/>
                                  </p:stCondLst>
                                  <p:childTnLst>
                                    <p:set>
                                      <p:cBhvr>
                                        <p:cTn id="83" dur="1" fill="hold">
                                          <p:stCondLst>
                                            <p:cond delay="0"/>
                                          </p:stCondLst>
                                        </p:cTn>
                                        <p:tgtEl>
                                          <p:spTgt spid="328717"/>
                                        </p:tgtEl>
                                        <p:attrNameLst>
                                          <p:attrName>style.visibility</p:attrName>
                                        </p:attrNameLst>
                                      </p:cBhvr>
                                      <p:to>
                                        <p:strVal val="visible"/>
                                      </p:to>
                                    </p:set>
                                    <p:animEffect transition="in" filter="wipe(left)">
                                      <p:cBhvr>
                                        <p:cTn id="84" dur="500"/>
                                        <p:tgtEl>
                                          <p:spTgt spid="328717"/>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grpId="0" nodeType="clickEffect">
                                  <p:stCondLst>
                                    <p:cond delay="0"/>
                                  </p:stCondLst>
                                  <p:childTnLst>
                                    <p:set>
                                      <p:cBhvr>
                                        <p:cTn id="88" dur="1" fill="hold">
                                          <p:stCondLst>
                                            <p:cond delay="0"/>
                                          </p:stCondLst>
                                        </p:cTn>
                                        <p:tgtEl>
                                          <p:spTgt spid="328720"/>
                                        </p:tgtEl>
                                        <p:attrNameLst>
                                          <p:attrName>style.visibility</p:attrName>
                                        </p:attrNameLst>
                                      </p:cBhvr>
                                      <p:to>
                                        <p:strVal val="visible"/>
                                      </p:to>
                                    </p:set>
                                    <p:animEffect transition="in" filter="wipe(left)">
                                      <p:cBhvr>
                                        <p:cTn id="89" dur="500"/>
                                        <p:tgtEl>
                                          <p:spTgt spid="328720"/>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grpId="0" nodeType="clickEffect">
                                  <p:stCondLst>
                                    <p:cond delay="0"/>
                                  </p:stCondLst>
                                  <p:childTnLst>
                                    <p:set>
                                      <p:cBhvr>
                                        <p:cTn id="93" dur="1" fill="hold">
                                          <p:stCondLst>
                                            <p:cond delay="0"/>
                                          </p:stCondLst>
                                        </p:cTn>
                                        <p:tgtEl>
                                          <p:spTgt spid="328708"/>
                                        </p:tgtEl>
                                        <p:attrNameLst>
                                          <p:attrName>style.visibility</p:attrName>
                                        </p:attrNameLst>
                                      </p:cBhvr>
                                      <p:to>
                                        <p:strVal val="visible"/>
                                      </p:to>
                                    </p:set>
                                    <p:animEffect transition="in" filter="wipe(left)">
                                      <p:cBhvr>
                                        <p:cTn id="94" dur="500"/>
                                        <p:tgtEl>
                                          <p:spTgt spid="328708"/>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nodeType="clickEffect">
                                  <p:stCondLst>
                                    <p:cond delay="0"/>
                                  </p:stCondLst>
                                  <p:childTnLst>
                                    <p:set>
                                      <p:cBhvr>
                                        <p:cTn id="98" dur="1" fill="hold">
                                          <p:stCondLst>
                                            <p:cond delay="0"/>
                                          </p:stCondLst>
                                        </p:cTn>
                                        <p:tgtEl>
                                          <p:spTgt spid="359424"/>
                                        </p:tgtEl>
                                        <p:attrNameLst>
                                          <p:attrName>style.visibility</p:attrName>
                                        </p:attrNameLst>
                                      </p:cBhvr>
                                      <p:to>
                                        <p:strVal val="visible"/>
                                      </p:to>
                                    </p:set>
                                    <p:animEffect transition="in" filter="wipe(left)">
                                      <p:cBhvr>
                                        <p:cTn id="99" dur="500"/>
                                        <p:tgtEl>
                                          <p:spTgt spid="359424"/>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8" fill="hold" nodeType="clickEffect">
                                  <p:stCondLst>
                                    <p:cond delay="0"/>
                                  </p:stCondLst>
                                  <p:childTnLst>
                                    <p:set>
                                      <p:cBhvr>
                                        <p:cTn id="103" dur="1" fill="hold">
                                          <p:stCondLst>
                                            <p:cond delay="0"/>
                                          </p:stCondLst>
                                        </p:cTn>
                                        <p:tgtEl>
                                          <p:spTgt spid="359425"/>
                                        </p:tgtEl>
                                        <p:attrNameLst>
                                          <p:attrName>style.visibility</p:attrName>
                                        </p:attrNameLst>
                                      </p:cBhvr>
                                      <p:to>
                                        <p:strVal val="visible"/>
                                      </p:to>
                                    </p:set>
                                    <p:animEffect transition="in" filter="wipe(left)">
                                      <p:cBhvr>
                                        <p:cTn id="104" dur="500"/>
                                        <p:tgtEl>
                                          <p:spTgt spid="359425"/>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8" fill="hold" nodeType="clickEffect">
                                  <p:stCondLst>
                                    <p:cond delay="0"/>
                                  </p:stCondLst>
                                  <p:childTnLst>
                                    <p:set>
                                      <p:cBhvr>
                                        <p:cTn id="108" dur="1" fill="hold">
                                          <p:stCondLst>
                                            <p:cond delay="0"/>
                                          </p:stCondLst>
                                        </p:cTn>
                                        <p:tgtEl>
                                          <p:spTgt spid="2"/>
                                        </p:tgtEl>
                                        <p:attrNameLst>
                                          <p:attrName>style.visibility</p:attrName>
                                        </p:attrNameLst>
                                      </p:cBhvr>
                                      <p:to>
                                        <p:strVal val="visible"/>
                                      </p:to>
                                    </p:set>
                                    <p:animEffect transition="in" filter="wipe(left)">
                                      <p:cBhvr>
                                        <p:cTn id="109" dur="500"/>
                                        <p:tgtEl>
                                          <p:spTgt spid="2"/>
                                        </p:tgtEl>
                                      </p:cBhvr>
                                    </p:animEffect>
                                  </p:childTnLst>
                                </p:cTn>
                              </p:par>
                            </p:childTnLst>
                          </p:cTn>
                        </p:par>
                      </p:childTnLst>
                    </p:cTn>
                  </p:par>
                  <p:par>
                    <p:cTn id="110" fill="hold">
                      <p:stCondLst>
                        <p:cond delay="indefinite"/>
                      </p:stCondLst>
                      <p:childTnLst>
                        <p:par>
                          <p:cTn id="111" fill="hold">
                            <p:stCondLst>
                              <p:cond delay="0"/>
                            </p:stCondLst>
                            <p:childTnLst>
                              <p:par>
                                <p:cTn id="112" presetID="22" presetClass="entr" presetSubtype="8" fill="hold" nodeType="clickEffect">
                                  <p:stCondLst>
                                    <p:cond delay="0"/>
                                  </p:stCondLst>
                                  <p:childTnLst>
                                    <p:set>
                                      <p:cBhvr>
                                        <p:cTn id="113" dur="1" fill="hold">
                                          <p:stCondLst>
                                            <p:cond delay="0"/>
                                          </p:stCondLst>
                                        </p:cTn>
                                        <p:tgtEl>
                                          <p:spTgt spid="359426"/>
                                        </p:tgtEl>
                                        <p:attrNameLst>
                                          <p:attrName>style.visibility</p:attrName>
                                        </p:attrNameLst>
                                      </p:cBhvr>
                                      <p:to>
                                        <p:strVal val="visible"/>
                                      </p:to>
                                    </p:set>
                                    <p:animEffect transition="in" filter="wipe(left)">
                                      <p:cBhvr>
                                        <p:cTn id="114" dur="500"/>
                                        <p:tgtEl>
                                          <p:spTgt spid="359426"/>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ntr" presetSubtype="8" fill="hold" nodeType="clickEffect">
                                  <p:stCondLst>
                                    <p:cond delay="0"/>
                                  </p:stCondLst>
                                  <p:childTnLst>
                                    <p:set>
                                      <p:cBhvr>
                                        <p:cTn id="118" dur="1" fill="hold">
                                          <p:stCondLst>
                                            <p:cond delay="0"/>
                                          </p:stCondLst>
                                        </p:cTn>
                                        <p:tgtEl>
                                          <p:spTgt spid="359427"/>
                                        </p:tgtEl>
                                        <p:attrNameLst>
                                          <p:attrName>style.visibility</p:attrName>
                                        </p:attrNameLst>
                                      </p:cBhvr>
                                      <p:to>
                                        <p:strVal val="visible"/>
                                      </p:to>
                                    </p:set>
                                    <p:animEffect transition="in" filter="wipe(left)">
                                      <p:cBhvr>
                                        <p:cTn id="119" dur="500"/>
                                        <p:tgtEl>
                                          <p:spTgt spid="359427"/>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8" fill="hold" nodeType="clickEffect">
                                  <p:stCondLst>
                                    <p:cond delay="0"/>
                                  </p:stCondLst>
                                  <p:childTnLst>
                                    <p:set>
                                      <p:cBhvr>
                                        <p:cTn id="123" dur="1" fill="hold">
                                          <p:stCondLst>
                                            <p:cond delay="0"/>
                                          </p:stCondLst>
                                        </p:cTn>
                                        <p:tgtEl>
                                          <p:spTgt spid="359428"/>
                                        </p:tgtEl>
                                        <p:attrNameLst>
                                          <p:attrName>style.visibility</p:attrName>
                                        </p:attrNameLst>
                                      </p:cBhvr>
                                      <p:to>
                                        <p:strVal val="visible"/>
                                      </p:to>
                                    </p:set>
                                    <p:animEffect transition="in" filter="wipe(left)">
                                      <p:cBhvr>
                                        <p:cTn id="124" dur="500"/>
                                        <p:tgtEl>
                                          <p:spTgt spid="3594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8706" grpId="0" animBg="1" autoUpdateAnimBg="0"/>
      <p:bldP spid="328708" grpId="0" autoUpdateAnimBg="0"/>
      <p:bldP spid="328717" grpId="0" autoUpdateAnimBg="0"/>
      <p:bldP spid="328719" grpId="0" autoUpdateAnimBg="0"/>
      <p:bldP spid="328720" grpId="0" autoUpdateAnimBg="0"/>
      <p:bldP spid="328726" grpId="0" autoUpdateAnimBg="0"/>
      <p:bldP spid="328728" grpId="0" autoUpdateAnimBg="0"/>
      <p:bldP spid="328731" grpId="0" autoUpdateAnimBg="0"/>
      <p:bldP spid="328732" grpId="0" autoUpdateAnimBg="0"/>
      <p:bldP spid="328733" grpId="0" autoUpdateAnimBg="0"/>
      <p:bldP spid="328737"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灯片编号占位符 1"/>
          <p:cNvSpPr>
            <a:spLocks noGrp="1"/>
          </p:cNvSpPr>
          <p:nvPr>
            <p:ph type="sldNum" sz="quarter" idx="12"/>
          </p:nvPr>
        </p:nvSpPr>
        <p:spPr/>
        <p:txBody>
          <a:bodyPr/>
          <a:lstStyle/>
          <a:p>
            <a:pPr>
              <a:defRPr/>
            </a:pPr>
            <a:fld id="{D0A7921D-5F4C-4DA9-AC51-08E095264E3A}" type="slidenum">
              <a:rPr lang="en-US" altLang="zh-CN"/>
              <a:pPr>
                <a:defRPr/>
              </a:pPr>
              <a:t>17</a:t>
            </a:fld>
            <a:endParaRPr lang="en-US" altLang="zh-CN"/>
          </a:p>
        </p:txBody>
      </p:sp>
      <p:sp>
        <p:nvSpPr>
          <p:cNvPr id="329730" name="Text Box 2"/>
          <p:cNvSpPr txBox="1">
            <a:spLocks noChangeArrowheads="1"/>
          </p:cNvSpPr>
          <p:nvPr/>
        </p:nvSpPr>
        <p:spPr bwMode="auto">
          <a:xfrm>
            <a:off x="990600" y="3429000"/>
            <a:ext cx="5029200" cy="519113"/>
          </a:xfrm>
          <a:prstGeom prst="rect">
            <a:avLst/>
          </a:prstGeom>
          <a:gradFill rotWithShape="0">
            <a:gsLst>
              <a:gs pos="0">
                <a:srgbClr val="66FF33"/>
              </a:gs>
              <a:gs pos="100000">
                <a:srgbClr val="FFFFFF"/>
              </a:gs>
            </a:gsLst>
            <a:lin ang="0" scaled="1"/>
          </a:gradFill>
          <a:ln w="9525">
            <a:noFill/>
            <a:miter lim="800000"/>
            <a:headEnd/>
            <a:tailEnd/>
          </a:ln>
        </p:spPr>
        <p:txBody>
          <a:bodyPr>
            <a:spAutoFit/>
          </a:bodyPr>
          <a:lstStyle/>
          <a:p>
            <a:pPr algn="l">
              <a:spcBef>
                <a:spcPct val="50000"/>
              </a:spcBef>
            </a:pPr>
            <a:r>
              <a:rPr lang="en-US" altLang="zh-CN" sz="2800">
                <a:solidFill>
                  <a:schemeClr val="tx2"/>
                </a:solidFill>
              </a:rPr>
              <a:t>2. </a:t>
            </a:r>
            <a:r>
              <a:rPr lang="zh-CN" altLang="en-US" sz="2800">
                <a:solidFill>
                  <a:schemeClr val="tx2"/>
                </a:solidFill>
              </a:rPr>
              <a:t>向量积符合下列运算规律</a:t>
            </a:r>
            <a:endParaRPr lang="zh-CN" altLang="en-US" sz="3200">
              <a:solidFill>
                <a:schemeClr val="tx2"/>
              </a:solidFill>
            </a:endParaRPr>
          </a:p>
        </p:txBody>
      </p:sp>
      <p:sp>
        <p:nvSpPr>
          <p:cNvPr id="329731" name="Text Box 3"/>
          <p:cNvSpPr txBox="1">
            <a:spLocks noChangeArrowheads="1"/>
          </p:cNvSpPr>
          <p:nvPr/>
        </p:nvSpPr>
        <p:spPr bwMode="auto">
          <a:xfrm>
            <a:off x="990600" y="4648200"/>
            <a:ext cx="1905000" cy="519113"/>
          </a:xfrm>
          <a:prstGeom prst="rect">
            <a:avLst/>
          </a:prstGeom>
          <a:noFill/>
          <a:ln w="9525">
            <a:noFill/>
            <a:miter lim="800000"/>
            <a:headEnd/>
            <a:tailEnd/>
          </a:ln>
        </p:spPr>
        <p:txBody>
          <a:bodyPr>
            <a:spAutoFit/>
          </a:bodyPr>
          <a:lstStyle/>
          <a:p>
            <a:pPr algn="l">
              <a:spcBef>
                <a:spcPct val="50000"/>
              </a:spcBef>
            </a:pPr>
            <a:r>
              <a:rPr lang="en-US" altLang="zh-CN" sz="2800"/>
              <a:t>(2) </a:t>
            </a:r>
            <a:r>
              <a:rPr lang="zh-CN" altLang="en-US" sz="2800"/>
              <a:t>分配律</a:t>
            </a:r>
          </a:p>
        </p:txBody>
      </p:sp>
      <p:graphicFrame>
        <p:nvGraphicFramePr>
          <p:cNvPr id="360448" name="Object 0"/>
          <p:cNvGraphicFramePr>
            <a:graphicFrameLocks noChangeAspect="1"/>
          </p:cNvGraphicFramePr>
          <p:nvPr/>
        </p:nvGraphicFramePr>
        <p:xfrm>
          <a:off x="2819400" y="4575175"/>
          <a:ext cx="1981200" cy="606425"/>
        </p:xfrm>
        <a:graphic>
          <a:graphicData uri="http://schemas.openxmlformats.org/presentationml/2006/ole">
            <mc:AlternateContent xmlns:mc="http://schemas.openxmlformats.org/markup-compatibility/2006">
              <mc:Choice xmlns:v="urn:schemas-microsoft-com:vml" Requires="v">
                <p:oleObj spid="_x0000_s16698" name="Equation" r:id="rId3" imgW="787320" imgH="241200" progId="Equation.3">
                  <p:embed/>
                </p:oleObj>
              </mc:Choice>
              <mc:Fallback>
                <p:oleObj name="Equation" r:id="rId3" imgW="787320" imgH="241200" progId="Equation.3">
                  <p:embed/>
                  <p:pic>
                    <p:nvPicPr>
                      <p:cNvPr id="0" name="Object 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4575175"/>
                        <a:ext cx="1981200" cy="606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 name="Group 5"/>
          <p:cNvGrpSpPr>
            <a:grpSpLocks/>
          </p:cNvGrpSpPr>
          <p:nvPr/>
        </p:nvGrpSpPr>
        <p:grpSpPr bwMode="auto">
          <a:xfrm>
            <a:off x="990600" y="5257800"/>
            <a:ext cx="2590800" cy="519113"/>
            <a:chOff x="720" y="3409"/>
            <a:chExt cx="1632" cy="327"/>
          </a:xfrm>
        </p:grpSpPr>
        <p:sp>
          <p:nvSpPr>
            <p:cNvPr id="16430" name="Text Box 6"/>
            <p:cNvSpPr txBox="1">
              <a:spLocks noChangeArrowheads="1"/>
            </p:cNvSpPr>
            <p:nvPr/>
          </p:nvSpPr>
          <p:spPr bwMode="auto">
            <a:xfrm>
              <a:off x="720" y="3409"/>
              <a:ext cx="1632" cy="327"/>
            </a:xfrm>
            <a:prstGeom prst="rect">
              <a:avLst/>
            </a:prstGeom>
            <a:noFill/>
            <a:ln w="9525">
              <a:noFill/>
              <a:miter lim="800000"/>
              <a:headEnd/>
              <a:tailEnd/>
            </a:ln>
          </p:spPr>
          <p:txBody>
            <a:bodyPr>
              <a:spAutoFit/>
            </a:bodyPr>
            <a:lstStyle/>
            <a:p>
              <a:pPr algn="l">
                <a:spcBef>
                  <a:spcPct val="50000"/>
                </a:spcBef>
              </a:pPr>
              <a:r>
                <a:rPr lang="en-US" altLang="zh-CN" sz="2800"/>
                <a:t>(3) </a:t>
              </a:r>
              <a:r>
                <a:rPr lang="zh-CN" altLang="en-US" sz="2800"/>
                <a:t>若   为数</a:t>
              </a:r>
            </a:p>
          </p:txBody>
        </p:sp>
        <p:graphicFrame>
          <p:nvGraphicFramePr>
            <p:cNvPr id="16411" name="Object 25"/>
            <p:cNvGraphicFramePr>
              <a:graphicFrameLocks noChangeAspect="1"/>
            </p:cNvGraphicFramePr>
            <p:nvPr/>
          </p:nvGraphicFramePr>
          <p:xfrm>
            <a:off x="1312" y="3456"/>
            <a:ext cx="176" cy="215"/>
          </p:xfrm>
          <a:graphic>
            <a:graphicData uri="http://schemas.openxmlformats.org/presentationml/2006/ole">
              <mc:AlternateContent xmlns:mc="http://schemas.openxmlformats.org/markup-compatibility/2006">
                <mc:Choice xmlns:v="urn:schemas-microsoft-com:vml" Requires="v">
                  <p:oleObj spid="_x0000_s16699" name="公式" r:id="rId5" imgW="279360" imgH="342720" progId="Equation.3">
                    <p:embed/>
                  </p:oleObj>
                </mc:Choice>
                <mc:Fallback>
                  <p:oleObj name="公式" r:id="rId5" imgW="279360" imgH="342720" progId="Equation.3">
                    <p:embed/>
                    <p:pic>
                      <p:nvPicPr>
                        <p:cNvPr id="0" name="Object 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12" y="3456"/>
                          <a:ext cx="176" cy="21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360449" name="Object 1"/>
          <p:cNvGraphicFramePr>
            <a:graphicFrameLocks noChangeAspect="1"/>
          </p:cNvGraphicFramePr>
          <p:nvPr/>
        </p:nvGraphicFramePr>
        <p:xfrm>
          <a:off x="3124200" y="5187950"/>
          <a:ext cx="1619250" cy="603250"/>
        </p:xfrm>
        <a:graphic>
          <a:graphicData uri="http://schemas.openxmlformats.org/presentationml/2006/ole">
            <mc:AlternateContent xmlns:mc="http://schemas.openxmlformats.org/markup-compatibility/2006">
              <mc:Choice xmlns:v="urn:schemas-microsoft-com:vml" Requires="v">
                <p:oleObj spid="_x0000_s16700" name="Equation" r:id="rId7" imgW="647640" imgH="241200" progId="Equation.3">
                  <p:embed/>
                </p:oleObj>
              </mc:Choice>
              <mc:Fallback>
                <p:oleObj name="Equation" r:id="rId7" imgW="647640" imgH="241200" progId="Equation.3">
                  <p:embed/>
                  <p:pic>
                    <p:nvPicPr>
                      <p:cNvPr id="0" name="Object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24200" y="5187950"/>
                        <a:ext cx="1619250" cy="603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0450" name="Object 2"/>
          <p:cNvGraphicFramePr>
            <a:graphicFrameLocks noChangeAspect="1"/>
          </p:cNvGraphicFramePr>
          <p:nvPr/>
        </p:nvGraphicFramePr>
        <p:xfrm>
          <a:off x="1466850" y="1277938"/>
          <a:ext cx="633413" cy="392112"/>
        </p:xfrm>
        <a:graphic>
          <a:graphicData uri="http://schemas.openxmlformats.org/presentationml/2006/ole">
            <mc:AlternateContent xmlns:mc="http://schemas.openxmlformats.org/markup-compatibility/2006">
              <mc:Choice xmlns:v="urn:schemas-microsoft-com:vml" Requires="v">
                <p:oleObj spid="_x0000_s16701" name="Equation" r:id="rId9" imgW="634680" imgH="393480" progId="Equation.3">
                  <p:embed/>
                </p:oleObj>
              </mc:Choice>
              <mc:Fallback>
                <p:oleObj name="Equation" r:id="rId9" imgW="634680" imgH="393480" progId="Equation.3">
                  <p:embed/>
                  <p:pic>
                    <p:nvPicPr>
                      <p:cNvPr id="0" name="Object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66850" y="1277938"/>
                        <a:ext cx="633413" cy="3921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0451" name="Object 3"/>
          <p:cNvGraphicFramePr>
            <a:graphicFrameLocks noChangeAspect="1"/>
          </p:cNvGraphicFramePr>
          <p:nvPr/>
        </p:nvGraphicFramePr>
        <p:xfrm>
          <a:off x="4495800" y="1195388"/>
          <a:ext cx="1092200" cy="404812"/>
        </p:xfrm>
        <a:graphic>
          <a:graphicData uri="http://schemas.openxmlformats.org/presentationml/2006/ole">
            <mc:AlternateContent xmlns:mc="http://schemas.openxmlformats.org/markup-compatibility/2006">
              <mc:Choice xmlns:v="urn:schemas-microsoft-com:vml" Requires="v">
                <p:oleObj spid="_x0000_s16702" name="公式" r:id="rId11" imgW="1091880" imgH="406080" progId="Equation.3">
                  <p:embed/>
                </p:oleObj>
              </mc:Choice>
              <mc:Fallback>
                <p:oleObj name="公式" r:id="rId11" imgW="1091880" imgH="406080" progId="Equation.3">
                  <p:embed/>
                  <p:pic>
                    <p:nvPicPr>
                      <p:cNvPr id="0" name="Object 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495800" y="1195388"/>
                        <a:ext cx="1092200" cy="404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0452" name="Object 4"/>
          <p:cNvGraphicFramePr>
            <a:graphicFrameLocks noChangeAspect="1"/>
          </p:cNvGraphicFramePr>
          <p:nvPr/>
        </p:nvGraphicFramePr>
        <p:xfrm>
          <a:off x="6019800" y="1111250"/>
          <a:ext cx="1104900" cy="481013"/>
        </p:xfrm>
        <a:graphic>
          <a:graphicData uri="http://schemas.openxmlformats.org/presentationml/2006/ole">
            <mc:AlternateContent xmlns:mc="http://schemas.openxmlformats.org/markup-compatibility/2006">
              <mc:Choice xmlns:v="urn:schemas-microsoft-com:vml" Requires="v">
                <p:oleObj spid="_x0000_s16703" name="公式" r:id="rId13" imgW="1104840" imgH="482400" progId="Equation.3">
                  <p:embed/>
                </p:oleObj>
              </mc:Choice>
              <mc:Fallback>
                <p:oleObj name="公式" r:id="rId13" imgW="1104840" imgH="482400" progId="Equation.3">
                  <p:embed/>
                  <p:pic>
                    <p:nvPicPr>
                      <p:cNvPr id="0" name="Object 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019800" y="1111250"/>
                        <a:ext cx="1104900" cy="4810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0453" name="Object 5"/>
          <p:cNvGraphicFramePr>
            <a:graphicFrameLocks noChangeAspect="1"/>
          </p:cNvGraphicFramePr>
          <p:nvPr/>
        </p:nvGraphicFramePr>
        <p:xfrm>
          <a:off x="2419350" y="1762125"/>
          <a:ext cx="1739900" cy="404813"/>
        </p:xfrm>
        <a:graphic>
          <a:graphicData uri="http://schemas.openxmlformats.org/presentationml/2006/ole">
            <mc:AlternateContent xmlns:mc="http://schemas.openxmlformats.org/markup-compatibility/2006">
              <mc:Choice xmlns:v="urn:schemas-microsoft-com:vml" Requires="v">
                <p:oleObj spid="_x0000_s16704" name="公式" r:id="rId15" imgW="1739880" imgH="406080" progId="Equation.3">
                  <p:embed/>
                </p:oleObj>
              </mc:Choice>
              <mc:Fallback>
                <p:oleObj name="公式" r:id="rId15" imgW="1739880" imgH="406080" progId="Equation.3">
                  <p:embed/>
                  <p:pic>
                    <p:nvPicPr>
                      <p:cNvPr id="0" name="Object 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419350" y="1762125"/>
                        <a:ext cx="1739900" cy="404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0454" name="Object 6"/>
          <p:cNvGraphicFramePr>
            <a:graphicFrameLocks noChangeAspect="1"/>
          </p:cNvGraphicFramePr>
          <p:nvPr/>
        </p:nvGraphicFramePr>
        <p:xfrm>
          <a:off x="4241800" y="1785938"/>
          <a:ext cx="1803400" cy="366712"/>
        </p:xfrm>
        <a:graphic>
          <a:graphicData uri="http://schemas.openxmlformats.org/presentationml/2006/ole">
            <mc:AlternateContent xmlns:mc="http://schemas.openxmlformats.org/markup-compatibility/2006">
              <mc:Choice xmlns:v="urn:schemas-microsoft-com:vml" Requires="v">
                <p:oleObj spid="_x0000_s16705" name="Equation" r:id="rId17" imgW="1803240" imgH="368280" progId="Equation.3">
                  <p:embed/>
                </p:oleObj>
              </mc:Choice>
              <mc:Fallback>
                <p:oleObj name="Equation" r:id="rId17" imgW="1803240" imgH="368280" progId="Equation.3">
                  <p:embed/>
                  <p:pic>
                    <p:nvPicPr>
                      <p:cNvPr id="0" name="Object 6"/>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241800" y="1785938"/>
                        <a:ext cx="1803400" cy="366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0455" name="Object 7"/>
          <p:cNvGraphicFramePr>
            <a:graphicFrameLocks noChangeAspect="1"/>
          </p:cNvGraphicFramePr>
          <p:nvPr/>
        </p:nvGraphicFramePr>
        <p:xfrm>
          <a:off x="1543050" y="2376488"/>
          <a:ext cx="633413" cy="392112"/>
        </p:xfrm>
        <a:graphic>
          <a:graphicData uri="http://schemas.openxmlformats.org/presentationml/2006/ole">
            <mc:AlternateContent xmlns:mc="http://schemas.openxmlformats.org/markup-compatibility/2006">
              <mc:Choice xmlns:v="urn:schemas-microsoft-com:vml" Requires="v">
                <p:oleObj spid="_x0000_s16706" name="Equation" r:id="rId19" imgW="634680" imgH="393480" progId="Equation.3">
                  <p:embed/>
                </p:oleObj>
              </mc:Choice>
              <mc:Fallback>
                <p:oleObj name="Equation" r:id="rId19" imgW="634680" imgH="393480" progId="Equation.3">
                  <p:embed/>
                  <p:pic>
                    <p:nvPicPr>
                      <p:cNvPr id="0" name="Object 7"/>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543050" y="2376488"/>
                        <a:ext cx="633413" cy="3921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0456" name="Object 8"/>
          <p:cNvGraphicFramePr>
            <a:graphicFrameLocks noChangeAspect="1"/>
          </p:cNvGraphicFramePr>
          <p:nvPr/>
        </p:nvGraphicFramePr>
        <p:xfrm>
          <a:off x="3803650" y="2344738"/>
          <a:ext cx="1803400" cy="404812"/>
        </p:xfrm>
        <a:graphic>
          <a:graphicData uri="http://schemas.openxmlformats.org/presentationml/2006/ole">
            <mc:AlternateContent xmlns:mc="http://schemas.openxmlformats.org/markup-compatibility/2006">
              <mc:Choice xmlns:v="urn:schemas-microsoft-com:vml" Requires="v">
                <p:oleObj spid="_x0000_s16707" name="公式" r:id="rId21" imgW="1803240" imgH="406080" progId="Equation.3">
                  <p:embed/>
                </p:oleObj>
              </mc:Choice>
              <mc:Fallback>
                <p:oleObj name="公式" r:id="rId21" imgW="1803240" imgH="406080" progId="Equation.3">
                  <p:embed/>
                  <p:pic>
                    <p:nvPicPr>
                      <p:cNvPr id="0" name="Object 8"/>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803650" y="2344738"/>
                        <a:ext cx="1803400" cy="404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0457" name="Object 9"/>
          <p:cNvGraphicFramePr>
            <a:graphicFrameLocks noChangeAspect="1"/>
          </p:cNvGraphicFramePr>
          <p:nvPr/>
        </p:nvGraphicFramePr>
        <p:xfrm>
          <a:off x="6064250" y="2370138"/>
          <a:ext cx="1651000" cy="341312"/>
        </p:xfrm>
        <a:graphic>
          <a:graphicData uri="http://schemas.openxmlformats.org/presentationml/2006/ole">
            <mc:AlternateContent xmlns:mc="http://schemas.openxmlformats.org/markup-compatibility/2006">
              <mc:Choice xmlns:v="urn:schemas-microsoft-com:vml" Requires="v">
                <p:oleObj spid="_x0000_s16708" name="公式" r:id="rId23" imgW="1650960" imgH="342720" progId="Equation.3">
                  <p:embed/>
                </p:oleObj>
              </mc:Choice>
              <mc:Fallback>
                <p:oleObj name="公式" r:id="rId23" imgW="1650960" imgH="342720" progId="Equation.3">
                  <p:embed/>
                  <p:pic>
                    <p:nvPicPr>
                      <p:cNvPr id="0" name="Object 9"/>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064250" y="2370138"/>
                        <a:ext cx="1651000" cy="341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0458" name="Object 10"/>
          <p:cNvGraphicFramePr>
            <a:graphicFrameLocks noChangeAspect="1"/>
          </p:cNvGraphicFramePr>
          <p:nvPr/>
        </p:nvGraphicFramePr>
        <p:xfrm>
          <a:off x="2425700" y="2803525"/>
          <a:ext cx="1384300" cy="625475"/>
        </p:xfrm>
        <a:graphic>
          <a:graphicData uri="http://schemas.openxmlformats.org/presentationml/2006/ole">
            <mc:AlternateContent xmlns:mc="http://schemas.openxmlformats.org/markup-compatibility/2006">
              <mc:Choice xmlns:v="urn:schemas-microsoft-com:vml" Requires="v">
                <p:oleObj spid="_x0000_s16709" name="Equation" r:id="rId25" imgW="533160" imgH="241200" progId="Equation.3">
                  <p:embed/>
                </p:oleObj>
              </mc:Choice>
              <mc:Fallback>
                <p:oleObj name="Equation" r:id="rId25" imgW="533160" imgH="241200" progId="Equation.3">
                  <p:embed/>
                  <p:pic>
                    <p:nvPicPr>
                      <p:cNvPr id="0" name="Object 10"/>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2425700" y="2803525"/>
                        <a:ext cx="1384300" cy="625475"/>
                      </a:xfrm>
                      <a:prstGeom prst="rect">
                        <a:avLst/>
                      </a:prstGeom>
                      <a:noFill/>
                      <a:extLst>
                        <a:ext uri="{909E8E84-426E-40DD-AFC4-6F175D3DCCD1}">
                          <a14:hiddenFill xmlns:a14="http://schemas.microsoft.com/office/drawing/2010/main">
                            <a:solidFill>
                              <a:srgbClr val="FFD9FF"/>
                            </a:solidFill>
                          </a14:hiddenFill>
                        </a:ext>
                      </a:extLst>
                    </p:spPr>
                  </p:pic>
                </p:oleObj>
              </mc:Fallback>
            </mc:AlternateContent>
          </a:graphicData>
        </a:graphic>
      </p:graphicFrame>
      <p:sp>
        <p:nvSpPr>
          <p:cNvPr id="16416" name="Rectangle 18"/>
          <p:cNvSpPr>
            <a:spLocks noChangeArrowheads="1"/>
          </p:cNvSpPr>
          <p:nvPr/>
        </p:nvSpPr>
        <p:spPr bwMode="auto">
          <a:xfrm>
            <a:off x="838200" y="1143000"/>
            <a:ext cx="685800" cy="519113"/>
          </a:xfrm>
          <a:prstGeom prst="rect">
            <a:avLst/>
          </a:prstGeom>
          <a:noFill/>
          <a:ln w="9525">
            <a:noFill/>
            <a:miter lim="800000"/>
            <a:headEnd/>
            <a:tailEnd/>
          </a:ln>
        </p:spPr>
        <p:txBody>
          <a:bodyPr>
            <a:spAutoFit/>
          </a:bodyPr>
          <a:lstStyle/>
          <a:p>
            <a:pPr algn="l"/>
            <a:r>
              <a:rPr lang="zh-CN" altLang="en-US" sz="2800">
                <a:ea typeface="黑体" pitchFamily="2" charset="-122"/>
              </a:rPr>
              <a:t>证</a:t>
            </a:r>
          </a:p>
        </p:txBody>
      </p:sp>
      <p:grpSp>
        <p:nvGrpSpPr>
          <p:cNvPr id="3" name="Group 19"/>
          <p:cNvGrpSpPr>
            <a:grpSpLocks/>
          </p:cNvGrpSpPr>
          <p:nvPr/>
        </p:nvGrpSpPr>
        <p:grpSpPr bwMode="auto">
          <a:xfrm>
            <a:off x="6019800" y="1684338"/>
            <a:ext cx="914400" cy="525462"/>
            <a:chOff x="4168" y="816"/>
            <a:chExt cx="576" cy="331"/>
          </a:xfrm>
        </p:grpSpPr>
        <p:graphicFrame>
          <p:nvGraphicFramePr>
            <p:cNvPr id="16410" name="Object 24"/>
            <p:cNvGraphicFramePr>
              <a:graphicFrameLocks noChangeAspect="1"/>
            </p:cNvGraphicFramePr>
            <p:nvPr/>
          </p:nvGraphicFramePr>
          <p:xfrm>
            <a:off x="4168" y="844"/>
            <a:ext cx="576" cy="303"/>
          </p:xfrm>
          <a:graphic>
            <a:graphicData uri="http://schemas.openxmlformats.org/presentationml/2006/ole">
              <mc:AlternateContent xmlns:mc="http://schemas.openxmlformats.org/markup-compatibility/2006">
                <mc:Choice xmlns:v="urn:schemas-microsoft-com:vml" Requires="v">
                  <p:oleObj spid="_x0000_s16710" name="公式" r:id="rId27" imgW="914400" imgH="482400" progId="Equation.3">
                    <p:embed/>
                  </p:oleObj>
                </mc:Choice>
                <mc:Fallback>
                  <p:oleObj name="公式" r:id="rId27" imgW="914400" imgH="482400" progId="Equation.3">
                    <p:embed/>
                    <p:pic>
                      <p:nvPicPr>
                        <p:cNvPr id="0" name="Object 24"/>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4168" y="844"/>
                          <a:ext cx="576" cy="30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429" name="Text Box 21"/>
            <p:cNvSpPr txBox="1">
              <a:spLocks noChangeArrowheads="1"/>
            </p:cNvSpPr>
            <p:nvPr/>
          </p:nvSpPr>
          <p:spPr bwMode="auto">
            <a:xfrm>
              <a:off x="4388" y="816"/>
              <a:ext cx="288" cy="327"/>
            </a:xfrm>
            <a:prstGeom prst="rect">
              <a:avLst/>
            </a:prstGeom>
            <a:noFill/>
            <a:ln w="9525">
              <a:noFill/>
              <a:miter lim="800000"/>
              <a:headEnd/>
              <a:tailEnd/>
            </a:ln>
          </p:spPr>
          <p:txBody>
            <a:bodyPr>
              <a:spAutoFit/>
            </a:bodyPr>
            <a:lstStyle/>
            <a:p>
              <a:pPr algn="l">
                <a:spcBef>
                  <a:spcPct val="50000"/>
                </a:spcBef>
              </a:pPr>
              <a:r>
                <a:rPr lang="en-US" altLang="zh-CN" sz="2800"/>
                <a:t>//</a:t>
              </a:r>
            </a:p>
          </p:txBody>
        </p:sp>
      </p:grpSp>
      <p:grpSp>
        <p:nvGrpSpPr>
          <p:cNvPr id="4" name="Group 22"/>
          <p:cNvGrpSpPr>
            <a:grpSpLocks/>
          </p:cNvGrpSpPr>
          <p:nvPr/>
        </p:nvGrpSpPr>
        <p:grpSpPr bwMode="auto">
          <a:xfrm>
            <a:off x="2330450" y="2293938"/>
            <a:ext cx="1117600" cy="525462"/>
            <a:chOff x="1544" y="1392"/>
            <a:chExt cx="704" cy="331"/>
          </a:xfrm>
        </p:grpSpPr>
        <p:graphicFrame>
          <p:nvGraphicFramePr>
            <p:cNvPr id="16409" name="Object 23"/>
            <p:cNvGraphicFramePr>
              <a:graphicFrameLocks noChangeAspect="1"/>
            </p:cNvGraphicFramePr>
            <p:nvPr/>
          </p:nvGraphicFramePr>
          <p:xfrm>
            <a:off x="1544" y="1420"/>
            <a:ext cx="704" cy="303"/>
          </p:xfrm>
          <a:graphic>
            <a:graphicData uri="http://schemas.openxmlformats.org/presentationml/2006/ole">
              <mc:AlternateContent xmlns:mc="http://schemas.openxmlformats.org/markup-compatibility/2006">
                <mc:Choice xmlns:v="urn:schemas-microsoft-com:vml" Requires="v">
                  <p:oleObj spid="_x0000_s16711" name="公式" r:id="rId29" imgW="1117440" imgH="482400" progId="Equation.3">
                    <p:embed/>
                  </p:oleObj>
                </mc:Choice>
                <mc:Fallback>
                  <p:oleObj name="公式" r:id="rId29" imgW="1117440" imgH="482400" progId="Equation.3">
                    <p:embed/>
                    <p:pic>
                      <p:nvPicPr>
                        <p:cNvPr id="0" name="Object 23"/>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1544" y="1420"/>
                          <a:ext cx="704" cy="30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428" name="Text Box 24"/>
            <p:cNvSpPr txBox="1">
              <a:spLocks noChangeArrowheads="1"/>
            </p:cNvSpPr>
            <p:nvPr/>
          </p:nvSpPr>
          <p:spPr bwMode="auto">
            <a:xfrm>
              <a:off x="1900" y="1392"/>
              <a:ext cx="288" cy="327"/>
            </a:xfrm>
            <a:prstGeom prst="rect">
              <a:avLst/>
            </a:prstGeom>
            <a:noFill/>
            <a:ln w="9525">
              <a:noFill/>
              <a:miter lim="800000"/>
              <a:headEnd/>
              <a:tailEnd/>
            </a:ln>
          </p:spPr>
          <p:txBody>
            <a:bodyPr>
              <a:spAutoFit/>
            </a:bodyPr>
            <a:lstStyle/>
            <a:p>
              <a:pPr algn="l">
                <a:spcBef>
                  <a:spcPct val="50000"/>
                </a:spcBef>
              </a:pPr>
              <a:r>
                <a:rPr lang="en-US" altLang="zh-CN" sz="2800"/>
                <a:t>//</a:t>
              </a:r>
            </a:p>
          </p:txBody>
        </p:sp>
      </p:grpSp>
      <p:graphicFrame>
        <p:nvGraphicFramePr>
          <p:cNvPr id="360459" name="Object 11"/>
          <p:cNvGraphicFramePr>
            <a:graphicFrameLocks noChangeAspect="1"/>
          </p:cNvGraphicFramePr>
          <p:nvPr/>
        </p:nvGraphicFramePr>
        <p:xfrm>
          <a:off x="4267200" y="4065588"/>
          <a:ext cx="1079500" cy="430212"/>
        </p:xfrm>
        <a:graphic>
          <a:graphicData uri="http://schemas.openxmlformats.org/presentationml/2006/ole">
            <mc:AlternateContent xmlns:mc="http://schemas.openxmlformats.org/markup-compatibility/2006">
              <mc:Choice xmlns:v="urn:schemas-microsoft-com:vml" Requires="v">
                <p:oleObj spid="_x0000_s16712" name="Equation" r:id="rId31" imgW="1079280" imgH="431640" progId="Equation.3">
                  <p:embed/>
                </p:oleObj>
              </mc:Choice>
              <mc:Fallback>
                <p:oleObj name="Equation" r:id="rId31" imgW="1079280" imgH="431640" progId="Equation.3">
                  <p:embed/>
                  <p:pic>
                    <p:nvPicPr>
                      <p:cNvPr id="0" name="Object 11"/>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4267200" y="4065588"/>
                        <a:ext cx="1079500" cy="430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29754" name="Text Box 26"/>
          <p:cNvSpPr txBox="1">
            <a:spLocks noChangeArrowheads="1"/>
          </p:cNvSpPr>
          <p:nvPr/>
        </p:nvSpPr>
        <p:spPr bwMode="auto">
          <a:xfrm>
            <a:off x="762000" y="4038600"/>
            <a:ext cx="2438400" cy="519113"/>
          </a:xfrm>
          <a:prstGeom prst="rect">
            <a:avLst/>
          </a:prstGeom>
          <a:noFill/>
          <a:ln w="57150">
            <a:noFill/>
            <a:miter lim="800000"/>
            <a:headEnd/>
            <a:tailEnd/>
          </a:ln>
        </p:spPr>
        <p:txBody>
          <a:bodyPr>
            <a:spAutoFit/>
          </a:bodyPr>
          <a:lstStyle/>
          <a:p>
            <a:pPr algn="l">
              <a:spcBef>
                <a:spcPct val="50000"/>
              </a:spcBef>
            </a:pPr>
            <a:r>
              <a:rPr lang="en-US" altLang="zh-CN" sz="2800"/>
              <a:t>  (1) </a:t>
            </a:r>
            <a:r>
              <a:rPr lang="zh-CN" altLang="en-US" sz="2800"/>
              <a:t>反交换律</a:t>
            </a:r>
            <a:endParaRPr lang="zh-CN" altLang="en-US" sz="3200">
              <a:solidFill>
                <a:schemeClr val="accent2"/>
              </a:solidFill>
            </a:endParaRPr>
          </a:p>
        </p:txBody>
      </p:sp>
      <p:graphicFrame>
        <p:nvGraphicFramePr>
          <p:cNvPr id="360460" name="Object 12"/>
          <p:cNvGraphicFramePr>
            <a:graphicFrameLocks noChangeAspect="1"/>
          </p:cNvGraphicFramePr>
          <p:nvPr/>
        </p:nvGraphicFramePr>
        <p:xfrm>
          <a:off x="2362200" y="1062038"/>
          <a:ext cx="1752600" cy="538162"/>
        </p:xfrm>
        <a:graphic>
          <a:graphicData uri="http://schemas.openxmlformats.org/presentationml/2006/ole">
            <mc:AlternateContent xmlns:mc="http://schemas.openxmlformats.org/markup-compatibility/2006">
              <mc:Choice xmlns:v="urn:schemas-microsoft-com:vml" Requires="v">
                <p:oleObj spid="_x0000_s16713" name="公式" r:id="rId33" imgW="698400" imgH="215640" progId="Equation.3">
                  <p:embed/>
                </p:oleObj>
              </mc:Choice>
              <mc:Fallback>
                <p:oleObj name="公式" r:id="rId33" imgW="698400" imgH="215640" progId="Equation.3">
                  <p:embed/>
                  <p:pic>
                    <p:nvPicPr>
                      <p:cNvPr id="0" name="Object 12"/>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2362200" y="1062038"/>
                        <a:ext cx="1752600" cy="538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0461" name="Object 13"/>
          <p:cNvGraphicFramePr>
            <a:graphicFrameLocks noChangeAspect="1"/>
          </p:cNvGraphicFramePr>
          <p:nvPr/>
        </p:nvGraphicFramePr>
        <p:xfrm>
          <a:off x="3810000" y="2846388"/>
          <a:ext cx="2222500" cy="506412"/>
        </p:xfrm>
        <a:graphic>
          <a:graphicData uri="http://schemas.openxmlformats.org/presentationml/2006/ole">
            <mc:AlternateContent xmlns:mc="http://schemas.openxmlformats.org/markup-compatibility/2006">
              <mc:Choice xmlns:v="urn:schemas-microsoft-com:vml" Requires="v">
                <p:oleObj spid="_x0000_s16714" name="Equation" r:id="rId35" imgW="1993680" imgH="457200" progId="Equation.3">
                  <p:embed/>
                </p:oleObj>
              </mc:Choice>
              <mc:Fallback>
                <p:oleObj name="Equation" r:id="rId35" imgW="1993680" imgH="457200" progId="Equation.3">
                  <p:embed/>
                  <p:pic>
                    <p:nvPicPr>
                      <p:cNvPr id="0" name="Object 13"/>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3810000" y="2846388"/>
                        <a:ext cx="2222500" cy="506412"/>
                      </a:xfrm>
                      <a:prstGeom prst="rect">
                        <a:avLst/>
                      </a:prstGeom>
                      <a:noFill/>
                      <a:extLst>
                        <a:ext uri="{909E8E84-426E-40DD-AFC4-6F175D3DCCD1}">
                          <a14:hiddenFill xmlns:a14="http://schemas.microsoft.com/office/drawing/2010/main">
                            <a:solidFill>
                              <a:srgbClr val="FFD9FF"/>
                            </a:solidFill>
                          </a14:hiddenFill>
                        </a:ext>
                      </a:extLst>
                    </p:spPr>
                  </p:pic>
                </p:oleObj>
              </mc:Fallback>
            </mc:AlternateContent>
          </a:graphicData>
        </a:graphic>
      </p:graphicFrame>
      <p:graphicFrame>
        <p:nvGraphicFramePr>
          <p:cNvPr id="360462" name="Object 14"/>
          <p:cNvGraphicFramePr>
            <a:graphicFrameLocks noChangeAspect="1"/>
          </p:cNvGraphicFramePr>
          <p:nvPr/>
        </p:nvGraphicFramePr>
        <p:xfrm>
          <a:off x="4876800" y="4648200"/>
          <a:ext cx="1981200" cy="469900"/>
        </p:xfrm>
        <a:graphic>
          <a:graphicData uri="http://schemas.openxmlformats.org/presentationml/2006/ole">
            <mc:AlternateContent xmlns:mc="http://schemas.openxmlformats.org/markup-compatibility/2006">
              <mc:Choice xmlns:v="urn:schemas-microsoft-com:vml" Requires="v">
                <p:oleObj spid="_x0000_s16715" name="Equation" r:id="rId37" imgW="1803240" imgH="431640" progId="Equation.3">
                  <p:embed/>
                </p:oleObj>
              </mc:Choice>
              <mc:Fallback>
                <p:oleObj name="Equation" r:id="rId37" imgW="1803240" imgH="431640" progId="Equation.3">
                  <p:embed/>
                  <p:pic>
                    <p:nvPicPr>
                      <p:cNvPr id="0" name="Object 14"/>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4876800" y="4648200"/>
                        <a:ext cx="1981200" cy="469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0463" name="Object 15"/>
          <p:cNvGraphicFramePr>
            <a:graphicFrameLocks noChangeAspect="1"/>
          </p:cNvGraphicFramePr>
          <p:nvPr/>
        </p:nvGraphicFramePr>
        <p:xfrm>
          <a:off x="4743450" y="5181600"/>
          <a:ext cx="1600200" cy="592138"/>
        </p:xfrm>
        <a:graphic>
          <a:graphicData uri="http://schemas.openxmlformats.org/presentationml/2006/ole">
            <mc:AlternateContent xmlns:mc="http://schemas.openxmlformats.org/markup-compatibility/2006">
              <mc:Choice xmlns:v="urn:schemas-microsoft-com:vml" Requires="v">
                <p:oleObj spid="_x0000_s16716" name="Equation" r:id="rId39" imgW="647640" imgH="241200" progId="Equation.3">
                  <p:embed/>
                </p:oleObj>
              </mc:Choice>
              <mc:Fallback>
                <p:oleObj name="Equation" r:id="rId39" imgW="647640" imgH="241200" progId="Equation.3">
                  <p:embed/>
                  <p:pic>
                    <p:nvPicPr>
                      <p:cNvPr id="0" name="Object 15"/>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4743450" y="5181600"/>
                        <a:ext cx="1600200" cy="592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0464" name="Object 16"/>
          <p:cNvGraphicFramePr>
            <a:graphicFrameLocks noChangeAspect="1"/>
          </p:cNvGraphicFramePr>
          <p:nvPr/>
        </p:nvGraphicFramePr>
        <p:xfrm>
          <a:off x="6343650" y="5181600"/>
          <a:ext cx="1422400" cy="587375"/>
        </p:xfrm>
        <a:graphic>
          <a:graphicData uri="http://schemas.openxmlformats.org/presentationml/2006/ole">
            <mc:AlternateContent xmlns:mc="http://schemas.openxmlformats.org/markup-compatibility/2006">
              <mc:Choice xmlns:v="urn:schemas-microsoft-com:vml" Requires="v">
                <p:oleObj spid="_x0000_s16717" name="Equation" r:id="rId41" imgW="583920" imgH="241200" progId="Equation.3">
                  <p:embed/>
                </p:oleObj>
              </mc:Choice>
              <mc:Fallback>
                <p:oleObj name="Equation" r:id="rId41" imgW="583920" imgH="241200" progId="Equation.3">
                  <p:embed/>
                  <p:pic>
                    <p:nvPicPr>
                      <p:cNvPr id="0" name="Object 16"/>
                      <p:cNvPicPr>
                        <a:picLocks noChangeAspect="1" noChangeArrowheads="1"/>
                      </p:cNvPicPr>
                      <p:nvPr/>
                    </p:nvPicPr>
                    <p:blipFill>
                      <a:blip r:embed="rId42">
                        <a:extLst>
                          <a:ext uri="{28A0092B-C50C-407E-A947-70E740481C1C}">
                            <a14:useLocalDpi xmlns:a14="http://schemas.microsoft.com/office/drawing/2010/main" val="0"/>
                          </a:ext>
                        </a:extLst>
                      </a:blip>
                      <a:srcRect/>
                      <a:stretch>
                        <a:fillRect/>
                      </a:stretch>
                    </p:blipFill>
                    <p:spPr bwMode="auto">
                      <a:xfrm>
                        <a:off x="6343650" y="5181600"/>
                        <a:ext cx="1422400" cy="587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6420" name="Group 32"/>
          <p:cNvGrpSpPr>
            <a:grpSpLocks/>
          </p:cNvGrpSpPr>
          <p:nvPr/>
        </p:nvGrpSpPr>
        <p:grpSpPr bwMode="auto">
          <a:xfrm>
            <a:off x="76200" y="0"/>
            <a:ext cx="3124200" cy="452438"/>
            <a:chOff x="0" y="-39"/>
            <a:chExt cx="1968" cy="285"/>
          </a:xfrm>
        </p:grpSpPr>
        <p:grpSp>
          <p:nvGrpSpPr>
            <p:cNvPr id="16424" name="Group 33"/>
            <p:cNvGrpSpPr>
              <a:grpSpLocks/>
            </p:cNvGrpSpPr>
            <p:nvPr/>
          </p:nvGrpSpPr>
          <p:grpSpPr bwMode="auto">
            <a:xfrm>
              <a:off x="0" y="0"/>
              <a:ext cx="1968" cy="246"/>
              <a:chOff x="0" y="0"/>
              <a:chExt cx="1968" cy="246"/>
            </a:xfrm>
          </p:grpSpPr>
          <p:sp>
            <p:nvSpPr>
              <p:cNvPr id="16426" name="Line 34"/>
              <p:cNvSpPr>
                <a:spLocks noChangeShapeType="1"/>
              </p:cNvSpPr>
              <p:nvPr/>
            </p:nvSpPr>
            <p:spPr bwMode="auto">
              <a:xfrm>
                <a:off x="102" y="198"/>
                <a:ext cx="1866" cy="0"/>
              </a:xfrm>
              <a:prstGeom prst="line">
                <a:avLst/>
              </a:prstGeom>
              <a:noFill/>
              <a:ln w="28575">
                <a:solidFill>
                  <a:srgbClr val="0C2625"/>
                </a:solidFill>
                <a:round/>
                <a:headEnd/>
                <a:tailEnd/>
              </a:ln>
            </p:spPr>
            <p:txBody>
              <a:bodyPr/>
              <a:lstStyle/>
              <a:p>
                <a:endParaRPr lang="zh-CN" altLang="en-US"/>
              </a:p>
            </p:txBody>
          </p:sp>
          <p:pic>
            <p:nvPicPr>
              <p:cNvPr id="16427" name="Picture 35" descr="C:\Program Files\Common Files\Microsoft Shared\Clipart\themes1\Bullets\BD10263_.GIF"/>
              <p:cNvPicPr>
                <a:picLocks noChangeAspect="1" noChangeArrowheads="1"/>
              </p:cNvPicPr>
              <p:nvPr/>
            </p:nvPicPr>
            <p:blipFill>
              <a:blip r:embed="rId43"/>
              <a:srcRect/>
              <a:stretch>
                <a:fillRect/>
              </a:stretch>
            </p:blipFill>
            <p:spPr bwMode="auto">
              <a:xfrm>
                <a:off x="0" y="0"/>
                <a:ext cx="246" cy="246"/>
              </a:xfrm>
              <a:prstGeom prst="rect">
                <a:avLst/>
              </a:prstGeom>
              <a:noFill/>
              <a:ln w="9525">
                <a:noFill/>
                <a:miter lim="800000"/>
                <a:headEnd/>
                <a:tailEnd/>
              </a:ln>
            </p:spPr>
          </p:pic>
        </p:grpSp>
        <p:sp>
          <p:nvSpPr>
            <p:cNvPr id="16425" name="Rectangle 36"/>
            <p:cNvSpPr>
              <a:spLocks noChangeArrowheads="1"/>
            </p:cNvSpPr>
            <p:nvPr/>
          </p:nvSpPr>
          <p:spPr bwMode="auto">
            <a:xfrm>
              <a:off x="240" y="-39"/>
              <a:ext cx="1709" cy="231"/>
            </a:xfrm>
            <a:prstGeom prst="rect">
              <a:avLst/>
            </a:prstGeom>
            <a:noFill/>
            <a:ln w="57150">
              <a:noFill/>
              <a:miter lim="800000"/>
              <a:headEnd/>
              <a:tailEnd/>
            </a:ln>
          </p:spPr>
          <p:txBody>
            <a:bodyPr>
              <a:spAutoFit/>
            </a:bodyPr>
            <a:lstStyle/>
            <a:p>
              <a:pPr algn="l">
                <a:spcBef>
                  <a:spcPct val="50000"/>
                </a:spcBef>
              </a:pPr>
              <a:r>
                <a:rPr lang="zh-CN" altLang="en-US" sz="1800">
                  <a:solidFill>
                    <a:srgbClr val="0000FF"/>
                  </a:solidFill>
                  <a:latin typeface="幼圆" pitchFamily="49" charset="-122"/>
                  <a:ea typeface="幼圆" pitchFamily="49" charset="-122"/>
                </a:rPr>
                <a:t>数量积 向量积 </a:t>
              </a:r>
              <a:r>
                <a:rPr lang="zh-CN" altLang="en-US" sz="1800">
                  <a:solidFill>
                    <a:srgbClr val="FF0000"/>
                  </a:solidFill>
                  <a:latin typeface="幼圆" pitchFamily="49" charset="-122"/>
                  <a:ea typeface="幼圆" pitchFamily="49" charset="-122"/>
                </a:rPr>
                <a:t>*</a:t>
              </a:r>
              <a:r>
                <a:rPr lang="zh-CN" altLang="en-US" sz="1800">
                  <a:solidFill>
                    <a:srgbClr val="0000FF"/>
                  </a:solidFill>
                  <a:latin typeface="幼圆" pitchFamily="49" charset="-122"/>
                  <a:ea typeface="幼圆" pitchFamily="49" charset="-122"/>
                </a:rPr>
                <a:t>混合积</a:t>
              </a:r>
            </a:p>
          </p:txBody>
        </p:sp>
      </p:grpSp>
      <p:grpSp>
        <p:nvGrpSpPr>
          <p:cNvPr id="16421" name="Group 37"/>
          <p:cNvGrpSpPr>
            <a:grpSpLocks/>
          </p:cNvGrpSpPr>
          <p:nvPr/>
        </p:nvGrpSpPr>
        <p:grpSpPr bwMode="auto">
          <a:xfrm>
            <a:off x="1066800" y="457200"/>
            <a:ext cx="1346200" cy="525463"/>
            <a:chOff x="1488" y="3236"/>
            <a:chExt cx="848" cy="331"/>
          </a:xfrm>
        </p:grpSpPr>
        <p:graphicFrame>
          <p:nvGraphicFramePr>
            <p:cNvPr id="16408" name="Object 22"/>
            <p:cNvGraphicFramePr>
              <a:graphicFrameLocks noChangeAspect="1"/>
            </p:cNvGraphicFramePr>
            <p:nvPr/>
          </p:nvGraphicFramePr>
          <p:xfrm>
            <a:off x="1488" y="3264"/>
            <a:ext cx="848" cy="303"/>
          </p:xfrm>
          <a:graphic>
            <a:graphicData uri="http://schemas.openxmlformats.org/presentationml/2006/ole">
              <mc:AlternateContent xmlns:mc="http://schemas.openxmlformats.org/markup-compatibility/2006">
                <mc:Choice xmlns:v="urn:schemas-microsoft-com:vml" Requires="v">
                  <p:oleObj spid="_x0000_s16718" name="公式" r:id="rId44" imgW="1346040" imgH="482400" progId="Equation.3">
                    <p:embed/>
                  </p:oleObj>
                </mc:Choice>
                <mc:Fallback>
                  <p:oleObj name="公式" r:id="rId44" imgW="1346040" imgH="482400" progId="Equation.3">
                    <p:embed/>
                    <p:pic>
                      <p:nvPicPr>
                        <p:cNvPr id="0" name="Object 22"/>
                        <p:cNvPicPr>
                          <a:picLocks noChangeAspect="1" noChangeArrowheads="1"/>
                        </p:cNvPicPr>
                        <p:nvPr/>
                      </p:nvPicPr>
                      <p:blipFill>
                        <a:blip r:embed="rId45">
                          <a:extLst>
                            <a:ext uri="{28A0092B-C50C-407E-A947-70E740481C1C}">
                              <a14:useLocalDpi xmlns:a14="http://schemas.microsoft.com/office/drawing/2010/main" val="0"/>
                            </a:ext>
                          </a:extLst>
                        </a:blip>
                        <a:srcRect/>
                        <a:stretch>
                          <a:fillRect/>
                        </a:stretch>
                      </p:blipFill>
                      <p:spPr bwMode="auto">
                        <a:xfrm>
                          <a:off x="1488" y="3264"/>
                          <a:ext cx="848" cy="30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423" name="Text Box 39"/>
            <p:cNvSpPr txBox="1">
              <a:spLocks noChangeArrowheads="1"/>
            </p:cNvSpPr>
            <p:nvPr/>
          </p:nvSpPr>
          <p:spPr bwMode="auto">
            <a:xfrm>
              <a:off x="1988" y="3236"/>
              <a:ext cx="288" cy="327"/>
            </a:xfrm>
            <a:prstGeom prst="rect">
              <a:avLst/>
            </a:prstGeom>
            <a:noFill/>
            <a:ln w="9525">
              <a:noFill/>
              <a:miter lim="800000"/>
              <a:headEnd/>
              <a:tailEnd/>
            </a:ln>
          </p:spPr>
          <p:txBody>
            <a:bodyPr>
              <a:spAutoFit/>
            </a:bodyPr>
            <a:lstStyle/>
            <a:p>
              <a:pPr algn="l">
                <a:spcBef>
                  <a:spcPct val="50000"/>
                </a:spcBef>
              </a:pPr>
              <a:r>
                <a:rPr lang="en-US" altLang="zh-CN" sz="2800"/>
                <a:t>//</a:t>
              </a:r>
            </a:p>
          </p:txBody>
        </p:sp>
      </p:grpSp>
      <p:graphicFrame>
        <p:nvGraphicFramePr>
          <p:cNvPr id="16403" name="Object 17"/>
          <p:cNvGraphicFramePr>
            <a:graphicFrameLocks noChangeAspect="1"/>
          </p:cNvGraphicFramePr>
          <p:nvPr/>
        </p:nvGraphicFramePr>
        <p:xfrm>
          <a:off x="2546350" y="630238"/>
          <a:ext cx="800100" cy="252412"/>
        </p:xfrm>
        <a:graphic>
          <a:graphicData uri="http://schemas.openxmlformats.org/presentationml/2006/ole">
            <mc:AlternateContent xmlns:mc="http://schemas.openxmlformats.org/markup-compatibility/2006">
              <mc:Choice xmlns:v="urn:schemas-microsoft-com:vml" Requires="v">
                <p:oleObj spid="_x0000_s16719" name="公式" r:id="rId46" imgW="799920" imgH="253800" progId="Equation.3">
                  <p:embed/>
                </p:oleObj>
              </mc:Choice>
              <mc:Fallback>
                <p:oleObj name="公式" r:id="rId46" imgW="799920" imgH="253800" progId="Equation.3">
                  <p:embed/>
                  <p:pic>
                    <p:nvPicPr>
                      <p:cNvPr id="0" name="Object 17"/>
                      <p:cNvPicPr>
                        <a:picLocks noChangeAspect="1" noChangeArrowheads="1"/>
                      </p:cNvPicPr>
                      <p:nvPr/>
                    </p:nvPicPr>
                    <p:blipFill>
                      <a:blip r:embed="rId47">
                        <a:extLst>
                          <a:ext uri="{28A0092B-C50C-407E-A947-70E740481C1C}">
                            <a14:useLocalDpi xmlns:a14="http://schemas.microsoft.com/office/drawing/2010/main" val="0"/>
                          </a:ext>
                        </a:extLst>
                      </a:blip>
                      <a:srcRect/>
                      <a:stretch>
                        <a:fillRect/>
                      </a:stretch>
                    </p:blipFill>
                    <p:spPr bwMode="auto">
                      <a:xfrm>
                        <a:off x="2546350" y="630238"/>
                        <a:ext cx="800100" cy="252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404" name="Object 18"/>
          <p:cNvGraphicFramePr>
            <a:graphicFrameLocks noChangeAspect="1"/>
          </p:cNvGraphicFramePr>
          <p:nvPr/>
        </p:nvGraphicFramePr>
        <p:xfrm>
          <a:off x="3536950" y="463550"/>
          <a:ext cx="1346200" cy="404813"/>
        </p:xfrm>
        <a:graphic>
          <a:graphicData uri="http://schemas.openxmlformats.org/presentationml/2006/ole">
            <mc:AlternateContent xmlns:mc="http://schemas.openxmlformats.org/markup-compatibility/2006">
              <mc:Choice xmlns:v="urn:schemas-microsoft-com:vml" Requires="v">
                <p:oleObj spid="_x0000_s16720" name="公式" r:id="rId48" imgW="1346040" imgH="406080" progId="Equation.3">
                  <p:embed/>
                </p:oleObj>
              </mc:Choice>
              <mc:Fallback>
                <p:oleObj name="公式" r:id="rId48" imgW="1346040" imgH="406080" progId="Equation.3">
                  <p:embed/>
                  <p:pic>
                    <p:nvPicPr>
                      <p:cNvPr id="0" name="Object 18"/>
                      <p:cNvPicPr>
                        <a:picLocks noChangeAspect="1" noChangeArrowheads="1"/>
                      </p:cNvPicPr>
                      <p:nvPr/>
                    </p:nvPicPr>
                    <p:blipFill>
                      <a:blip r:embed="rId49">
                        <a:extLst>
                          <a:ext uri="{28A0092B-C50C-407E-A947-70E740481C1C}">
                            <a14:useLocalDpi xmlns:a14="http://schemas.microsoft.com/office/drawing/2010/main" val="0"/>
                          </a:ext>
                        </a:extLst>
                      </a:blip>
                      <a:srcRect/>
                      <a:stretch>
                        <a:fillRect/>
                      </a:stretch>
                    </p:blipFill>
                    <p:spPr bwMode="auto">
                      <a:xfrm>
                        <a:off x="3536950" y="463550"/>
                        <a:ext cx="1346200" cy="404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405" name="Object 19"/>
          <p:cNvGraphicFramePr>
            <a:graphicFrameLocks noChangeAspect="1"/>
          </p:cNvGraphicFramePr>
          <p:nvPr/>
        </p:nvGraphicFramePr>
        <p:xfrm>
          <a:off x="5257800" y="457200"/>
          <a:ext cx="2146300" cy="481013"/>
        </p:xfrm>
        <a:graphic>
          <a:graphicData uri="http://schemas.openxmlformats.org/presentationml/2006/ole">
            <mc:AlternateContent xmlns:mc="http://schemas.openxmlformats.org/markup-compatibility/2006">
              <mc:Choice xmlns:v="urn:schemas-microsoft-com:vml" Requires="v">
                <p:oleObj spid="_x0000_s16721" name="公式" r:id="rId50" imgW="2145960" imgH="482400" progId="Equation.3">
                  <p:embed/>
                </p:oleObj>
              </mc:Choice>
              <mc:Fallback>
                <p:oleObj name="公式" r:id="rId50" imgW="2145960" imgH="482400" progId="Equation.3">
                  <p:embed/>
                  <p:pic>
                    <p:nvPicPr>
                      <p:cNvPr id="0" name="Object 19"/>
                      <p:cNvPicPr>
                        <a:picLocks noChangeAspect="1" noChangeArrowheads="1"/>
                      </p:cNvPicPr>
                      <p:nvPr/>
                    </p:nvPicPr>
                    <p:blipFill>
                      <a:blip r:embed="rId51">
                        <a:extLst>
                          <a:ext uri="{28A0092B-C50C-407E-A947-70E740481C1C}">
                            <a14:useLocalDpi xmlns:a14="http://schemas.microsoft.com/office/drawing/2010/main" val="0"/>
                          </a:ext>
                        </a:extLst>
                      </a:blip>
                      <a:srcRect/>
                      <a:stretch>
                        <a:fillRect/>
                      </a:stretch>
                    </p:blipFill>
                    <p:spPr bwMode="auto">
                      <a:xfrm>
                        <a:off x="5257800" y="457200"/>
                        <a:ext cx="2146300" cy="4810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422" name="AutoShape 43"/>
          <p:cNvSpPr>
            <a:spLocks noChangeArrowheads="1"/>
          </p:cNvSpPr>
          <p:nvPr/>
        </p:nvSpPr>
        <p:spPr bwMode="auto">
          <a:xfrm>
            <a:off x="990600" y="457200"/>
            <a:ext cx="6629400" cy="609600"/>
          </a:xfrm>
          <a:prstGeom prst="roundRect">
            <a:avLst>
              <a:gd name="adj" fmla="val 16667"/>
            </a:avLst>
          </a:prstGeom>
          <a:noFill/>
          <a:ln w="28575">
            <a:solidFill>
              <a:srgbClr val="FF0000"/>
            </a:solidFill>
            <a:round/>
            <a:headEnd/>
            <a:tailEnd/>
          </a:ln>
        </p:spPr>
        <p:txBody>
          <a:bodyPr wrap="none" anchor="ctr"/>
          <a:lstStyle/>
          <a:p>
            <a:endParaRPr lang="zh-CN" altLang="en-US"/>
          </a:p>
        </p:txBody>
      </p:sp>
      <p:graphicFrame>
        <p:nvGraphicFramePr>
          <p:cNvPr id="360468" name="Object 20"/>
          <p:cNvGraphicFramePr>
            <a:graphicFrameLocks noChangeAspect="1"/>
          </p:cNvGraphicFramePr>
          <p:nvPr/>
        </p:nvGraphicFramePr>
        <p:xfrm>
          <a:off x="3200400" y="4038600"/>
          <a:ext cx="1016000" cy="381000"/>
        </p:xfrm>
        <a:graphic>
          <a:graphicData uri="http://schemas.openxmlformats.org/presentationml/2006/ole">
            <mc:AlternateContent xmlns:mc="http://schemas.openxmlformats.org/markup-compatibility/2006">
              <mc:Choice xmlns:v="urn:schemas-microsoft-com:vml" Requires="v">
                <p:oleObj spid="_x0000_s16722" name="Equation" r:id="rId52" imgW="1015920" imgH="380880" progId="Equation.3">
                  <p:embed/>
                </p:oleObj>
              </mc:Choice>
              <mc:Fallback>
                <p:oleObj name="Equation" r:id="rId52" imgW="1015920" imgH="380880" progId="Equation.3">
                  <p:embed/>
                  <p:pic>
                    <p:nvPicPr>
                      <p:cNvPr id="0" name="Object 20"/>
                      <p:cNvPicPr>
                        <a:picLocks noChangeAspect="1" noChangeArrowheads="1"/>
                      </p:cNvPicPr>
                      <p:nvPr/>
                    </p:nvPicPr>
                    <p:blipFill>
                      <a:blip r:embed="rId53">
                        <a:extLst>
                          <a:ext uri="{28A0092B-C50C-407E-A947-70E740481C1C}">
                            <a14:useLocalDpi xmlns:a14="http://schemas.microsoft.com/office/drawing/2010/main" val="0"/>
                          </a:ext>
                        </a:extLst>
                      </a:blip>
                      <a:srcRect/>
                      <a:stretch>
                        <a:fillRect/>
                      </a:stretch>
                    </p:blipFill>
                    <p:spPr bwMode="auto">
                      <a:xfrm>
                        <a:off x="3200400" y="4038600"/>
                        <a:ext cx="10160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0469" name="Object 21"/>
          <p:cNvGraphicFramePr>
            <a:graphicFrameLocks noChangeAspect="1"/>
          </p:cNvGraphicFramePr>
          <p:nvPr/>
        </p:nvGraphicFramePr>
        <p:xfrm>
          <a:off x="6103938" y="2955925"/>
          <a:ext cx="296862" cy="320675"/>
        </p:xfrm>
        <a:graphic>
          <a:graphicData uri="http://schemas.openxmlformats.org/presentationml/2006/ole">
            <mc:AlternateContent xmlns:mc="http://schemas.openxmlformats.org/markup-compatibility/2006">
              <mc:Choice xmlns:v="urn:schemas-microsoft-com:vml" Requires="v">
                <p:oleObj spid="_x0000_s16723" name="Equation" r:id="rId54" imgW="291960" imgH="317160" progId="Equation.3">
                  <p:embed/>
                </p:oleObj>
              </mc:Choice>
              <mc:Fallback>
                <p:oleObj name="Equation" r:id="rId54" imgW="291960" imgH="317160" progId="Equation.3">
                  <p:embed/>
                  <p:pic>
                    <p:nvPicPr>
                      <p:cNvPr id="0" name="Object 21"/>
                      <p:cNvPicPr>
                        <a:picLocks noChangeAspect="1" noChangeArrowheads="1"/>
                      </p:cNvPicPr>
                      <p:nvPr/>
                    </p:nvPicPr>
                    <p:blipFill>
                      <a:blip r:embed="rId55">
                        <a:extLst>
                          <a:ext uri="{28A0092B-C50C-407E-A947-70E740481C1C}">
                            <a14:useLocalDpi xmlns:a14="http://schemas.microsoft.com/office/drawing/2010/main" val="0"/>
                          </a:ext>
                        </a:extLst>
                      </a:blip>
                      <a:srcRect/>
                      <a:stretch>
                        <a:fillRect/>
                      </a:stretch>
                    </p:blipFill>
                    <p:spPr bwMode="auto">
                      <a:xfrm>
                        <a:off x="6103938" y="2955925"/>
                        <a:ext cx="296862" cy="320675"/>
                      </a:xfrm>
                      <a:prstGeom prst="rect">
                        <a:avLst/>
                      </a:prstGeom>
                      <a:noFill/>
                      <a:extLst>
                        <a:ext uri="{909E8E84-426E-40DD-AFC4-6F175D3DCCD1}">
                          <a14:hiddenFill xmlns:a14="http://schemas.microsoft.com/office/drawing/2010/main">
                            <a:solidFill>
                              <a:srgbClr val="FFD9FF"/>
                            </a:solidFill>
                          </a14:hiddenFill>
                        </a:ext>
                      </a:extLst>
                    </p:spPr>
                  </p:pic>
                </p:oleObj>
              </mc:Fallback>
            </mc:AlternateContent>
          </a:graphicData>
        </a:graphic>
      </p:graphicFrame>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60450"/>
                                        </p:tgtEl>
                                        <p:attrNameLst>
                                          <p:attrName>style.visibility</p:attrName>
                                        </p:attrNameLst>
                                      </p:cBhvr>
                                      <p:to>
                                        <p:strVal val="visible"/>
                                      </p:to>
                                    </p:set>
                                    <p:animEffect transition="in" filter="wipe(left)">
                                      <p:cBhvr>
                                        <p:cTn id="7" dur="500"/>
                                        <p:tgtEl>
                                          <p:spTgt spid="360450"/>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60460"/>
                                        </p:tgtEl>
                                        <p:attrNameLst>
                                          <p:attrName>style.visibility</p:attrName>
                                        </p:attrNameLst>
                                      </p:cBhvr>
                                      <p:to>
                                        <p:strVal val="visible"/>
                                      </p:to>
                                    </p:set>
                                    <p:animEffect transition="in" filter="wipe(left)">
                                      <p:cBhvr>
                                        <p:cTn id="11" dur="500"/>
                                        <p:tgtEl>
                                          <p:spTgt spid="360460"/>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360451"/>
                                        </p:tgtEl>
                                        <p:attrNameLst>
                                          <p:attrName>style.visibility</p:attrName>
                                        </p:attrNameLst>
                                      </p:cBhvr>
                                      <p:to>
                                        <p:strVal val="visible"/>
                                      </p:to>
                                    </p:set>
                                    <p:animEffect transition="in" filter="wipe(left)">
                                      <p:cBhvr>
                                        <p:cTn id="16" dur="500"/>
                                        <p:tgtEl>
                                          <p:spTgt spid="360451"/>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360452"/>
                                        </p:tgtEl>
                                        <p:attrNameLst>
                                          <p:attrName>style.visibility</p:attrName>
                                        </p:attrNameLst>
                                      </p:cBhvr>
                                      <p:to>
                                        <p:strVal val="visible"/>
                                      </p:to>
                                    </p:set>
                                    <p:animEffect transition="in" filter="wipe(left)">
                                      <p:cBhvr>
                                        <p:cTn id="21" dur="500"/>
                                        <p:tgtEl>
                                          <p:spTgt spid="360452"/>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360453"/>
                                        </p:tgtEl>
                                        <p:attrNameLst>
                                          <p:attrName>style.visibility</p:attrName>
                                        </p:attrNameLst>
                                      </p:cBhvr>
                                      <p:to>
                                        <p:strVal val="visible"/>
                                      </p:to>
                                    </p:set>
                                    <p:animEffect transition="in" filter="wipe(left)">
                                      <p:cBhvr>
                                        <p:cTn id="26" dur="500"/>
                                        <p:tgtEl>
                                          <p:spTgt spid="360453"/>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360454"/>
                                        </p:tgtEl>
                                        <p:attrNameLst>
                                          <p:attrName>style.visibility</p:attrName>
                                        </p:attrNameLst>
                                      </p:cBhvr>
                                      <p:to>
                                        <p:strVal val="visible"/>
                                      </p:to>
                                    </p:set>
                                    <p:animEffect transition="in" filter="wipe(left)">
                                      <p:cBhvr>
                                        <p:cTn id="31" dur="500"/>
                                        <p:tgtEl>
                                          <p:spTgt spid="360454"/>
                                        </p:tgtEl>
                                      </p:cBhvr>
                                    </p:animEffect>
                                  </p:childTnLst>
                                </p:cTn>
                              </p:par>
                            </p:childTnLst>
                          </p:cTn>
                        </p:par>
                      </p:childTnLst>
                    </p:cTn>
                  </p:par>
                  <p:par>
                    <p:cTn id="32" fill="hold">
                      <p:stCondLst>
                        <p:cond delay="indefinite"/>
                      </p:stCondLst>
                      <p:childTnLst>
                        <p:par>
                          <p:cTn id="33" fill="hold">
                            <p:stCondLst>
                              <p:cond delay="0"/>
                            </p:stCondLst>
                            <p:childTnLst>
                              <p:par>
                                <p:cTn id="34" presetID="15" presetClass="entr" presetSubtype="0" fill="hold" nodeType="clickEffect">
                                  <p:stCondLst>
                                    <p:cond delay="0"/>
                                  </p:stCondLst>
                                  <p:childTnLst>
                                    <p:set>
                                      <p:cBhvr>
                                        <p:cTn id="35" dur="1" fill="hold">
                                          <p:stCondLst>
                                            <p:cond delay="0"/>
                                          </p:stCondLst>
                                        </p:cTn>
                                        <p:tgtEl>
                                          <p:spTgt spid="3"/>
                                        </p:tgtEl>
                                        <p:attrNameLst>
                                          <p:attrName>style.visibility</p:attrName>
                                        </p:attrNameLst>
                                      </p:cBhvr>
                                      <p:to>
                                        <p:strVal val="visible"/>
                                      </p:to>
                                    </p:set>
                                    <p:anim calcmode="lin" valueType="num">
                                      <p:cBhvr>
                                        <p:cTn id="36" dur="1000" fill="hold"/>
                                        <p:tgtEl>
                                          <p:spTgt spid="3"/>
                                        </p:tgtEl>
                                        <p:attrNameLst>
                                          <p:attrName>ppt_w</p:attrName>
                                        </p:attrNameLst>
                                      </p:cBhvr>
                                      <p:tavLst>
                                        <p:tav tm="0">
                                          <p:val>
                                            <p:fltVal val="0"/>
                                          </p:val>
                                        </p:tav>
                                        <p:tav tm="100000">
                                          <p:val>
                                            <p:strVal val="#ppt_w"/>
                                          </p:val>
                                        </p:tav>
                                      </p:tavLst>
                                    </p:anim>
                                    <p:anim calcmode="lin" valueType="num">
                                      <p:cBhvr>
                                        <p:cTn id="37" dur="1000" fill="hold"/>
                                        <p:tgtEl>
                                          <p:spTgt spid="3"/>
                                        </p:tgtEl>
                                        <p:attrNameLst>
                                          <p:attrName>ppt_h</p:attrName>
                                        </p:attrNameLst>
                                      </p:cBhvr>
                                      <p:tavLst>
                                        <p:tav tm="0">
                                          <p:val>
                                            <p:fltVal val="0"/>
                                          </p:val>
                                        </p:tav>
                                        <p:tav tm="100000">
                                          <p:val>
                                            <p:strVal val="#ppt_h"/>
                                          </p:val>
                                        </p:tav>
                                      </p:tavLst>
                                    </p:anim>
                                    <p:anim calcmode="lin" valueType="num">
                                      <p:cBhvr>
                                        <p:cTn id="38" dur="1000" fill="hold"/>
                                        <p:tgtEl>
                                          <p:spTgt spid="3"/>
                                        </p:tgtEl>
                                        <p:attrNameLst>
                                          <p:attrName>ppt_x</p:attrName>
                                        </p:attrNameLst>
                                      </p:cBhvr>
                                      <p:tavLst>
                                        <p:tav tm="0" fmla="#ppt_x+(cos(-2*pi*(1-$))*-#ppt_x-sin(-2*pi*(1-$))*(1-#ppt_y))*(1-$)">
                                          <p:val>
                                            <p:fltVal val="0"/>
                                          </p:val>
                                        </p:tav>
                                        <p:tav tm="100000">
                                          <p:val>
                                            <p:fltVal val="1"/>
                                          </p:val>
                                        </p:tav>
                                      </p:tavLst>
                                    </p:anim>
                                    <p:anim calcmode="lin" valueType="num">
                                      <p:cBhvr>
                                        <p:cTn id="39" dur="1000" fill="hold"/>
                                        <p:tgtEl>
                                          <p:spTgt spid="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360455"/>
                                        </p:tgtEl>
                                        <p:attrNameLst>
                                          <p:attrName>style.visibility</p:attrName>
                                        </p:attrNameLst>
                                      </p:cBhvr>
                                      <p:to>
                                        <p:strVal val="visible"/>
                                      </p:to>
                                    </p:set>
                                    <p:animEffect transition="in" filter="wipe(left)">
                                      <p:cBhvr>
                                        <p:cTn id="44" dur="500"/>
                                        <p:tgtEl>
                                          <p:spTgt spid="360455"/>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wipe(left)">
                                      <p:cBhvr>
                                        <p:cTn id="49" dur="500"/>
                                        <p:tgtEl>
                                          <p:spTgt spid="4"/>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360456"/>
                                        </p:tgtEl>
                                        <p:attrNameLst>
                                          <p:attrName>style.visibility</p:attrName>
                                        </p:attrNameLst>
                                      </p:cBhvr>
                                      <p:to>
                                        <p:strVal val="visible"/>
                                      </p:to>
                                    </p:set>
                                    <p:animEffect transition="in" filter="wipe(left)">
                                      <p:cBhvr>
                                        <p:cTn id="54" dur="500"/>
                                        <p:tgtEl>
                                          <p:spTgt spid="360456"/>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360457"/>
                                        </p:tgtEl>
                                        <p:attrNameLst>
                                          <p:attrName>style.visibility</p:attrName>
                                        </p:attrNameLst>
                                      </p:cBhvr>
                                      <p:to>
                                        <p:strVal val="visible"/>
                                      </p:to>
                                    </p:set>
                                    <p:animEffect transition="in" filter="wipe(left)">
                                      <p:cBhvr>
                                        <p:cTn id="59" dur="500"/>
                                        <p:tgtEl>
                                          <p:spTgt spid="360457"/>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360458"/>
                                        </p:tgtEl>
                                        <p:attrNameLst>
                                          <p:attrName>style.visibility</p:attrName>
                                        </p:attrNameLst>
                                      </p:cBhvr>
                                      <p:to>
                                        <p:strVal val="visible"/>
                                      </p:to>
                                    </p:set>
                                    <p:animEffect transition="in" filter="wipe(left)">
                                      <p:cBhvr>
                                        <p:cTn id="64" dur="500"/>
                                        <p:tgtEl>
                                          <p:spTgt spid="360458"/>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childTnLst>
                                    <p:set>
                                      <p:cBhvr>
                                        <p:cTn id="68" dur="1" fill="hold">
                                          <p:stCondLst>
                                            <p:cond delay="0"/>
                                          </p:stCondLst>
                                        </p:cTn>
                                        <p:tgtEl>
                                          <p:spTgt spid="360461"/>
                                        </p:tgtEl>
                                        <p:attrNameLst>
                                          <p:attrName>style.visibility</p:attrName>
                                        </p:attrNameLst>
                                      </p:cBhvr>
                                      <p:to>
                                        <p:strVal val="visible"/>
                                      </p:to>
                                    </p:set>
                                    <p:animEffect transition="in" filter="wipe(left)">
                                      <p:cBhvr>
                                        <p:cTn id="69" dur="500"/>
                                        <p:tgtEl>
                                          <p:spTgt spid="360461"/>
                                        </p:tgtEl>
                                      </p:cBhvr>
                                    </p:animEffect>
                                  </p:childTnLst>
                                </p:cTn>
                              </p:par>
                            </p:childTnLst>
                          </p:cTn>
                        </p:par>
                      </p:childTnLst>
                    </p:cTn>
                  </p:par>
                  <p:par>
                    <p:cTn id="70" fill="hold">
                      <p:stCondLst>
                        <p:cond delay="indefinite"/>
                      </p:stCondLst>
                      <p:childTnLst>
                        <p:par>
                          <p:cTn id="71" fill="hold">
                            <p:stCondLst>
                              <p:cond delay="0"/>
                            </p:stCondLst>
                            <p:childTnLst>
                              <p:par>
                                <p:cTn id="72" presetID="15" presetClass="entr" presetSubtype="0" fill="hold" nodeType="clickEffect">
                                  <p:stCondLst>
                                    <p:cond delay="0"/>
                                  </p:stCondLst>
                                  <p:childTnLst>
                                    <p:set>
                                      <p:cBhvr>
                                        <p:cTn id="73" dur="1" fill="hold">
                                          <p:stCondLst>
                                            <p:cond delay="0"/>
                                          </p:stCondLst>
                                        </p:cTn>
                                        <p:tgtEl>
                                          <p:spTgt spid="360469"/>
                                        </p:tgtEl>
                                        <p:attrNameLst>
                                          <p:attrName>style.visibility</p:attrName>
                                        </p:attrNameLst>
                                      </p:cBhvr>
                                      <p:to>
                                        <p:strVal val="visible"/>
                                      </p:to>
                                    </p:set>
                                    <p:anim calcmode="lin" valueType="num">
                                      <p:cBhvr>
                                        <p:cTn id="74" dur="1000" fill="hold"/>
                                        <p:tgtEl>
                                          <p:spTgt spid="360469"/>
                                        </p:tgtEl>
                                        <p:attrNameLst>
                                          <p:attrName>ppt_w</p:attrName>
                                        </p:attrNameLst>
                                      </p:cBhvr>
                                      <p:tavLst>
                                        <p:tav tm="0">
                                          <p:val>
                                            <p:fltVal val="0"/>
                                          </p:val>
                                        </p:tav>
                                        <p:tav tm="100000">
                                          <p:val>
                                            <p:strVal val="#ppt_w"/>
                                          </p:val>
                                        </p:tav>
                                      </p:tavLst>
                                    </p:anim>
                                    <p:anim calcmode="lin" valueType="num">
                                      <p:cBhvr>
                                        <p:cTn id="75" dur="1000" fill="hold"/>
                                        <p:tgtEl>
                                          <p:spTgt spid="360469"/>
                                        </p:tgtEl>
                                        <p:attrNameLst>
                                          <p:attrName>ppt_h</p:attrName>
                                        </p:attrNameLst>
                                      </p:cBhvr>
                                      <p:tavLst>
                                        <p:tav tm="0">
                                          <p:val>
                                            <p:fltVal val="0"/>
                                          </p:val>
                                        </p:tav>
                                        <p:tav tm="100000">
                                          <p:val>
                                            <p:strVal val="#ppt_h"/>
                                          </p:val>
                                        </p:tav>
                                      </p:tavLst>
                                    </p:anim>
                                    <p:anim calcmode="lin" valueType="num">
                                      <p:cBhvr>
                                        <p:cTn id="76" dur="1000" fill="hold"/>
                                        <p:tgtEl>
                                          <p:spTgt spid="360469"/>
                                        </p:tgtEl>
                                        <p:attrNameLst>
                                          <p:attrName>ppt_x</p:attrName>
                                        </p:attrNameLst>
                                      </p:cBhvr>
                                      <p:tavLst>
                                        <p:tav tm="0" fmla="#ppt_x+(cos(-2*pi*(1-$))*-#ppt_x-sin(-2*pi*(1-$))*(1-#ppt_y))*(1-$)">
                                          <p:val>
                                            <p:fltVal val="0"/>
                                          </p:val>
                                        </p:tav>
                                        <p:tav tm="100000">
                                          <p:val>
                                            <p:fltVal val="1"/>
                                          </p:val>
                                        </p:tav>
                                      </p:tavLst>
                                    </p:anim>
                                    <p:anim calcmode="lin" valueType="num">
                                      <p:cBhvr>
                                        <p:cTn id="77" dur="1000" fill="hold"/>
                                        <p:tgtEl>
                                          <p:spTgt spid="360469"/>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329730"/>
                                        </p:tgtEl>
                                        <p:attrNameLst>
                                          <p:attrName>style.visibility</p:attrName>
                                        </p:attrNameLst>
                                      </p:cBhvr>
                                      <p:to>
                                        <p:strVal val="visible"/>
                                      </p:to>
                                    </p:set>
                                    <p:animEffect transition="in" filter="wipe(left)">
                                      <p:cBhvr>
                                        <p:cTn id="82" dur="500"/>
                                        <p:tgtEl>
                                          <p:spTgt spid="329730"/>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childTnLst>
                                    <p:set>
                                      <p:cBhvr>
                                        <p:cTn id="86" dur="1" fill="hold">
                                          <p:stCondLst>
                                            <p:cond delay="0"/>
                                          </p:stCondLst>
                                        </p:cTn>
                                        <p:tgtEl>
                                          <p:spTgt spid="329754"/>
                                        </p:tgtEl>
                                        <p:attrNameLst>
                                          <p:attrName>style.visibility</p:attrName>
                                        </p:attrNameLst>
                                      </p:cBhvr>
                                      <p:to>
                                        <p:strVal val="visible"/>
                                      </p:to>
                                    </p:set>
                                    <p:animEffect transition="in" filter="wipe(left)">
                                      <p:cBhvr>
                                        <p:cTn id="87" dur="500"/>
                                        <p:tgtEl>
                                          <p:spTgt spid="329754"/>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childTnLst>
                                    <p:set>
                                      <p:cBhvr>
                                        <p:cTn id="91" dur="1" fill="hold">
                                          <p:stCondLst>
                                            <p:cond delay="0"/>
                                          </p:stCondLst>
                                        </p:cTn>
                                        <p:tgtEl>
                                          <p:spTgt spid="360468"/>
                                        </p:tgtEl>
                                        <p:attrNameLst>
                                          <p:attrName>style.visibility</p:attrName>
                                        </p:attrNameLst>
                                      </p:cBhvr>
                                      <p:to>
                                        <p:strVal val="visible"/>
                                      </p:to>
                                    </p:set>
                                    <p:animEffect transition="in" filter="wipe(left)">
                                      <p:cBhvr>
                                        <p:cTn id="92" dur="500"/>
                                        <p:tgtEl>
                                          <p:spTgt spid="360468"/>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nodeType="clickEffect">
                                  <p:stCondLst>
                                    <p:cond delay="0"/>
                                  </p:stCondLst>
                                  <p:childTnLst>
                                    <p:set>
                                      <p:cBhvr>
                                        <p:cTn id="96" dur="1" fill="hold">
                                          <p:stCondLst>
                                            <p:cond delay="0"/>
                                          </p:stCondLst>
                                        </p:cTn>
                                        <p:tgtEl>
                                          <p:spTgt spid="360459"/>
                                        </p:tgtEl>
                                        <p:attrNameLst>
                                          <p:attrName>style.visibility</p:attrName>
                                        </p:attrNameLst>
                                      </p:cBhvr>
                                      <p:to>
                                        <p:strVal val="visible"/>
                                      </p:to>
                                    </p:set>
                                    <p:animEffect transition="in" filter="wipe(left)">
                                      <p:cBhvr>
                                        <p:cTn id="97" dur="500"/>
                                        <p:tgtEl>
                                          <p:spTgt spid="360459"/>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grpId="0" nodeType="clickEffect">
                                  <p:stCondLst>
                                    <p:cond delay="0"/>
                                  </p:stCondLst>
                                  <p:childTnLst>
                                    <p:set>
                                      <p:cBhvr>
                                        <p:cTn id="101" dur="1" fill="hold">
                                          <p:stCondLst>
                                            <p:cond delay="0"/>
                                          </p:stCondLst>
                                        </p:cTn>
                                        <p:tgtEl>
                                          <p:spTgt spid="329731"/>
                                        </p:tgtEl>
                                        <p:attrNameLst>
                                          <p:attrName>style.visibility</p:attrName>
                                        </p:attrNameLst>
                                      </p:cBhvr>
                                      <p:to>
                                        <p:strVal val="visible"/>
                                      </p:to>
                                    </p:set>
                                    <p:animEffect transition="in" filter="wipe(left)">
                                      <p:cBhvr>
                                        <p:cTn id="102" dur="500"/>
                                        <p:tgtEl>
                                          <p:spTgt spid="329731"/>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nodeType="clickEffect">
                                  <p:stCondLst>
                                    <p:cond delay="0"/>
                                  </p:stCondLst>
                                  <p:childTnLst>
                                    <p:set>
                                      <p:cBhvr>
                                        <p:cTn id="106" dur="1" fill="hold">
                                          <p:stCondLst>
                                            <p:cond delay="0"/>
                                          </p:stCondLst>
                                        </p:cTn>
                                        <p:tgtEl>
                                          <p:spTgt spid="360448"/>
                                        </p:tgtEl>
                                        <p:attrNameLst>
                                          <p:attrName>style.visibility</p:attrName>
                                        </p:attrNameLst>
                                      </p:cBhvr>
                                      <p:to>
                                        <p:strVal val="visible"/>
                                      </p:to>
                                    </p:set>
                                    <p:animEffect transition="in" filter="wipe(left)">
                                      <p:cBhvr>
                                        <p:cTn id="107" dur="500"/>
                                        <p:tgtEl>
                                          <p:spTgt spid="360448"/>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8" fill="hold" nodeType="clickEffect">
                                  <p:stCondLst>
                                    <p:cond delay="0"/>
                                  </p:stCondLst>
                                  <p:childTnLst>
                                    <p:set>
                                      <p:cBhvr>
                                        <p:cTn id="111" dur="1" fill="hold">
                                          <p:stCondLst>
                                            <p:cond delay="0"/>
                                          </p:stCondLst>
                                        </p:cTn>
                                        <p:tgtEl>
                                          <p:spTgt spid="360462"/>
                                        </p:tgtEl>
                                        <p:attrNameLst>
                                          <p:attrName>style.visibility</p:attrName>
                                        </p:attrNameLst>
                                      </p:cBhvr>
                                      <p:to>
                                        <p:strVal val="visible"/>
                                      </p:to>
                                    </p:set>
                                    <p:animEffect transition="in" filter="wipe(left)">
                                      <p:cBhvr>
                                        <p:cTn id="112" dur="500"/>
                                        <p:tgtEl>
                                          <p:spTgt spid="360462"/>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8" fill="hold" nodeType="clickEffect">
                                  <p:stCondLst>
                                    <p:cond delay="0"/>
                                  </p:stCondLst>
                                  <p:childTnLst>
                                    <p:set>
                                      <p:cBhvr>
                                        <p:cTn id="116" dur="1" fill="hold">
                                          <p:stCondLst>
                                            <p:cond delay="0"/>
                                          </p:stCondLst>
                                        </p:cTn>
                                        <p:tgtEl>
                                          <p:spTgt spid="2"/>
                                        </p:tgtEl>
                                        <p:attrNameLst>
                                          <p:attrName>style.visibility</p:attrName>
                                        </p:attrNameLst>
                                      </p:cBhvr>
                                      <p:to>
                                        <p:strVal val="visible"/>
                                      </p:to>
                                    </p:set>
                                    <p:animEffect transition="in" filter="wipe(left)">
                                      <p:cBhvr>
                                        <p:cTn id="117" dur="500"/>
                                        <p:tgtEl>
                                          <p:spTgt spid="2"/>
                                        </p:tgtEl>
                                      </p:cBhvr>
                                    </p:animEffect>
                                  </p:childTnLst>
                                </p:cTn>
                              </p:par>
                            </p:childTnLst>
                          </p:cTn>
                        </p:par>
                      </p:childTnLst>
                    </p:cTn>
                  </p:par>
                  <p:par>
                    <p:cTn id="118" fill="hold">
                      <p:stCondLst>
                        <p:cond delay="indefinite"/>
                      </p:stCondLst>
                      <p:childTnLst>
                        <p:par>
                          <p:cTn id="119" fill="hold">
                            <p:stCondLst>
                              <p:cond delay="0"/>
                            </p:stCondLst>
                            <p:childTnLst>
                              <p:par>
                                <p:cTn id="120" presetID="22" presetClass="entr" presetSubtype="8" fill="hold" nodeType="clickEffect">
                                  <p:stCondLst>
                                    <p:cond delay="0"/>
                                  </p:stCondLst>
                                  <p:childTnLst>
                                    <p:set>
                                      <p:cBhvr>
                                        <p:cTn id="121" dur="1" fill="hold">
                                          <p:stCondLst>
                                            <p:cond delay="0"/>
                                          </p:stCondLst>
                                        </p:cTn>
                                        <p:tgtEl>
                                          <p:spTgt spid="360449"/>
                                        </p:tgtEl>
                                        <p:attrNameLst>
                                          <p:attrName>style.visibility</p:attrName>
                                        </p:attrNameLst>
                                      </p:cBhvr>
                                      <p:to>
                                        <p:strVal val="visible"/>
                                      </p:to>
                                    </p:set>
                                    <p:animEffect transition="in" filter="wipe(left)">
                                      <p:cBhvr>
                                        <p:cTn id="122" dur="500"/>
                                        <p:tgtEl>
                                          <p:spTgt spid="360449"/>
                                        </p:tgtEl>
                                      </p:cBhvr>
                                    </p:animEffect>
                                  </p:childTnLst>
                                </p:cTn>
                              </p:par>
                            </p:childTnLst>
                          </p:cTn>
                        </p:par>
                      </p:childTnLst>
                    </p:cTn>
                  </p:par>
                  <p:par>
                    <p:cTn id="123" fill="hold">
                      <p:stCondLst>
                        <p:cond delay="indefinite"/>
                      </p:stCondLst>
                      <p:childTnLst>
                        <p:par>
                          <p:cTn id="124" fill="hold">
                            <p:stCondLst>
                              <p:cond delay="0"/>
                            </p:stCondLst>
                            <p:childTnLst>
                              <p:par>
                                <p:cTn id="125" presetID="22" presetClass="entr" presetSubtype="8" fill="hold" nodeType="clickEffect">
                                  <p:stCondLst>
                                    <p:cond delay="0"/>
                                  </p:stCondLst>
                                  <p:childTnLst>
                                    <p:set>
                                      <p:cBhvr>
                                        <p:cTn id="126" dur="1" fill="hold">
                                          <p:stCondLst>
                                            <p:cond delay="0"/>
                                          </p:stCondLst>
                                        </p:cTn>
                                        <p:tgtEl>
                                          <p:spTgt spid="360463"/>
                                        </p:tgtEl>
                                        <p:attrNameLst>
                                          <p:attrName>style.visibility</p:attrName>
                                        </p:attrNameLst>
                                      </p:cBhvr>
                                      <p:to>
                                        <p:strVal val="visible"/>
                                      </p:to>
                                    </p:set>
                                    <p:animEffect transition="in" filter="wipe(left)">
                                      <p:cBhvr>
                                        <p:cTn id="127" dur="500"/>
                                        <p:tgtEl>
                                          <p:spTgt spid="360463"/>
                                        </p:tgtEl>
                                      </p:cBhvr>
                                    </p:animEffect>
                                  </p:childTnLst>
                                </p:cTn>
                              </p:par>
                            </p:childTnLst>
                          </p:cTn>
                        </p:par>
                      </p:childTnLst>
                    </p:cTn>
                  </p:par>
                  <p:par>
                    <p:cTn id="128" fill="hold">
                      <p:stCondLst>
                        <p:cond delay="indefinite"/>
                      </p:stCondLst>
                      <p:childTnLst>
                        <p:par>
                          <p:cTn id="129" fill="hold">
                            <p:stCondLst>
                              <p:cond delay="0"/>
                            </p:stCondLst>
                            <p:childTnLst>
                              <p:par>
                                <p:cTn id="130" presetID="22" presetClass="entr" presetSubtype="8" fill="hold" nodeType="clickEffect">
                                  <p:stCondLst>
                                    <p:cond delay="0"/>
                                  </p:stCondLst>
                                  <p:childTnLst>
                                    <p:set>
                                      <p:cBhvr>
                                        <p:cTn id="131" dur="1" fill="hold">
                                          <p:stCondLst>
                                            <p:cond delay="0"/>
                                          </p:stCondLst>
                                        </p:cTn>
                                        <p:tgtEl>
                                          <p:spTgt spid="360464"/>
                                        </p:tgtEl>
                                        <p:attrNameLst>
                                          <p:attrName>style.visibility</p:attrName>
                                        </p:attrNameLst>
                                      </p:cBhvr>
                                      <p:to>
                                        <p:strVal val="visible"/>
                                      </p:to>
                                    </p:set>
                                    <p:animEffect transition="in" filter="wipe(left)">
                                      <p:cBhvr>
                                        <p:cTn id="132" dur="500"/>
                                        <p:tgtEl>
                                          <p:spTgt spid="3604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9730" grpId="0" animBg="1" autoUpdateAnimBg="0"/>
      <p:bldP spid="329731" grpId="0" autoUpdateAnimBg="0"/>
      <p:bldP spid="329754"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灯片编号占位符 1"/>
          <p:cNvSpPr>
            <a:spLocks noGrp="1"/>
          </p:cNvSpPr>
          <p:nvPr>
            <p:ph type="sldNum" sz="quarter" idx="12"/>
          </p:nvPr>
        </p:nvSpPr>
        <p:spPr/>
        <p:txBody>
          <a:bodyPr/>
          <a:lstStyle/>
          <a:p>
            <a:pPr>
              <a:defRPr/>
            </a:pPr>
            <a:fld id="{D8196A54-10FF-4F3F-9421-120A49E6936A}" type="slidenum">
              <a:rPr lang="en-US" altLang="zh-CN"/>
              <a:pPr>
                <a:defRPr/>
              </a:pPr>
              <a:t>18</a:t>
            </a:fld>
            <a:endParaRPr lang="en-US" altLang="zh-CN"/>
          </a:p>
        </p:txBody>
      </p:sp>
      <p:grpSp>
        <p:nvGrpSpPr>
          <p:cNvPr id="17414" name="Group 2"/>
          <p:cNvGrpSpPr>
            <a:grpSpLocks/>
          </p:cNvGrpSpPr>
          <p:nvPr/>
        </p:nvGrpSpPr>
        <p:grpSpPr bwMode="auto">
          <a:xfrm>
            <a:off x="914400" y="619125"/>
            <a:ext cx="7162800" cy="600075"/>
            <a:chOff x="672" y="432"/>
            <a:chExt cx="4512" cy="378"/>
          </a:xfrm>
        </p:grpSpPr>
        <p:sp>
          <p:nvSpPr>
            <p:cNvPr id="17437" name="WordArt 3"/>
            <p:cNvSpPr>
              <a:spLocks noChangeArrowheads="1" noChangeShapeType="1" noTextEdit="1"/>
            </p:cNvSpPr>
            <p:nvPr/>
          </p:nvSpPr>
          <p:spPr bwMode="auto">
            <a:xfrm>
              <a:off x="672" y="480"/>
              <a:ext cx="168" cy="330"/>
            </a:xfrm>
            <a:prstGeom prst="rect">
              <a:avLst/>
            </a:prstGeom>
          </p:spPr>
          <p:txBody>
            <a:bodyPr wrap="none" fromWordArt="1">
              <a:prstTxWarp prst="textPlain">
                <a:avLst>
                  <a:gd name="adj" fmla="val 50000"/>
                </a:avLst>
              </a:prstTxWarp>
            </a:bodyPr>
            <a:lstStyle/>
            <a:p>
              <a:r>
                <a:rPr lang="en-US" altLang="zh-CN" sz="3600"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outerShdw>
                  </a:effectLst>
                  <a:latin typeface="Arial Rounded MT Bold"/>
                </a:rPr>
                <a:t>?</a:t>
              </a:r>
              <a:endParaRPr lang="zh-CN" altLang="en-US" sz="3600"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outerShdw>
                </a:effectLst>
                <a:latin typeface="Arial Rounded MT Bold"/>
              </a:endParaRPr>
            </a:p>
          </p:txBody>
        </p:sp>
        <p:sp>
          <p:nvSpPr>
            <p:cNvPr id="17438" name="Text Box 4"/>
            <p:cNvSpPr txBox="1">
              <a:spLocks noChangeArrowheads="1"/>
            </p:cNvSpPr>
            <p:nvPr/>
          </p:nvSpPr>
          <p:spPr bwMode="auto">
            <a:xfrm>
              <a:off x="1056" y="432"/>
              <a:ext cx="4128" cy="327"/>
            </a:xfrm>
            <a:prstGeom prst="rect">
              <a:avLst/>
            </a:prstGeom>
            <a:noFill/>
            <a:ln w="57150">
              <a:noFill/>
              <a:miter lim="800000"/>
              <a:headEnd/>
              <a:tailEnd/>
            </a:ln>
          </p:spPr>
          <p:txBody>
            <a:bodyPr>
              <a:spAutoFit/>
            </a:bodyPr>
            <a:lstStyle/>
            <a:p>
              <a:pPr algn="l">
                <a:spcBef>
                  <a:spcPct val="50000"/>
                </a:spcBef>
              </a:pPr>
              <a:r>
                <a:rPr lang="zh-CN" altLang="en-US" sz="2800"/>
                <a:t>向量的向量积是否满足消去律</a:t>
              </a:r>
            </a:p>
          </p:txBody>
        </p:sp>
      </p:grpSp>
      <p:grpSp>
        <p:nvGrpSpPr>
          <p:cNvPr id="3" name="Group 5"/>
          <p:cNvGrpSpPr>
            <a:grpSpLocks/>
          </p:cNvGrpSpPr>
          <p:nvPr/>
        </p:nvGrpSpPr>
        <p:grpSpPr bwMode="auto">
          <a:xfrm>
            <a:off x="838200" y="2590800"/>
            <a:ext cx="6819900" cy="600075"/>
            <a:chOff x="744" y="2064"/>
            <a:chExt cx="4296" cy="378"/>
          </a:xfrm>
        </p:grpSpPr>
        <p:sp>
          <p:nvSpPr>
            <p:cNvPr id="17433" name="WordArt 6"/>
            <p:cNvSpPr>
              <a:spLocks noChangeArrowheads="1" noChangeShapeType="1" noTextEdit="1"/>
            </p:cNvSpPr>
            <p:nvPr/>
          </p:nvSpPr>
          <p:spPr bwMode="auto">
            <a:xfrm>
              <a:off x="744" y="2112"/>
              <a:ext cx="168" cy="330"/>
            </a:xfrm>
            <a:prstGeom prst="rect">
              <a:avLst/>
            </a:prstGeom>
          </p:spPr>
          <p:txBody>
            <a:bodyPr wrap="none" fromWordArt="1">
              <a:prstTxWarp prst="textPlain">
                <a:avLst>
                  <a:gd name="adj" fmla="val 50000"/>
                </a:avLst>
              </a:prstTxWarp>
            </a:bodyPr>
            <a:lstStyle/>
            <a:p>
              <a:r>
                <a:rPr lang="en-US" altLang="zh-CN" sz="3600"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outerShdw>
                  </a:effectLst>
                  <a:latin typeface="Arial Rounded MT Bold"/>
                </a:rPr>
                <a:t>?</a:t>
              </a:r>
              <a:endParaRPr lang="zh-CN" altLang="en-US" sz="3600"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outerShdw>
                </a:effectLst>
                <a:latin typeface="Arial Rounded MT Bold"/>
              </a:endParaRPr>
            </a:p>
          </p:txBody>
        </p:sp>
        <p:grpSp>
          <p:nvGrpSpPr>
            <p:cNvPr id="17434" name="Group 7"/>
            <p:cNvGrpSpPr>
              <a:grpSpLocks/>
            </p:cNvGrpSpPr>
            <p:nvPr/>
          </p:nvGrpSpPr>
          <p:grpSpPr bwMode="auto">
            <a:xfrm>
              <a:off x="1056" y="2064"/>
              <a:ext cx="3984" cy="366"/>
              <a:chOff x="1056" y="2505"/>
              <a:chExt cx="3984" cy="366"/>
            </a:xfrm>
          </p:grpSpPr>
          <p:sp>
            <p:nvSpPr>
              <p:cNvPr id="17435" name="Text Box 8"/>
              <p:cNvSpPr txBox="1">
                <a:spLocks noChangeArrowheads="1"/>
              </p:cNvSpPr>
              <p:nvPr/>
            </p:nvSpPr>
            <p:spPr bwMode="auto">
              <a:xfrm>
                <a:off x="1056" y="2544"/>
                <a:ext cx="3984" cy="327"/>
              </a:xfrm>
              <a:prstGeom prst="rect">
                <a:avLst/>
              </a:prstGeom>
              <a:noFill/>
              <a:ln w="57150">
                <a:noFill/>
                <a:miter lim="800000"/>
                <a:headEnd/>
                <a:tailEnd/>
              </a:ln>
            </p:spPr>
            <p:txBody>
              <a:bodyPr>
                <a:spAutoFit/>
              </a:bodyPr>
              <a:lstStyle/>
              <a:p>
                <a:pPr algn="l">
                  <a:spcBef>
                    <a:spcPct val="50000"/>
                  </a:spcBef>
                </a:pPr>
                <a:r>
                  <a:rPr lang="zh-CN" altLang="en-US" sz="2800"/>
                  <a:t>向量的向量积是否满足交换律？</a:t>
                </a:r>
              </a:p>
            </p:txBody>
          </p:sp>
          <p:sp>
            <p:nvSpPr>
              <p:cNvPr id="17436" name="Text Box 9"/>
              <p:cNvSpPr txBox="1">
                <a:spLocks noChangeArrowheads="1"/>
              </p:cNvSpPr>
              <p:nvPr/>
            </p:nvSpPr>
            <p:spPr bwMode="auto">
              <a:xfrm>
                <a:off x="2592" y="2505"/>
                <a:ext cx="240" cy="288"/>
              </a:xfrm>
              <a:prstGeom prst="rect">
                <a:avLst/>
              </a:prstGeom>
              <a:noFill/>
              <a:ln w="57150">
                <a:noFill/>
                <a:miter lim="800000"/>
                <a:headEnd/>
                <a:tailEnd/>
              </a:ln>
            </p:spPr>
            <p:txBody>
              <a:bodyPr>
                <a:spAutoFit/>
              </a:bodyPr>
              <a:lstStyle/>
              <a:p>
                <a:pPr algn="l">
                  <a:spcBef>
                    <a:spcPct val="50000"/>
                  </a:spcBef>
                </a:pPr>
                <a:endParaRPr lang="zh-CN" altLang="zh-CN" sz="2400" b="0"/>
              </a:p>
            </p:txBody>
          </p:sp>
        </p:grpSp>
      </p:grpSp>
      <p:sp>
        <p:nvSpPr>
          <p:cNvPr id="330762" name="Text Box 10"/>
          <p:cNvSpPr txBox="1">
            <a:spLocks noChangeArrowheads="1"/>
          </p:cNvSpPr>
          <p:nvPr/>
        </p:nvSpPr>
        <p:spPr bwMode="auto">
          <a:xfrm>
            <a:off x="1524000" y="1309688"/>
            <a:ext cx="4648200" cy="519112"/>
          </a:xfrm>
          <a:prstGeom prst="rect">
            <a:avLst/>
          </a:prstGeom>
          <a:noFill/>
          <a:ln w="57150">
            <a:noFill/>
            <a:miter lim="800000"/>
            <a:headEnd/>
            <a:tailEnd/>
          </a:ln>
        </p:spPr>
        <p:txBody>
          <a:bodyPr>
            <a:spAutoFit/>
          </a:bodyPr>
          <a:lstStyle/>
          <a:p>
            <a:pPr algn="l">
              <a:spcBef>
                <a:spcPct val="50000"/>
              </a:spcBef>
            </a:pPr>
            <a:r>
              <a:rPr lang="zh-CN" altLang="en-US" sz="2800"/>
              <a:t>向量的向量积不满足消去律</a:t>
            </a:r>
            <a:r>
              <a:rPr lang="en-US" altLang="zh-CN" sz="2800"/>
              <a:t>,  </a:t>
            </a:r>
          </a:p>
        </p:txBody>
      </p:sp>
      <p:sp>
        <p:nvSpPr>
          <p:cNvPr id="330763" name="Text Box 11"/>
          <p:cNvSpPr txBox="1">
            <a:spLocks noChangeArrowheads="1"/>
          </p:cNvSpPr>
          <p:nvPr/>
        </p:nvSpPr>
        <p:spPr bwMode="auto">
          <a:xfrm>
            <a:off x="1219200" y="3505200"/>
            <a:ext cx="6553200" cy="519113"/>
          </a:xfrm>
          <a:prstGeom prst="rect">
            <a:avLst/>
          </a:prstGeom>
          <a:noFill/>
          <a:ln w="57150">
            <a:noFill/>
            <a:miter lim="800000"/>
            <a:headEnd/>
            <a:tailEnd/>
          </a:ln>
        </p:spPr>
        <p:txBody>
          <a:bodyPr>
            <a:spAutoFit/>
          </a:bodyPr>
          <a:lstStyle/>
          <a:p>
            <a:pPr algn="l">
              <a:spcBef>
                <a:spcPct val="50000"/>
              </a:spcBef>
            </a:pPr>
            <a:r>
              <a:rPr lang="en-US" altLang="zh-CN" sz="2800"/>
              <a:t>  </a:t>
            </a:r>
            <a:r>
              <a:rPr lang="zh-CN" altLang="en-US" sz="2800"/>
              <a:t>向量的向量积不满足交换律</a:t>
            </a:r>
            <a:r>
              <a:rPr lang="en-US" altLang="zh-CN" sz="2800"/>
              <a:t>.</a:t>
            </a:r>
          </a:p>
        </p:txBody>
      </p:sp>
      <p:sp>
        <p:nvSpPr>
          <p:cNvPr id="330764" name="Text Box 12"/>
          <p:cNvSpPr txBox="1">
            <a:spLocks noChangeArrowheads="1"/>
          </p:cNvSpPr>
          <p:nvPr/>
        </p:nvSpPr>
        <p:spPr bwMode="auto">
          <a:xfrm>
            <a:off x="1066800" y="4495800"/>
            <a:ext cx="6096000" cy="519113"/>
          </a:xfrm>
          <a:prstGeom prst="rect">
            <a:avLst/>
          </a:prstGeom>
          <a:gradFill rotWithShape="0">
            <a:gsLst>
              <a:gs pos="0">
                <a:srgbClr val="FF99FF"/>
              </a:gs>
              <a:gs pos="50000">
                <a:srgbClr val="00FF99"/>
              </a:gs>
              <a:gs pos="100000">
                <a:srgbClr val="FF99FF"/>
              </a:gs>
            </a:gsLst>
            <a:lin ang="5400000" scaled="1"/>
          </a:gradFill>
          <a:ln w="57150">
            <a:noFill/>
            <a:miter lim="800000"/>
            <a:headEnd/>
            <a:tailEnd/>
          </a:ln>
        </p:spPr>
        <p:txBody>
          <a:bodyPr>
            <a:spAutoFit/>
          </a:bodyPr>
          <a:lstStyle/>
          <a:p>
            <a:pPr algn="l">
              <a:spcBef>
                <a:spcPct val="50000"/>
              </a:spcBef>
            </a:pPr>
            <a:r>
              <a:rPr lang="en-US" altLang="zh-CN" sz="2800" dirty="0"/>
              <a:t>   </a:t>
            </a:r>
            <a:r>
              <a:rPr lang="zh-CN" altLang="en-US" sz="2800" dirty="0"/>
              <a:t>向量积有明显的物理意义</a:t>
            </a:r>
            <a:r>
              <a:rPr lang="en-US" altLang="zh-CN" sz="2800" dirty="0"/>
              <a:t>, </a:t>
            </a:r>
            <a:r>
              <a:rPr lang="en-US" altLang="zh-CN" sz="2800" i="1" dirty="0"/>
              <a:t>P</a:t>
            </a:r>
            <a:r>
              <a:rPr lang="en-US" altLang="zh-CN" sz="2800" baseline="-25000" dirty="0"/>
              <a:t> 20 </a:t>
            </a:r>
            <a:r>
              <a:rPr lang="zh-CN" altLang="en-US" sz="2800" dirty="0"/>
              <a:t>例</a:t>
            </a:r>
            <a:r>
              <a:rPr lang="en-US" altLang="zh-CN" sz="2800" dirty="0"/>
              <a:t>6.</a:t>
            </a:r>
          </a:p>
        </p:txBody>
      </p:sp>
      <p:grpSp>
        <p:nvGrpSpPr>
          <p:cNvPr id="5" name="Group 13"/>
          <p:cNvGrpSpPr>
            <a:grpSpLocks/>
          </p:cNvGrpSpPr>
          <p:nvPr/>
        </p:nvGrpSpPr>
        <p:grpSpPr bwMode="auto">
          <a:xfrm>
            <a:off x="685800" y="1295400"/>
            <a:ext cx="1066800" cy="762000"/>
            <a:chOff x="3360" y="1248"/>
            <a:chExt cx="672" cy="480"/>
          </a:xfrm>
        </p:grpSpPr>
        <p:sp>
          <p:nvSpPr>
            <p:cNvPr id="17431" name="Oval 14"/>
            <p:cNvSpPr>
              <a:spLocks noChangeArrowheads="1"/>
            </p:cNvSpPr>
            <p:nvPr/>
          </p:nvSpPr>
          <p:spPr bwMode="auto">
            <a:xfrm>
              <a:off x="3360" y="1248"/>
              <a:ext cx="480" cy="480"/>
            </a:xfrm>
            <a:prstGeom prst="ellipse">
              <a:avLst/>
            </a:prstGeom>
            <a:gradFill rotWithShape="0">
              <a:gsLst>
                <a:gs pos="0">
                  <a:srgbClr val="FFFFFF"/>
                </a:gs>
                <a:gs pos="100000">
                  <a:srgbClr val="930FD5"/>
                </a:gs>
              </a:gsLst>
              <a:path path="shape">
                <a:fillToRect l="50000" t="50000" r="50000" b="50000"/>
              </a:path>
            </a:gradFill>
            <a:ln w="57150">
              <a:noFill/>
              <a:round/>
              <a:headEnd/>
              <a:tailEnd/>
            </a:ln>
          </p:spPr>
          <p:txBody>
            <a:bodyPr wrap="none" anchor="ctr"/>
            <a:lstStyle/>
            <a:p>
              <a:endParaRPr lang="zh-CN" altLang="en-US"/>
            </a:p>
          </p:txBody>
        </p:sp>
        <p:sp>
          <p:nvSpPr>
            <p:cNvPr id="17432" name="Text Box 15"/>
            <p:cNvSpPr txBox="1">
              <a:spLocks noChangeArrowheads="1"/>
            </p:cNvSpPr>
            <p:nvPr/>
          </p:nvSpPr>
          <p:spPr bwMode="auto">
            <a:xfrm>
              <a:off x="3360" y="1305"/>
              <a:ext cx="672" cy="327"/>
            </a:xfrm>
            <a:prstGeom prst="rect">
              <a:avLst/>
            </a:prstGeom>
            <a:noFill/>
            <a:ln w="57150">
              <a:noFill/>
              <a:miter lim="800000"/>
              <a:headEnd/>
              <a:tailEnd/>
            </a:ln>
          </p:spPr>
          <p:txBody>
            <a:bodyPr>
              <a:spAutoFit/>
            </a:bodyPr>
            <a:lstStyle/>
            <a:p>
              <a:pPr algn="l">
                <a:spcBef>
                  <a:spcPct val="50000"/>
                </a:spcBef>
              </a:pPr>
              <a:r>
                <a:rPr lang="en-US" altLang="zh-CN" sz="2800">
                  <a:solidFill>
                    <a:srgbClr val="FF3300"/>
                  </a:solidFill>
                </a:rPr>
                <a:t> </a:t>
              </a:r>
              <a:r>
                <a:rPr lang="zh-CN" altLang="en-US" sz="2800">
                  <a:solidFill>
                    <a:srgbClr val="FF3300"/>
                  </a:solidFill>
                </a:rPr>
                <a:t>注</a:t>
              </a:r>
            </a:p>
          </p:txBody>
        </p:sp>
      </p:grpSp>
      <p:graphicFrame>
        <p:nvGraphicFramePr>
          <p:cNvPr id="330768" name="Object 16"/>
          <p:cNvGraphicFramePr>
            <a:graphicFrameLocks noChangeAspect="1"/>
          </p:cNvGraphicFramePr>
          <p:nvPr/>
        </p:nvGraphicFramePr>
        <p:xfrm>
          <a:off x="1600200" y="1905000"/>
          <a:ext cx="2058988" cy="649288"/>
        </p:xfrm>
        <a:graphic>
          <a:graphicData uri="http://schemas.openxmlformats.org/presentationml/2006/ole">
            <mc:AlternateContent xmlns:mc="http://schemas.openxmlformats.org/markup-compatibility/2006">
              <mc:Choice xmlns:v="urn:schemas-microsoft-com:vml" Requires="v">
                <p:oleObj spid="_x0000_s17446" name="Equation" r:id="rId3" imgW="799920" imgH="253800" progId="Equation.3">
                  <p:embed/>
                </p:oleObj>
              </mc:Choice>
              <mc:Fallback>
                <p:oleObj name="Equation" r:id="rId3" imgW="799920" imgH="253800" progId="Equation.3">
                  <p:embed/>
                  <p:pic>
                    <p:nvPicPr>
                      <p:cNvPr id="0" name="Object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1905000"/>
                        <a:ext cx="2058988" cy="649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6" name="Group 17"/>
          <p:cNvGrpSpPr>
            <a:grpSpLocks/>
          </p:cNvGrpSpPr>
          <p:nvPr/>
        </p:nvGrpSpPr>
        <p:grpSpPr bwMode="auto">
          <a:xfrm>
            <a:off x="4724400" y="1905000"/>
            <a:ext cx="1470025" cy="587375"/>
            <a:chOff x="3394" y="1358"/>
            <a:chExt cx="926" cy="370"/>
          </a:xfrm>
        </p:grpSpPr>
        <p:sp>
          <p:nvSpPr>
            <p:cNvPr id="17430" name="Line 18"/>
            <p:cNvSpPr>
              <a:spLocks noChangeShapeType="1"/>
            </p:cNvSpPr>
            <p:nvPr/>
          </p:nvSpPr>
          <p:spPr bwMode="auto">
            <a:xfrm>
              <a:off x="3456" y="1440"/>
              <a:ext cx="144" cy="288"/>
            </a:xfrm>
            <a:prstGeom prst="line">
              <a:avLst/>
            </a:prstGeom>
            <a:noFill/>
            <a:ln w="38100">
              <a:solidFill>
                <a:srgbClr val="FF0000"/>
              </a:solidFill>
              <a:round/>
              <a:headEnd/>
              <a:tailEnd/>
            </a:ln>
          </p:spPr>
          <p:txBody>
            <a:bodyPr wrap="none" anchor="ctr"/>
            <a:lstStyle/>
            <a:p>
              <a:endParaRPr lang="zh-CN" altLang="en-US"/>
            </a:p>
          </p:txBody>
        </p:sp>
        <p:graphicFrame>
          <p:nvGraphicFramePr>
            <p:cNvPr id="17412" name="Object 19"/>
            <p:cNvGraphicFramePr>
              <a:graphicFrameLocks noChangeAspect="1"/>
            </p:cNvGraphicFramePr>
            <p:nvPr/>
          </p:nvGraphicFramePr>
          <p:xfrm>
            <a:off x="3394" y="1358"/>
            <a:ext cx="926" cy="370"/>
          </p:xfrm>
          <a:graphic>
            <a:graphicData uri="http://schemas.openxmlformats.org/presentationml/2006/ole">
              <mc:AlternateContent xmlns:mc="http://schemas.openxmlformats.org/markup-compatibility/2006">
                <mc:Choice xmlns:v="urn:schemas-microsoft-com:vml" Requires="v">
                  <p:oleObj spid="_x0000_s17447" name="公式" r:id="rId5" imgW="571320" imgH="228600" progId="Equation.3">
                    <p:embed/>
                  </p:oleObj>
                </mc:Choice>
                <mc:Fallback>
                  <p:oleObj name="公式" r:id="rId5" imgW="571320" imgH="228600" progId="Equation.3">
                    <p:embed/>
                    <p:pic>
                      <p:nvPicPr>
                        <p:cNvPr id="0" name="Object 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94" y="1358"/>
                          <a:ext cx="926" cy="37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7" name="Group 20"/>
          <p:cNvGrpSpPr>
            <a:grpSpLocks/>
          </p:cNvGrpSpPr>
          <p:nvPr/>
        </p:nvGrpSpPr>
        <p:grpSpPr bwMode="auto">
          <a:xfrm>
            <a:off x="685800" y="3352800"/>
            <a:ext cx="1066800" cy="762000"/>
            <a:chOff x="3360" y="1248"/>
            <a:chExt cx="672" cy="480"/>
          </a:xfrm>
        </p:grpSpPr>
        <p:sp>
          <p:nvSpPr>
            <p:cNvPr id="17428" name="Oval 21"/>
            <p:cNvSpPr>
              <a:spLocks noChangeArrowheads="1"/>
            </p:cNvSpPr>
            <p:nvPr/>
          </p:nvSpPr>
          <p:spPr bwMode="auto">
            <a:xfrm>
              <a:off x="3360" y="1248"/>
              <a:ext cx="480" cy="480"/>
            </a:xfrm>
            <a:prstGeom prst="ellipse">
              <a:avLst/>
            </a:prstGeom>
            <a:gradFill rotWithShape="0">
              <a:gsLst>
                <a:gs pos="0">
                  <a:srgbClr val="FFFFFF"/>
                </a:gs>
                <a:gs pos="100000">
                  <a:srgbClr val="930FD5"/>
                </a:gs>
              </a:gsLst>
              <a:path path="shape">
                <a:fillToRect l="50000" t="50000" r="50000" b="50000"/>
              </a:path>
            </a:gradFill>
            <a:ln w="57150">
              <a:noFill/>
              <a:round/>
              <a:headEnd/>
              <a:tailEnd/>
            </a:ln>
          </p:spPr>
          <p:txBody>
            <a:bodyPr wrap="none" anchor="ctr"/>
            <a:lstStyle/>
            <a:p>
              <a:endParaRPr lang="zh-CN" altLang="en-US"/>
            </a:p>
          </p:txBody>
        </p:sp>
        <p:sp>
          <p:nvSpPr>
            <p:cNvPr id="17429" name="Text Box 22"/>
            <p:cNvSpPr txBox="1">
              <a:spLocks noChangeArrowheads="1"/>
            </p:cNvSpPr>
            <p:nvPr/>
          </p:nvSpPr>
          <p:spPr bwMode="auto">
            <a:xfrm>
              <a:off x="3360" y="1305"/>
              <a:ext cx="672" cy="327"/>
            </a:xfrm>
            <a:prstGeom prst="rect">
              <a:avLst/>
            </a:prstGeom>
            <a:noFill/>
            <a:ln w="57150">
              <a:noFill/>
              <a:miter lim="800000"/>
              <a:headEnd/>
              <a:tailEnd/>
            </a:ln>
          </p:spPr>
          <p:txBody>
            <a:bodyPr>
              <a:spAutoFit/>
            </a:bodyPr>
            <a:lstStyle/>
            <a:p>
              <a:pPr algn="l">
                <a:spcBef>
                  <a:spcPct val="50000"/>
                </a:spcBef>
              </a:pPr>
              <a:r>
                <a:rPr lang="en-US" altLang="zh-CN" sz="2800">
                  <a:solidFill>
                    <a:srgbClr val="FF3300"/>
                  </a:solidFill>
                </a:rPr>
                <a:t> </a:t>
              </a:r>
              <a:r>
                <a:rPr lang="zh-CN" altLang="en-US" sz="2800">
                  <a:solidFill>
                    <a:srgbClr val="FF3300"/>
                  </a:solidFill>
                </a:rPr>
                <a:t>注</a:t>
              </a:r>
            </a:p>
          </p:txBody>
        </p:sp>
      </p:grpSp>
      <p:sp>
        <p:nvSpPr>
          <p:cNvPr id="330775" name="Rectangle 23"/>
          <p:cNvSpPr>
            <a:spLocks noChangeArrowheads="1"/>
          </p:cNvSpPr>
          <p:nvPr/>
        </p:nvSpPr>
        <p:spPr bwMode="auto">
          <a:xfrm>
            <a:off x="5943600" y="1295400"/>
            <a:ext cx="2895600" cy="519113"/>
          </a:xfrm>
          <a:prstGeom prst="rect">
            <a:avLst/>
          </a:prstGeom>
          <a:noFill/>
          <a:ln w="57150">
            <a:noFill/>
            <a:miter lim="800000"/>
            <a:headEnd/>
            <a:tailEnd/>
          </a:ln>
        </p:spPr>
        <p:txBody>
          <a:bodyPr>
            <a:spAutoFit/>
          </a:bodyPr>
          <a:lstStyle/>
          <a:p>
            <a:pPr algn="l">
              <a:spcBef>
                <a:spcPct val="50000"/>
              </a:spcBef>
            </a:pPr>
            <a:r>
              <a:rPr lang="zh-CN" altLang="en-US" sz="2800"/>
              <a:t>即在一般情况下</a:t>
            </a:r>
            <a:r>
              <a:rPr lang="en-US" altLang="zh-CN" sz="2800"/>
              <a:t>, </a:t>
            </a:r>
          </a:p>
        </p:txBody>
      </p:sp>
      <p:graphicFrame>
        <p:nvGraphicFramePr>
          <p:cNvPr id="330776" name="Object 24"/>
          <p:cNvGraphicFramePr>
            <a:graphicFrameLocks noChangeAspect="1"/>
          </p:cNvGraphicFramePr>
          <p:nvPr/>
        </p:nvGraphicFramePr>
        <p:xfrm>
          <a:off x="3733800" y="1905000"/>
          <a:ext cx="914400" cy="584200"/>
        </p:xfrm>
        <a:graphic>
          <a:graphicData uri="http://schemas.openxmlformats.org/presentationml/2006/ole">
            <mc:AlternateContent xmlns:mc="http://schemas.openxmlformats.org/markup-compatibility/2006">
              <mc:Choice xmlns:v="urn:schemas-microsoft-com:vml" Requires="v">
                <p:oleObj spid="_x0000_s17448" name="Equation" r:id="rId7" imgW="355320" imgH="228600" progId="Equation.3">
                  <p:embed/>
                </p:oleObj>
              </mc:Choice>
              <mc:Fallback>
                <p:oleObj name="Equation" r:id="rId7" imgW="355320" imgH="228600" progId="Equation.3">
                  <p:embed/>
                  <p:pic>
                    <p:nvPicPr>
                      <p:cNvPr id="0" name="Object 2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33800" y="1905000"/>
                        <a:ext cx="914400" cy="584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7423" name="Group 25"/>
          <p:cNvGrpSpPr>
            <a:grpSpLocks/>
          </p:cNvGrpSpPr>
          <p:nvPr/>
        </p:nvGrpSpPr>
        <p:grpSpPr bwMode="auto">
          <a:xfrm>
            <a:off x="76200" y="0"/>
            <a:ext cx="3124200" cy="452438"/>
            <a:chOff x="0" y="-39"/>
            <a:chExt cx="1968" cy="285"/>
          </a:xfrm>
        </p:grpSpPr>
        <p:grpSp>
          <p:nvGrpSpPr>
            <p:cNvPr id="17424" name="Group 26"/>
            <p:cNvGrpSpPr>
              <a:grpSpLocks/>
            </p:cNvGrpSpPr>
            <p:nvPr/>
          </p:nvGrpSpPr>
          <p:grpSpPr bwMode="auto">
            <a:xfrm>
              <a:off x="0" y="0"/>
              <a:ext cx="1968" cy="246"/>
              <a:chOff x="0" y="0"/>
              <a:chExt cx="1968" cy="246"/>
            </a:xfrm>
          </p:grpSpPr>
          <p:sp>
            <p:nvSpPr>
              <p:cNvPr id="17426" name="Line 27"/>
              <p:cNvSpPr>
                <a:spLocks noChangeShapeType="1"/>
              </p:cNvSpPr>
              <p:nvPr/>
            </p:nvSpPr>
            <p:spPr bwMode="auto">
              <a:xfrm>
                <a:off x="102" y="198"/>
                <a:ext cx="1866" cy="0"/>
              </a:xfrm>
              <a:prstGeom prst="line">
                <a:avLst/>
              </a:prstGeom>
              <a:noFill/>
              <a:ln w="28575">
                <a:solidFill>
                  <a:srgbClr val="0C2625"/>
                </a:solidFill>
                <a:round/>
                <a:headEnd/>
                <a:tailEnd/>
              </a:ln>
            </p:spPr>
            <p:txBody>
              <a:bodyPr/>
              <a:lstStyle/>
              <a:p>
                <a:endParaRPr lang="zh-CN" altLang="en-US"/>
              </a:p>
            </p:txBody>
          </p:sp>
          <p:pic>
            <p:nvPicPr>
              <p:cNvPr id="17427" name="Picture 28" descr="C:\Program Files\Common Files\Microsoft Shared\Clipart\themes1\Bullets\BD10263_.GIF"/>
              <p:cNvPicPr>
                <a:picLocks noChangeAspect="1" noChangeArrowheads="1"/>
              </p:cNvPicPr>
              <p:nvPr/>
            </p:nvPicPr>
            <p:blipFill>
              <a:blip r:embed="rId9"/>
              <a:srcRect/>
              <a:stretch>
                <a:fillRect/>
              </a:stretch>
            </p:blipFill>
            <p:spPr bwMode="auto">
              <a:xfrm>
                <a:off x="0" y="0"/>
                <a:ext cx="246" cy="246"/>
              </a:xfrm>
              <a:prstGeom prst="rect">
                <a:avLst/>
              </a:prstGeom>
              <a:noFill/>
              <a:ln w="9525">
                <a:noFill/>
                <a:miter lim="800000"/>
                <a:headEnd/>
                <a:tailEnd/>
              </a:ln>
            </p:spPr>
          </p:pic>
        </p:grpSp>
        <p:sp>
          <p:nvSpPr>
            <p:cNvPr id="17425" name="Rectangle 29"/>
            <p:cNvSpPr>
              <a:spLocks noChangeArrowheads="1"/>
            </p:cNvSpPr>
            <p:nvPr/>
          </p:nvSpPr>
          <p:spPr bwMode="auto">
            <a:xfrm>
              <a:off x="240" y="-39"/>
              <a:ext cx="1709" cy="231"/>
            </a:xfrm>
            <a:prstGeom prst="rect">
              <a:avLst/>
            </a:prstGeom>
            <a:noFill/>
            <a:ln w="57150">
              <a:noFill/>
              <a:miter lim="800000"/>
              <a:headEnd/>
              <a:tailEnd/>
            </a:ln>
          </p:spPr>
          <p:txBody>
            <a:bodyPr>
              <a:spAutoFit/>
            </a:bodyPr>
            <a:lstStyle/>
            <a:p>
              <a:pPr algn="l">
                <a:spcBef>
                  <a:spcPct val="50000"/>
                </a:spcBef>
              </a:pPr>
              <a:r>
                <a:rPr lang="zh-CN" altLang="en-US" sz="1800">
                  <a:solidFill>
                    <a:srgbClr val="0000FF"/>
                  </a:solidFill>
                  <a:latin typeface="幼圆" pitchFamily="49" charset="-122"/>
                  <a:ea typeface="幼圆" pitchFamily="49" charset="-122"/>
                </a:rPr>
                <a:t>数量积 向量积 </a:t>
              </a:r>
              <a:r>
                <a:rPr lang="zh-CN" altLang="en-US" sz="1800">
                  <a:solidFill>
                    <a:srgbClr val="FF0000"/>
                  </a:solidFill>
                  <a:latin typeface="幼圆" pitchFamily="49" charset="-122"/>
                  <a:ea typeface="幼圆" pitchFamily="49" charset="-122"/>
                </a:rPr>
                <a:t>*</a:t>
              </a:r>
              <a:r>
                <a:rPr lang="zh-CN" altLang="en-US" sz="1800">
                  <a:solidFill>
                    <a:srgbClr val="0000FF"/>
                  </a:solidFill>
                  <a:latin typeface="幼圆" pitchFamily="49" charset="-122"/>
                  <a:ea typeface="幼圆" pitchFamily="49" charset="-122"/>
                </a:rPr>
                <a:t>混合积</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30762"/>
                                        </p:tgtEl>
                                        <p:attrNameLst>
                                          <p:attrName>style.visibility</p:attrName>
                                        </p:attrNameLst>
                                      </p:cBhvr>
                                      <p:to>
                                        <p:strVal val="visible"/>
                                      </p:to>
                                    </p:set>
                                    <p:animEffect transition="in" filter="wipe(left)">
                                      <p:cBhvr>
                                        <p:cTn id="12" dur="500"/>
                                        <p:tgtEl>
                                          <p:spTgt spid="33076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30775"/>
                                        </p:tgtEl>
                                        <p:attrNameLst>
                                          <p:attrName>style.visibility</p:attrName>
                                        </p:attrNameLst>
                                      </p:cBhvr>
                                      <p:to>
                                        <p:strVal val="visible"/>
                                      </p:to>
                                    </p:set>
                                    <p:animEffect transition="in" filter="wipe(left)">
                                      <p:cBhvr>
                                        <p:cTn id="17" dur="500"/>
                                        <p:tgtEl>
                                          <p:spTgt spid="33077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30768"/>
                                        </p:tgtEl>
                                        <p:attrNameLst>
                                          <p:attrName>style.visibility</p:attrName>
                                        </p:attrNameLst>
                                      </p:cBhvr>
                                      <p:to>
                                        <p:strVal val="visible"/>
                                      </p:to>
                                    </p:set>
                                    <p:animEffect transition="in" filter="wipe(left)">
                                      <p:cBhvr>
                                        <p:cTn id="22" dur="500"/>
                                        <p:tgtEl>
                                          <p:spTgt spid="33076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30776"/>
                                        </p:tgtEl>
                                        <p:attrNameLst>
                                          <p:attrName>style.visibility</p:attrName>
                                        </p:attrNameLst>
                                      </p:cBhvr>
                                      <p:to>
                                        <p:strVal val="visible"/>
                                      </p:to>
                                    </p:set>
                                    <p:animEffect transition="in" filter="wipe(left)">
                                      <p:cBhvr>
                                        <p:cTn id="27" dur="500"/>
                                        <p:tgtEl>
                                          <p:spTgt spid="33077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left)">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wipe(left)">
                                      <p:cBhvr>
                                        <p:cTn id="37" dur="500"/>
                                        <p:tgtEl>
                                          <p:spTgt spid="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wipe(left)">
                                      <p:cBhvr>
                                        <p:cTn id="42" dur="500"/>
                                        <p:tgtEl>
                                          <p:spTgt spid="7"/>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30763"/>
                                        </p:tgtEl>
                                        <p:attrNameLst>
                                          <p:attrName>style.visibility</p:attrName>
                                        </p:attrNameLst>
                                      </p:cBhvr>
                                      <p:to>
                                        <p:strVal val="visible"/>
                                      </p:to>
                                    </p:set>
                                    <p:animEffect transition="in" filter="wipe(left)">
                                      <p:cBhvr>
                                        <p:cTn id="47" dur="500"/>
                                        <p:tgtEl>
                                          <p:spTgt spid="33076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30764"/>
                                        </p:tgtEl>
                                        <p:attrNameLst>
                                          <p:attrName>style.visibility</p:attrName>
                                        </p:attrNameLst>
                                      </p:cBhvr>
                                      <p:to>
                                        <p:strVal val="visible"/>
                                      </p:to>
                                    </p:set>
                                    <p:animEffect transition="in" filter="wipe(left)">
                                      <p:cBhvr>
                                        <p:cTn id="52" dur="500"/>
                                        <p:tgtEl>
                                          <p:spTgt spid="3307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0762" grpId="0" autoUpdateAnimBg="0"/>
      <p:bldP spid="330763" grpId="0" autoUpdateAnimBg="0"/>
      <p:bldP spid="330764" grpId="0" animBg="1" autoUpdateAnimBg="0"/>
      <p:bldP spid="330775"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灯片编号占位符 1"/>
          <p:cNvSpPr>
            <a:spLocks noGrp="1"/>
          </p:cNvSpPr>
          <p:nvPr>
            <p:ph type="sldNum" sz="quarter" idx="12"/>
          </p:nvPr>
        </p:nvSpPr>
        <p:spPr/>
        <p:txBody>
          <a:bodyPr/>
          <a:lstStyle/>
          <a:p>
            <a:pPr>
              <a:defRPr/>
            </a:pPr>
            <a:fld id="{C5441985-057B-4505-8F92-04C06567BD7A}" type="slidenum">
              <a:rPr lang="en-US" altLang="zh-CN"/>
              <a:pPr>
                <a:defRPr/>
              </a:pPr>
              <a:t>19</a:t>
            </a:fld>
            <a:endParaRPr lang="en-US" altLang="zh-CN"/>
          </a:p>
        </p:txBody>
      </p:sp>
      <p:graphicFrame>
        <p:nvGraphicFramePr>
          <p:cNvPr id="361472" name="Object 1024"/>
          <p:cNvGraphicFramePr>
            <a:graphicFrameLocks noChangeAspect="1"/>
          </p:cNvGraphicFramePr>
          <p:nvPr/>
        </p:nvGraphicFramePr>
        <p:xfrm>
          <a:off x="1403350" y="1524000"/>
          <a:ext cx="3073400" cy="544513"/>
        </p:xfrm>
        <a:graphic>
          <a:graphicData uri="http://schemas.openxmlformats.org/presentationml/2006/ole">
            <mc:AlternateContent xmlns:mc="http://schemas.openxmlformats.org/markup-compatibility/2006">
              <mc:Choice xmlns:v="urn:schemas-microsoft-com:vml" Requires="v">
                <p:oleObj spid="_x0000_s18590" name="公式" r:id="rId3" imgW="3073320" imgH="545760" progId="Equation.3">
                  <p:embed/>
                </p:oleObj>
              </mc:Choice>
              <mc:Fallback>
                <p:oleObj name="公式" r:id="rId3" imgW="3073320" imgH="545760" progId="Equation.3">
                  <p:embed/>
                  <p:pic>
                    <p:nvPicPr>
                      <p:cNvPr id="0" name="Object 10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3350" y="1524000"/>
                        <a:ext cx="3073400" cy="5445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61473" name="Object 1025"/>
          <p:cNvGraphicFramePr>
            <a:graphicFrameLocks noChangeAspect="1"/>
          </p:cNvGraphicFramePr>
          <p:nvPr/>
        </p:nvGraphicFramePr>
        <p:xfrm>
          <a:off x="4927600" y="1524000"/>
          <a:ext cx="2921000" cy="544513"/>
        </p:xfrm>
        <a:graphic>
          <a:graphicData uri="http://schemas.openxmlformats.org/presentationml/2006/ole">
            <mc:AlternateContent xmlns:mc="http://schemas.openxmlformats.org/markup-compatibility/2006">
              <mc:Choice xmlns:v="urn:schemas-microsoft-com:vml" Requires="v">
                <p:oleObj spid="_x0000_s18591" name="公式" r:id="rId5" imgW="2920680" imgH="545760" progId="Equation.3">
                  <p:embed/>
                </p:oleObj>
              </mc:Choice>
              <mc:Fallback>
                <p:oleObj name="公式" r:id="rId5" imgW="2920680" imgH="545760" progId="Equation.3">
                  <p:embed/>
                  <p:pic>
                    <p:nvPicPr>
                      <p:cNvPr id="0" name="Object 10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27600" y="1524000"/>
                        <a:ext cx="2921000" cy="5445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331780" name="Text Box 4"/>
          <p:cNvSpPr txBox="1">
            <a:spLocks noChangeArrowheads="1"/>
          </p:cNvSpPr>
          <p:nvPr/>
        </p:nvSpPr>
        <p:spPr bwMode="auto">
          <a:xfrm>
            <a:off x="838200" y="1462088"/>
            <a:ext cx="762000" cy="519112"/>
          </a:xfrm>
          <a:prstGeom prst="rect">
            <a:avLst/>
          </a:prstGeom>
          <a:noFill/>
          <a:ln w="9525">
            <a:noFill/>
            <a:miter lim="800000"/>
            <a:headEnd/>
            <a:tailEnd/>
          </a:ln>
        </p:spPr>
        <p:txBody>
          <a:bodyPr>
            <a:spAutoFit/>
          </a:bodyPr>
          <a:lstStyle/>
          <a:p>
            <a:pPr algn="l">
              <a:spcBef>
                <a:spcPct val="50000"/>
              </a:spcBef>
            </a:pPr>
            <a:r>
              <a:rPr lang="zh-CN" altLang="en-US" sz="2800"/>
              <a:t>设</a:t>
            </a:r>
          </a:p>
        </p:txBody>
      </p:sp>
      <p:graphicFrame>
        <p:nvGraphicFramePr>
          <p:cNvPr id="361474" name="Object 1026"/>
          <p:cNvGraphicFramePr>
            <a:graphicFrameLocks noChangeAspect="1"/>
          </p:cNvGraphicFramePr>
          <p:nvPr/>
        </p:nvGraphicFramePr>
        <p:xfrm>
          <a:off x="1009650" y="2286000"/>
          <a:ext cx="1079500" cy="404813"/>
        </p:xfrm>
        <a:graphic>
          <a:graphicData uri="http://schemas.openxmlformats.org/presentationml/2006/ole">
            <mc:AlternateContent xmlns:mc="http://schemas.openxmlformats.org/markup-compatibility/2006">
              <mc:Choice xmlns:v="urn:schemas-microsoft-com:vml" Requires="v">
                <p:oleObj spid="_x0000_s18592" name="公式" r:id="rId7" imgW="1079280" imgH="406080" progId="Equation.3">
                  <p:embed/>
                </p:oleObj>
              </mc:Choice>
              <mc:Fallback>
                <p:oleObj name="公式" r:id="rId7" imgW="1079280" imgH="406080" progId="Equation.3">
                  <p:embed/>
                  <p:pic>
                    <p:nvPicPr>
                      <p:cNvPr id="0" name="Object 102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09650" y="2286000"/>
                        <a:ext cx="1079500" cy="404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1475" name="Object 1027"/>
          <p:cNvGraphicFramePr>
            <a:graphicFrameLocks noChangeAspect="1"/>
          </p:cNvGraphicFramePr>
          <p:nvPr/>
        </p:nvGraphicFramePr>
        <p:xfrm>
          <a:off x="2082800" y="2286000"/>
          <a:ext cx="2641600" cy="544513"/>
        </p:xfrm>
        <a:graphic>
          <a:graphicData uri="http://schemas.openxmlformats.org/presentationml/2006/ole">
            <mc:AlternateContent xmlns:mc="http://schemas.openxmlformats.org/markup-compatibility/2006">
              <mc:Choice xmlns:v="urn:schemas-microsoft-com:vml" Requires="v">
                <p:oleObj spid="_x0000_s18593" name="公式" r:id="rId9" imgW="2641320" imgH="545760" progId="Equation.3">
                  <p:embed/>
                </p:oleObj>
              </mc:Choice>
              <mc:Fallback>
                <p:oleObj name="公式" r:id="rId9" imgW="2641320" imgH="545760" progId="Equation.3">
                  <p:embed/>
                  <p:pic>
                    <p:nvPicPr>
                      <p:cNvPr id="0" name="Object 102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082800" y="2286000"/>
                        <a:ext cx="2641600" cy="5445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61476" name="Object 1028"/>
          <p:cNvGraphicFramePr>
            <a:graphicFrameLocks noChangeAspect="1"/>
          </p:cNvGraphicFramePr>
          <p:nvPr/>
        </p:nvGraphicFramePr>
        <p:xfrm>
          <a:off x="4787900" y="2286000"/>
          <a:ext cx="2832100" cy="544513"/>
        </p:xfrm>
        <a:graphic>
          <a:graphicData uri="http://schemas.openxmlformats.org/presentationml/2006/ole">
            <mc:AlternateContent xmlns:mc="http://schemas.openxmlformats.org/markup-compatibility/2006">
              <mc:Choice xmlns:v="urn:schemas-microsoft-com:vml" Requires="v">
                <p:oleObj spid="_x0000_s18594" name="公式" r:id="rId11" imgW="2831760" imgH="545760" progId="Equation.3">
                  <p:embed/>
                </p:oleObj>
              </mc:Choice>
              <mc:Fallback>
                <p:oleObj name="公式" r:id="rId11" imgW="2831760" imgH="545760" progId="Equation.3">
                  <p:embed/>
                  <p:pic>
                    <p:nvPicPr>
                      <p:cNvPr id="0" name="Object 102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787900" y="2286000"/>
                        <a:ext cx="2832100" cy="5445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61477" name="Object 1029"/>
          <p:cNvGraphicFramePr>
            <a:graphicFrameLocks noChangeAspect="1"/>
          </p:cNvGraphicFramePr>
          <p:nvPr/>
        </p:nvGraphicFramePr>
        <p:xfrm>
          <a:off x="2057400" y="3625850"/>
          <a:ext cx="1765300" cy="481013"/>
        </p:xfrm>
        <a:graphic>
          <a:graphicData uri="http://schemas.openxmlformats.org/presentationml/2006/ole">
            <mc:AlternateContent xmlns:mc="http://schemas.openxmlformats.org/markup-compatibility/2006">
              <mc:Choice xmlns:v="urn:schemas-microsoft-com:vml" Requires="v">
                <p:oleObj spid="_x0000_s18595" name="公式" r:id="rId13" imgW="1765080" imgH="482400" progId="Equation.3">
                  <p:embed/>
                </p:oleObj>
              </mc:Choice>
              <mc:Fallback>
                <p:oleObj name="公式" r:id="rId13" imgW="1765080" imgH="482400" progId="Equation.3">
                  <p:embed/>
                  <p:pic>
                    <p:nvPicPr>
                      <p:cNvPr id="0" name="Object 102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057400" y="3625850"/>
                        <a:ext cx="1765300" cy="4810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1478" name="Object 1030"/>
          <p:cNvGraphicFramePr>
            <a:graphicFrameLocks noChangeAspect="1"/>
          </p:cNvGraphicFramePr>
          <p:nvPr/>
        </p:nvGraphicFramePr>
        <p:xfrm>
          <a:off x="2057400" y="2947988"/>
          <a:ext cx="3975100" cy="481012"/>
        </p:xfrm>
        <a:graphic>
          <a:graphicData uri="http://schemas.openxmlformats.org/presentationml/2006/ole">
            <mc:AlternateContent xmlns:mc="http://schemas.openxmlformats.org/markup-compatibility/2006">
              <mc:Choice xmlns:v="urn:schemas-microsoft-com:vml" Requires="v">
                <p:oleObj spid="_x0000_s18596" name="公式" r:id="rId15" imgW="3974760" imgH="482400" progId="Equation.3">
                  <p:embed/>
                </p:oleObj>
              </mc:Choice>
              <mc:Fallback>
                <p:oleObj name="公式" r:id="rId15" imgW="3974760" imgH="482400" progId="Equation.3">
                  <p:embed/>
                  <p:pic>
                    <p:nvPicPr>
                      <p:cNvPr id="0" name="Object 103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057400" y="2947988"/>
                        <a:ext cx="3975100" cy="481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1479" name="Object 1031"/>
          <p:cNvGraphicFramePr>
            <a:graphicFrameLocks noChangeAspect="1"/>
          </p:cNvGraphicFramePr>
          <p:nvPr/>
        </p:nvGraphicFramePr>
        <p:xfrm>
          <a:off x="6172200" y="3633788"/>
          <a:ext cx="1358900" cy="481012"/>
        </p:xfrm>
        <a:graphic>
          <a:graphicData uri="http://schemas.openxmlformats.org/presentationml/2006/ole">
            <mc:AlternateContent xmlns:mc="http://schemas.openxmlformats.org/markup-compatibility/2006">
              <mc:Choice xmlns:v="urn:schemas-microsoft-com:vml" Requires="v">
                <p:oleObj spid="_x0000_s18597" name="公式" r:id="rId17" imgW="1358640" imgH="482400" progId="Equation.3">
                  <p:embed/>
                </p:oleObj>
              </mc:Choice>
              <mc:Fallback>
                <p:oleObj name="公式" r:id="rId17" imgW="1358640" imgH="482400" progId="Equation.3">
                  <p:embed/>
                  <p:pic>
                    <p:nvPicPr>
                      <p:cNvPr id="0" name="Object 1031"/>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172200" y="3633788"/>
                        <a:ext cx="1358900" cy="481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1480" name="Object 1032"/>
          <p:cNvGraphicFramePr>
            <a:graphicFrameLocks noChangeAspect="1"/>
          </p:cNvGraphicFramePr>
          <p:nvPr/>
        </p:nvGraphicFramePr>
        <p:xfrm>
          <a:off x="4343400" y="3625850"/>
          <a:ext cx="1358900" cy="481013"/>
        </p:xfrm>
        <a:graphic>
          <a:graphicData uri="http://schemas.openxmlformats.org/presentationml/2006/ole">
            <mc:AlternateContent xmlns:mc="http://schemas.openxmlformats.org/markup-compatibility/2006">
              <mc:Choice xmlns:v="urn:schemas-microsoft-com:vml" Requires="v">
                <p:oleObj spid="_x0000_s18598" name="公式" r:id="rId19" imgW="1358640" imgH="482400" progId="Equation.3">
                  <p:embed/>
                </p:oleObj>
              </mc:Choice>
              <mc:Fallback>
                <p:oleObj name="公式" r:id="rId19" imgW="1358640" imgH="482400" progId="Equation.3">
                  <p:embed/>
                  <p:pic>
                    <p:nvPicPr>
                      <p:cNvPr id="0" name="Object 103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343400" y="3625850"/>
                        <a:ext cx="1358900" cy="4810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1481" name="Object 1033"/>
          <p:cNvGraphicFramePr>
            <a:graphicFrameLocks noChangeAspect="1"/>
          </p:cNvGraphicFramePr>
          <p:nvPr/>
        </p:nvGraphicFramePr>
        <p:xfrm>
          <a:off x="2165350" y="4311650"/>
          <a:ext cx="1701800" cy="481013"/>
        </p:xfrm>
        <a:graphic>
          <a:graphicData uri="http://schemas.openxmlformats.org/presentationml/2006/ole">
            <mc:AlternateContent xmlns:mc="http://schemas.openxmlformats.org/markup-compatibility/2006">
              <mc:Choice xmlns:v="urn:schemas-microsoft-com:vml" Requires="v">
                <p:oleObj spid="_x0000_s18599" name="公式" r:id="rId21" imgW="1701720" imgH="482400" progId="Equation.3">
                  <p:embed/>
                </p:oleObj>
              </mc:Choice>
              <mc:Fallback>
                <p:oleObj name="公式" r:id="rId21" imgW="1701720" imgH="482400" progId="Equation.3">
                  <p:embed/>
                  <p:pic>
                    <p:nvPicPr>
                      <p:cNvPr id="0" name="Object 1033"/>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165350" y="4311650"/>
                        <a:ext cx="1701800" cy="4810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1482" name="Object 1034"/>
          <p:cNvGraphicFramePr>
            <a:graphicFrameLocks noChangeAspect="1"/>
          </p:cNvGraphicFramePr>
          <p:nvPr/>
        </p:nvGraphicFramePr>
        <p:xfrm>
          <a:off x="6184900" y="4319588"/>
          <a:ext cx="1587500" cy="481012"/>
        </p:xfrm>
        <a:graphic>
          <a:graphicData uri="http://schemas.openxmlformats.org/presentationml/2006/ole">
            <mc:AlternateContent xmlns:mc="http://schemas.openxmlformats.org/markup-compatibility/2006">
              <mc:Choice xmlns:v="urn:schemas-microsoft-com:vml" Requires="v">
                <p:oleObj spid="_x0000_s18600" name="公式" r:id="rId23" imgW="1587240" imgH="482400" progId="Equation.3">
                  <p:embed/>
                </p:oleObj>
              </mc:Choice>
              <mc:Fallback>
                <p:oleObj name="公式" r:id="rId23" imgW="1587240" imgH="482400" progId="Equation.3">
                  <p:embed/>
                  <p:pic>
                    <p:nvPicPr>
                      <p:cNvPr id="0" name="Object 1034"/>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184900" y="4319588"/>
                        <a:ext cx="1587500" cy="481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1483" name="Object 1035"/>
          <p:cNvGraphicFramePr>
            <a:graphicFrameLocks noChangeAspect="1"/>
          </p:cNvGraphicFramePr>
          <p:nvPr/>
        </p:nvGraphicFramePr>
        <p:xfrm>
          <a:off x="4279900" y="4311650"/>
          <a:ext cx="1587500" cy="481013"/>
        </p:xfrm>
        <a:graphic>
          <a:graphicData uri="http://schemas.openxmlformats.org/presentationml/2006/ole">
            <mc:AlternateContent xmlns:mc="http://schemas.openxmlformats.org/markup-compatibility/2006">
              <mc:Choice xmlns:v="urn:schemas-microsoft-com:vml" Requires="v">
                <p:oleObj spid="_x0000_s18601" name="公式" r:id="rId25" imgW="1587240" imgH="482400" progId="Equation.3">
                  <p:embed/>
                </p:oleObj>
              </mc:Choice>
              <mc:Fallback>
                <p:oleObj name="公式" r:id="rId25" imgW="1587240" imgH="482400" progId="Equation.3">
                  <p:embed/>
                  <p:pic>
                    <p:nvPicPr>
                      <p:cNvPr id="0" name="Object 1035"/>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279900" y="4311650"/>
                        <a:ext cx="1587500" cy="4810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31791" name="Line 15"/>
          <p:cNvSpPr>
            <a:spLocks noChangeShapeType="1"/>
          </p:cNvSpPr>
          <p:nvPr/>
        </p:nvSpPr>
        <p:spPr bwMode="auto">
          <a:xfrm>
            <a:off x="1828800" y="2667000"/>
            <a:ext cx="0" cy="2286000"/>
          </a:xfrm>
          <a:prstGeom prst="line">
            <a:avLst/>
          </a:prstGeom>
          <a:noFill/>
          <a:ln w="28575">
            <a:solidFill>
              <a:schemeClr val="accent2"/>
            </a:solidFill>
            <a:round/>
            <a:headEnd/>
            <a:tailEnd type="triangle" w="med" len="med"/>
          </a:ln>
        </p:spPr>
        <p:txBody>
          <a:bodyPr wrap="none" anchor="ctr"/>
          <a:lstStyle/>
          <a:p>
            <a:endParaRPr lang="zh-CN" altLang="en-US"/>
          </a:p>
        </p:txBody>
      </p:sp>
      <p:graphicFrame>
        <p:nvGraphicFramePr>
          <p:cNvPr id="361484" name="Object 1036"/>
          <p:cNvGraphicFramePr>
            <a:graphicFrameLocks noChangeAspect="1"/>
          </p:cNvGraphicFramePr>
          <p:nvPr/>
        </p:nvGraphicFramePr>
        <p:xfrm>
          <a:off x="938213" y="4956175"/>
          <a:ext cx="7596187" cy="544513"/>
        </p:xfrm>
        <a:graphic>
          <a:graphicData uri="http://schemas.openxmlformats.org/presentationml/2006/ole">
            <mc:AlternateContent xmlns:mc="http://schemas.openxmlformats.org/markup-compatibility/2006">
              <mc:Choice xmlns:v="urn:schemas-microsoft-com:vml" Requires="v">
                <p:oleObj spid="_x0000_s18602" name="公式" r:id="rId27" imgW="7594560" imgH="545760" progId="Equation.3">
                  <p:embed/>
                </p:oleObj>
              </mc:Choice>
              <mc:Fallback>
                <p:oleObj name="公式" r:id="rId27" imgW="7594560" imgH="545760" progId="Equation.3">
                  <p:embed/>
                  <p:pic>
                    <p:nvPicPr>
                      <p:cNvPr id="0" name="Object 1036"/>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938213" y="4956175"/>
                        <a:ext cx="7596187" cy="544513"/>
                      </a:xfrm>
                      <a:prstGeom prst="rect">
                        <a:avLst/>
                      </a:prstGeom>
                      <a:noFill/>
                      <a:ln>
                        <a:noFill/>
                      </a:ln>
                      <a:extLst>
                        <a:ext uri="{909E8E84-426E-40DD-AFC4-6F175D3DCCD1}">
                          <a14:hiddenFill xmlns:a14="http://schemas.microsoft.com/office/drawing/2010/main">
                            <a:solidFill>
                              <a:srgbClr val="B1FFF0"/>
                            </a:solidFill>
                          </a14:hiddenFill>
                        </a:ext>
                        <a:ext uri="{91240B29-F687-4F45-9708-019B960494DF}">
                          <a14:hiddenLine xmlns:a14="http://schemas.microsoft.com/office/drawing/2010/main" w="28575">
                            <a:solidFill>
                              <a:srgbClr val="930FD5"/>
                            </a:solidFill>
                            <a:miter lim="800000"/>
                            <a:headEnd/>
                            <a:tailEnd/>
                          </a14:hiddenLine>
                        </a:ext>
                      </a:extLst>
                    </p:spPr>
                  </p:pic>
                </p:oleObj>
              </mc:Fallback>
            </mc:AlternateContent>
          </a:graphicData>
        </a:graphic>
      </p:graphicFrame>
      <p:sp>
        <p:nvSpPr>
          <p:cNvPr id="331793" name="Text Box 17"/>
          <p:cNvSpPr txBox="1">
            <a:spLocks noChangeArrowheads="1"/>
          </p:cNvSpPr>
          <p:nvPr/>
        </p:nvSpPr>
        <p:spPr bwMode="auto">
          <a:xfrm>
            <a:off x="3733800" y="5653088"/>
            <a:ext cx="3657600" cy="519112"/>
          </a:xfrm>
          <a:prstGeom prst="rect">
            <a:avLst/>
          </a:prstGeom>
          <a:noFill/>
          <a:ln w="9525">
            <a:noFill/>
            <a:miter lim="800000"/>
            <a:headEnd/>
            <a:tailEnd/>
          </a:ln>
        </p:spPr>
        <p:txBody>
          <a:bodyPr>
            <a:spAutoFit/>
          </a:bodyPr>
          <a:lstStyle/>
          <a:p>
            <a:pPr algn="l">
              <a:spcBef>
                <a:spcPct val="50000"/>
              </a:spcBef>
            </a:pPr>
            <a:r>
              <a:rPr lang="zh-CN" altLang="en-US" sz="2800">
                <a:solidFill>
                  <a:srgbClr val="FF3300"/>
                </a:solidFill>
              </a:rPr>
              <a:t>向量积的坐标表达式</a:t>
            </a:r>
            <a:endParaRPr lang="zh-CN" altLang="en-US" sz="2800"/>
          </a:p>
        </p:txBody>
      </p:sp>
      <p:sp>
        <p:nvSpPr>
          <p:cNvPr id="18451" name="Text Box 18"/>
          <p:cNvSpPr txBox="1">
            <a:spLocks noChangeArrowheads="1"/>
          </p:cNvSpPr>
          <p:nvPr/>
        </p:nvSpPr>
        <p:spPr bwMode="auto">
          <a:xfrm>
            <a:off x="990600" y="852488"/>
            <a:ext cx="5181600" cy="519112"/>
          </a:xfrm>
          <a:prstGeom prst="rect">
            <a:avLst/>
          </a:prstGeom>
          <a:gradFill rotWithShape="0">
            <a:gsLst>
              <a:gs pos="0">
                <a:srgbClr val="66FF33"/>
              </a:gs>
              <a:gs pos="100000">
                <a:srgbClr val="FFFFFF"/>
              </a:gs>
            </a:gsLst>
            <a:lin ang="0" scaled="1"/>
          </a:gradFill>
          <a:ln w="57150">
            <a:noFill/>
            <a:miter lim="800000"/>
            <a:headEnd/>
            <a:tailEnd/>
          </a:ln>
        </p:spPr>
        <p:txBody>
          <a:bodyPr>
            <a:spAutoFit/>
          </a:bodyPr>
          <a:lstStyle/>
          <a:p>
            <a:pPr algn="l">
              <a:spcBef>
                <a:spcPct val="50000"/>
              </a:spcBef>
            </a:pPr>
            <a:r>
              <a:rPr lang="en-US" altLang="zh-CN" sz="2800">
                <a:solidFill>
                  <a:schemeClr val="tx2"/>
                </a:solidFill>
              </a:rPr>
              <a:t>3. </a:t>
            </a:r>
            <a:r>
              <a:rPr lang="zh-CN" altLang="en-US" sz="2800">
                <a:solidFill>
                  <a:schemeClr val="tx2"/>
                </a:solidFill>
              </a:rPr>
              <a:t>用坐标表示式计算向量积</a:t>
            </a:r>
          </a:p>
        </p:txBody>
      </p:sp>
      <p:sp>
        <p:nvSpPr>
          <p:cNvPr id="331795" name="Text Box 19"/>
          <p:cNvSpPr txBox="1">
            <a:spLocks noChangeArrowheads="1"/>
          </p:cNvSpPr>
          <p:nvPr/>
        </p:nvSpPr>
        <p:spPr bwMode="auto">
          <a:xfrm>
            <a:off x="1141413" y="3276600"/>
            <a:ext cx="611187" cy="1600200"/>
          </a:xfrm>
          <a:prstGeom prst="rect">
            <a:avLst/>
          </a:prstGeom>
          <a:noFill/>
          <a:ln w="57150">
            <a:noFill/>
            <a:miter lim="800000"/>
            <a:headEnd/>
            <a:tailEnd/>
          </a:ln>
        </p:spPr>
        <p:txBody>
          <a:bodyPr vert="eaVert">
            <a:spAutoFit/>
          </a:bodyPr>
          <a:lstStyle/>
          <a:p>
            <a:pPr algn="l">
              <a:spcBef>
                <a:spcPct val="50000"/>
              </a:spcBef>
            </a:pPr>
            <a:r>
              <a:rPr lang="zh-CN" altLang="en-US" sz="2800">
                <a:solidFill>
                  <a:srgbClr val="FF3300"/>
                </a:solidFill>
              </a:rPr>
              <a:t>分配律</a:t>
            </a:r>
          </a:p>
        </p:txBody>
      </p:sp>
      <p:grpSp>
        <p:nvGrpSpPr>
          <p:cNvPr id="18453" name="Group 20"/>
          <p:cNvGrpSpPr>
            <a:grpSpLocks/>
          </p:cNvGrpSpPr>
          <p:nvPr/>
        </p:nvGrpSpPr>
        <p:grpSpPr bwMode="auto">
          <a:xfrm>
            <a:off x="76200" y="0"/>
            <a:ext cx="3124200" cy="452438"/>
            <a:chOff x="0" y="-39"/>
            <a:chExt cx="1968" cy="285"/>
          </a:xfrm>
        </p:grpSpPr>
        <p:grpSp>
          <p:nvGrpSpPr>
            <p:cNvPr id="18454" name="Group 21"/>
            <p:cNvGrpSpPr>
              <a:grpSpLocks/>
            </p:cNvGrpSpPr>
            <p:nvPr/>
          </p:nvGrpSpPr>
          <p:grpSpPr bwMode="auto">
            <a:xfrm>
              <a:off x="0" y="0"/>
              <a:ext cx="1968" cy="246"/>
              <a:chOff x="0" y="0"/>
              <a:chExt cx="1968" cy="246"/>
            </a:xfrm>
          </p:grpSpPr>
          <p:sp>
            <p:nvSpPr>
              <p:cNvPr id="18456" name="Line 22"/>
              <p:cNvSpPr>
                <a:spLocks noChangeShapeType="1"/>
              </p:cNvSpPr>
              <p:nvPr/>
            </p:nvSpPr>
            <p:spPr bwMode="auto">
              <a:xfrm>
                <a:off x="102" y="198"/>
                <a:ext cx="1866" cy="0"/>
              </a:xfrm>
              <a:prstGeom prst="line">
                <a:avLst/>
              </a:prstGeom>
              <a:noFill/>
              <a:ln w="28575">
                <a:solidFill>
                  <a:srgbClr val="0C2625"/>
                </a:solidFill>
                <a:round/>
                <a:headEnd/>
                <a:tailEnd/>
              </a:ln>
            </p:spPr>
            <p:txBody>
              <a:bodyPr/>
              <a:lstStyle/>
              <a:p>
                <a:endParaRPr lang="zh-CN" altLang="en-US"/>
              </a:p>
            </p:txBody>
          </p:sp>
          <p:pic>
            <p:nvPicPr>
              <p:cNvPr id="18457" name="Picture 23" descr="C:\Program Files\Common Files\Microsoft Shared\Clipart\themes1\Bullets\BD10263_.GIF"/>
              <p:cNvPicPr>
                <a:picLocks noChangeAspect="1" noChangeArrowheads="1"/>
              </p:cNvPicPr>
              <p:nvPr/>
            </p:nvPicPr>
            <p:blipFill>
              <a:blip r:embed="rId29"/>
              <a:srcRect/>
              <a:stretch>
                <a:fillRect/>
              </a:stretch>
            </p:blipFill>
            <p:spPr bwMode="auto">
              <a:xfrm>
                <a:off x="0" y="0"/>
                <a:ext cx="246" cy="246"/>
              </a:xfrm>
              <a:prstGeom prst="rect">
                <a:avLst/>
              </a:prstGeom>
              <a:noFill/>
              <a:ln w="9525">
                <a:noFill/>
                <a:miter lim="800000"/>
                <a:headEnd/>
                <a:tailEnd/>
              </a:ln>
            </p:spPr>
          </p:pic>
        </p:grpSp>
        <p:sp>
          <p:nvSpPr>
            <p:cNvPr id="18455" name="Rectangle 24"/>
            <p:cNvSpPr>
              <a:spLocks noChangeArrowheads="1"/>
            </p:cNvSpPr>
            <p:nvPr/>
          </p:nvSpPr>
          <p:spPr bwMode="auto">
            <a:xfrm>
              <a:off x="240" y="-39"/>
              <a:ext cx="1709" cy="231"/>
            </a:xfrm>
            <a:prstGeom prst="rect">
              <a:avLst/>
            </a:prstGeom>
            <a:noFill/>
            <a:ln w="57150">
              <a:noFill/>
              <a:miter lim="800000"/>
              <a:headEnd/>
              <a:tailEnd/>
            </a:ln>
          </p:spPr>
          <p:txBody>
            <a:bodyPr>
              <a:spAutoFit/>
            </a:bodyPr>
            <a:lstStyle/>
            <a:p>
              <a:pPr algn="l">
                <a:spcBef>
                  <a:spcPct val="50000"/>
                </a:spcBef>
              </a:pPr>
              <a:r>
                <a:rPr lang="zh-CN" altLang="en-US" sz="1800">
                  <a:solidFill>
                    <a:srgbClr val="0000FF"/>
                  </a:solidFill>
                  <a:latin typeface="幼圆" pitchFamily="49" charset="-122"/>
                  <a:ea typeface="幼圆" pitchFamily="49" charset="-122"/>
                </a:rPr>
                <a:t>数量积 向量积 </a:t>
              </a:r>
              <a:r>
                <a:rPr lang="zh-CN" altLang="en-US" sz="1800">
                  <a:solidFill>
                    <a:srgbClr val="FF0000"/>
                  </a:solidFill>
                  <a:latin typeface="幼圆" pitchFamily="49" charset="-122"/>
                  <a:ea typeface="幼圆" pitchFamily="49" charset="-122"/>
                </a:rPr>
                <a:t>*</a:t>
              </a:r>
              <a:r>
                <a:rPr lang="zh-CN" altLang="en-US" sz="1800">
                  <a:solidFill>
                    <a:srgbClr val="0000FF"/>
                  </a:solidFill>
                  <a:latin typeface="幼圆" pitchFamily="49" charset="-122"/>
                  <a:ea typeface="幼圆" pitchFamily="49" charset="-122"/>
                </a:rPr>
                <a:t>混合积</a:t>
              </a:r>
            </a:p>
          </p:txBody>
        </p:sp>
      </p:gr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1780"/>
                                        </p:tgtEl>
                                        <p:attrNameLst>
                                          <p:attrName>style.visibility</p:attrName>
                                        </p:attrNameLst>
                                      </p:cBhvr>
                                      <p:to>
                                        <p:strVal val="visible"/>
                                      </p:to>
                                    </p:set>
                                    <p:animEffect transition="in" filter="wipe(left)">
                                      <p:cBhvr>
                                        <p:cTn id="7" dur="500"/>
                                        <p:tgtEl>
                                          <p:spTgt spid="33178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61472"/>
                                        </p:tgtEl>
                                        <p:attrNameLst>
                                          <p:attrName>style.visibility</p:attrName>
                                        </p:attrNameLst>
                                      </p:cBhvr>
                                      <p:to>
                                        <p:strVal val="visible"/>
                                      </p:to>
                                    </p:set>
                                    <p:animEffect transition="in" filter="wipe(left)">
                                      <p:cBhvr>
                                        <p:cTn id="12" dur="500"/>
                                        <p:tgtEl>
                                          <p:spTgt spid="36147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61473"/>
                                        </p:tgtEl>
                                        <p:attrNameLst>
                                          <p:attrName>style.visibility</p:attrName>
                                        </p:attrNameLst>
                                      </p:cBhvr>
                                      <p:to>
                                        <p:strVal val="visible"/>
                                      </p:to>
                                    </p:set>
                                    <p:animEffect transition="in" filter="wipe(left)">
                                      <p:cBhvr>
                                        <p:cTn id="17" dur="500"/>
                                        <p:tgtEl>
                                          <p:spTgt spid="36147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61474"/>
                                        </p:tgtEl>
                                        <p:attrNameLst>
                                          <p:attrName>style.visibility</p:attrName>
                                        </p:attrNameLst>
                                      </p:cBhvr>
                                      <p:to>
                                        <p:strVal val="visible"/>
                                      </p:to>
                                    </p:set>
                                    <p:animEffect transition="in" filter="wipe(left)">
                                      <p:cBhvr>
                                        <p:cTn id="22" dur="500"/>
                                        <p:tgtEl>
                                          <p:spTgt spid="36147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61475"/>
                                        </p:tgtEl>
                                        <p:attrNameLst>
                                          <p:attrName>style.visibility</p:attrName>
                                        </p:attrNameLst>
                                      </p:cBhvr>
                                      <p:to>
                                        <p:strVal val="visible"/>
                                      </p:to>
                                    </p:set>
                                    <p:animEffect transition="in" filter="wipe(left)">
                                      <p:cBhvr>
                                        <p:cTn id="27" dur="500"/>
                                        <p:tgtEl>
                                          <p:spTgt spid="36147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61476"/>
                                        </p:tgtEl>
                                        <p:attrNameLst>
                                          <p:attrName>style.visibility</p:attrName>
                                        </p:attrNameLst>
                                      </p:cBhvr>
                                      <p:to>
                                        <p:strVal val="visible"/>
                                      </p:to>
                                    </p:set>
                                    <p:animEffect transition="in" filter="wipe(left)">
                                      <p:cBhvr>
                                        <p:cTn id="32" dur="500"/>
                                        <p:tgtEl>
                                          <p:spTgt spid="36147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331791"/>
                                        </p:tgtEl>
                                        <p:attrNameLst>
                                          <p:attrName>style.visibility</p:attrName>
                                        </p:attrNameLst>
                                      </p:cBhvr>
                                      <p:to>
                                        <p:strVal val="visible"/>
                                      </p:to>
                                    </p:set>
                                    <p:animEffect transition="in" filter="wipe(up)">
                                      <p:cBhvr>
                                        <p:cTn id="37" dur="500"/>
                                        <p:tgtEl>
                                          <p:spTgt spid="33179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31795"/>
                                        </p:tgtEl>
                                        <p:attrNameLst>
                                          <p:attrName>style.visibility</p:attrName>
                                        </p:attrNameLst>
                                      </p:cBhvr>
                                      <p:to>
                                        <p:strVal val="visible"/>
                                      </p:to>
                                    </p:set>
                                    <p:animEffect transition="in" filter="wipe(left)">
                                      <p:cBhvr>
                                        <p:cTn id="42" dur="500"/>
                                        <p:tgtEl>
                                          <p:spTgt spid="33179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61478"/>
                                        </p:tgtEl>
                                        <p:attrNameLst>
                                          <p:attrName>style.visibility</p:attrName>
                                        </p:attrNameLst>
                                      </p:cBhvr>
                                      <p:to>
                                        <p:strVal val="visible"/>
                                      </p:to>
                                    </p:set>
                                    <p:animEffect transition="in" filter="wipe(left)">
                                      <p:cBhvr>
                                        <p:cTn id="47" dur="500"/>
                                        <p:tgtEl>
                                          <p:spTgt spid="361478"/>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361477"/>
                                        </p:tgtEl>
                                        <p:attrNameLst>
                                          <p:attrName>style.visibility</p:attrName>
                                        </p:attrNameLst>
                                      </p:cBhvr>
                                      <p:to>
                                        <p:strVal val="visible"/>
                                      </p:to>
                                    </p:set>
                                    <p:animEffect transition="in" filter="wipe(left)">
                                      <p:cBhvr>
                                        <p:cTn id="52" dur="500"/>
                                        <p:tgtEl>
                                          <p:spTgt spid="361477"/>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361480"/>
                                        </p:tgtEl>
                                        <p:attrNameLst>
                                          <p:attrName>style.visibility</p:attrName>
                                        </p:attrNameLst>
                                      </p:cBhvr>
                                      <p:to>
                                        <p:strVal val="visible"/>
                                      </p:to>
                                    </p:set>
                                    <p:animEffect transition="in" filter="wipe(left)">
                                      <p:cBhvr>
                                        <p:cTn id="57" dur="500"/>
                                        <p:tgtEl>
                                          <p:spTgt spid="361480"/>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361479"/>
                                        </p:tgtEl>
                                        <p:attrNameLst>
                                          <p:attrName>style.visibility</p:attrName>
                                        </p:attrNameLst>
                                      </p:cBhvr>
                                      <p:to>
                                        <p:strVal val="visible"/>
                                      </p:to>
                                    </p:set>
                                    <p:animEffect transition="in" filter="wipe(left)">
                                      <p:cBhvr>
                                        <p:cTn id="62" dur="500"/>
                                        <p:tgtEl>
                                          <p:spTgt spid="361479"/>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361481"/>
                                        </p:tgtEl>
                                        <p:attrNameLst>
                                          <p:attrName>style.visibility</p:attrName>
                                        </p:attrNameLst>
                                      </p:cBhvr>
                                      <p:to>
                                        <p:strVal val="visible"/>
                                      </p:to>
                                    </p:set>
                                    <p:animEffect transition="in" filter="wipe(left)">
                                      <p:cBhvr>
                                        <p:cTn id="67" dur="500"/>
                                        <p:tgtEl>
                                          <p:spTgt spid="361481"/>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361483"/>
                                        </p:tgtEl>
                                        <p:attrNameLst>
                                          <p:attrName>style.visibility</p:attrName>
                                        </p:attrNameLst>
                                      </p:cBhvr>
                                      <p:to>
                                        <p:strVal val="visible"/>
                                      </p:to>
                                    </p:set>
                                    <p:animEffect transition="in" filter="wipe(left)">
                                      <p:cBhvr>
                                        <p:cTn id="72" dur="500"/>
                                        <p:tgtEl>
                                          <p:spTgt spid="361483"/>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361482"/>
                                        </p:tgtEl>
                                        <p:attrNameLst>
                                          <p:attrName>style.visibility</p:attrName>
                                        </p:attrNameLst>
                                      </p:cBhvr>
                                      <p:to>
                                        <p:strVal val="visible"/>
                                      </p:to>
                                    </p:set>
                                    <p:animEffect transition="in" filter="wipe(left)">
                                      <p:cBhvr>
                                        <p:cTn id="77" dur="500"/>
                                        <p:tgtEl>
                                          <p:spTgt spid="361482"/>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361484"/>
                                        </p:tgtEl>
                                        <p:attrNameLst>
                                          <p:attrName>style.visibility</p:attrName>
                                        </p:attrNameLst>
                                      </p:cBhvr>
                                      <p:to>
                                        <p:strVal val="visible"/>
                                      </p:to>
                                    </p:set>
                                    <p:animEffect transition="in" filter="wipe(left)">
                                      <p:cBhvr>
                                        <p:cTn id="82" dur="500"/>
                                        <p:tgtEl>
                                          <p:spTgt spid="361484"/>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childTnLst>
                                    <p:set>
                                      <p:cBhvr>
                                        <p:cTn id="86" dur="1" fill="hold">
                                          <p:stCondLst>
                                            <p:cond delay="0"/>
                                          </p:stCondLst>
                                        </p:cTn>
                                        <p:tgtEl>
                                          <p:spTgt spid="331793"/>
                                        </p:tgtEl>
                                        <p:attrNameLst>
                                          <p:attrName>style.visibility</p:attrName>
                                        </p:attrNameLst>
                                      </p:cBhvr>
                                      <p:to>
                                        <p:strVal val="visible"/>
                                      </p:to>
                                    </p:set>
                                    <p:animEffect transition="in" filter="wipe(left)">
                                      <p:cBhvr>
                                        <p:cTn id="87" dur="500"/>
                                        <p:tgtEl>
                                          <p:spTgt spid="3317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1780" grpId="0" autoUpdateAnimBg="0"/>
      <p:bldP spid="331791" grpId="0" animBg="1"/>
      <p:bldP spid="331793" grpId="0" autoUpdateAnimBg="0"/>
      <p:bldP spid="331795"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37" name="Rectangle 10"/>
          <p:cNvSpPr>
            <a:spLocks noGrp="1" noChangeArrowheads="1"/>
          </p:cNvSpPr>
          <p:nvPr>
            <p:ph type="title"/>
          </p:nvPr>
        </p:nvSpPr>
        <p:spPr>
          <a:xfrm>
            <a:off x="990600" y="685800"/>
            <a:ext cx="7772400" cy="1143000"/>
          </a:xfrm>
          <a:noFill/>
        </p:spPr>
        <p:txBody>
          <a:bodyPr anchor="t"/>
          <a:lstStyle/>
          <a:p>
            <a:pPr algn="l"/>
            <a:r>
              <a:rPr lang="zh-CN" altLang="en-US" sz="4000"/>
              <a:t>一、两向量的数量积</a:t>
            </a:r>
          </a:p>
        </p:txBody>
      </p:sp>
      <p:sp>
        <p:nvSpPr>
          <p:cNvPr id="35" name="灯片编号占位符 2"/>
          <p:cNvSpPr>
            <a:spLocks noGrp="1"/>
          </p:cNvSpPr>
          <p:nvPr>
            <p:ph type="sldNum" sz="quarter" idx="12"/>
          </p:nvPr>
        </p:nvSpPr>
        <p:spPr/>
        <p:txBody>
          <a:bodyPr/>
          <a:lstStyle/>
          <a:p>
            <a:pPr>
              <a:defRPr/>
            </a:pPr>
            <a:fld id="{4CDE4DE3-8567-40CC-964E-040F071FD094}" type="slidenum">
              <a:rPr lang="en-US" altLang="zh-CN"/>
              <a:pPr>
                <a:defRPr/>
              </a:pPr>
              <a:t>2</a:t>
            </a:fld>
            <a:endParaRPr lang="en-US" altLang="zh-CN"/>
          </a:p>
        </p:txBody>
      </p:sp>
      <p:sp>
        <p:nvSpPr>
          <p:cNvPr id="314370" name="AutoShape 2"/>
          <p:cNvSpPr>
            <a:spLocks noChangeArrowheads="1"/>
          </p:cNvSpPr>
          <p:nvPr/>
        </p:nvSpPr>
        <p:spPr bwMode="auto">
          <a:xfrm>
            <a:off x="4648200" y="5334000"/>
            <a:ext cx="228600" cy="381000"/>
          </a:xfrm>
          <a:prstGeom prst="wedgeRoundRectCallout">
            <a:avLst>
              <a:gd name="adj1" fmla="val 438889"/>
              <a:gd name="adj2" fmla="val -14167"/>
              <a:gd name="adj3" fmla="val 16667"/>
            </a:avLst>
          </a:prstGeom>
          <a:gradFill rotWithShape="0">
            <a:gsLst>
              <a:gs pos="0">
                <a:srgbClr val="FFFFFF"/>
              </a:gs>
              <a:gs pos="100000">
                <a:srgbClr val="FF99FF"/>
              </a:gs>
            </a:gsLst>
            <a:path path="rect">
              <a:fillToRect l="50000" t="50000" r="50000" b="50000"/>
            </a:path>
          </a:gradFill>
          <a:ln w="9525">
            <a:solidFill>
              <a:srgbClr val="FF0000"/>
            </a:solidFill>
            <a:miter lim="800000"/>
            <a:headEnd/>
            <a:tailEnd/>
          </a:ln>
        </p:spPr>
        <p:txBody>
          <a:bodyPr/>
          <a:lstStyle/>
          <a:p>
            <a:endParaRPr lang="zh-CN" altLang="zh-CN"/>
          </a:p>
        </p:txBody>
      </p:sp>
      <p:sp>
        <p:nvSpPr>
          <p:cNvPr id="314371" name="AutoShape 3"/>
          <p:cNvSpPr>
            <a:spLocks noChangeArrowheads="1"/>
          </p:cNvSpPr>
          <p:nvPr/>
        </p:nvSpPr>
        <p:spPr bwMode="auto">
          <a:xfrm>
            <a:off x="3962400" y="3352800"/>
            <a:ext cx="228600" cy="381000"/>
          </a:xfrm>
          <a:prstGeom prst="wedgeRoundRectCallout">
            <a:avLst>
              <a:gd name="adj1" fmla="val 438889"/>
              <a:gd name="adj2" fmla="val -14167"/>
              <a:gd name="adj3" fmla="val 16667"/>
            </a:avLst>
          </a:prstGeom>
          <a:gradFill rotWithShape="0">
            <a:gsLst>
              <a:gs pos="0">
                <a:srgbClr val="FFFFFF"/>
              </a:gs>
              <a:gs pos="100000">
                <a:srgbClr val="FF99FF"/>
              </a:gs>
            </a:gsLst>
            <a:path path="rect">
              <a:fillToRect l="50000" t="50000" r="50000" b="50000"/>
            </a:path>
          </a:gradFill>
          <a:ln w="9525">
            <a:solidFill>
              <a:srgbClr val="FF0000"/>
            </a:solidFill>
            <a:miter lim="800000"/>
            <a:headEnd/>
            <a:tailEnd/>
          </a:ln>
        </p:spPr>
        <p:txBody>
          <a:bodyPr/>
          <a:lstStyle/>
          <a:p>
            <a:endParaRPr lang="zh-CN" altLang="zh-CN"/>
          </a:p>
        </p:txBody>
      </p:sp>
      <p:graphicFrame>
        <p:nvGraphicFramePr>
          <p:cNvPr id="314372" name="Object 4"/>
          <p:cNvGraphicFramePr>
            <a:graphicFrameLocks noChangeAspect="1"/>
          </p:cNvGraphicFramePr>
          <p:nvPr/>
        </p:nvGraphicFramePr>
        <p:xfrm>
          <a:off x="1720850" y="3314700"/>
          <a:ext cx="2463800" cy="457200"/>
        </p:xfrm>
        <a:graphic>
          <a:graphicData uri="http://schemas.openxmlformats.org/presentationml/2006/ole">
            <mc:AlternateContent xmlns:mc="http://schemas.openxmlformats.org/markup-compatibility/2006">
              <mc:Choice xmlns:v="urn:schemas-microsoft-com:vml" Requires="v">
                <p:oleObj spid="_x0000_s1158" name="Equation" r:id="rId3" imgW="2463480" imgH="457200" progId="Equation.3">
                  <p:embed/>
                </p:oleObj>
              </mc:Choice>
              <mc:Fallback>
                <p:oleObj name="Equation" r:id="rId3" imgW="2463480" imgH="4572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0850" y="3314700"/>
                        <a:ext cx="24638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4373" name="Object 5"/>
          <p:cNvGraphicFramePr>
            <a:graphicFrameLocks noChangeAspect="1"/>
          </p:cNvGraphicFramePr>
          <p:nvPr/>
        </p:nvGraphicFramePr>
        <p:xfrm>
          <a:off x="2082800" y="5257800"/>
          <a:ext cx="2794000" cy="481013"/>
        </p:xfrm>
        <a:graphic>
          <a:graphicData uri="http://schemas.openxmlformats.org/presentationml/2006/ole">
            <mc:AlternateContent xmlns:mc="http://schemas.openxmlformats.org/markup-compatibility/2006">
              <mc:Choice xmlns:v="urn:schemas-microsoft-com:vml" Requires="v">
                <p:oleObj spid="_x0000_s1159" name="公式" r:id="rId5" imgW="2793960" imgH="482400" progId="Equation.3">
                  <p:embed/>
                </p:oleObj>
              </mc:Choice>
              <mc:Fallback>
                <p:oleObj name="公式" r:id="rId5" imgW="2793960" imgH="48240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82800" y="5257800"/>
                        <a:ext cx="2794000" cy="481013"/>
                      </a:xfrm>
                      <a:prstGeom prst="rect">
                        <a:avLst/>
                      </a:prstGeom>
                      <a:noFill/>
                      <a:ln>
                        <a:noFill/>
                      </a:ln>
                      <a:extLst>
                        <a:ext uri="{909E8E84-426E-40DD-AFC4-6F175D3DCCD1}">
                          <a14:hiddenFill xmlns:a14="http://schemas.microsoft.com/office/drawing/2010/main">
                            <a:solidFill>
                              <a:srgbClr val="B1FFF0"/>
                            </a:solidFill>
                          </a14:hiddenFill>
                        </a:ext>
                        <a:ext uri="{91240B29-F687-4F45-9708-019B960494DF}">
                          <a14:hiddenLine xmlns:a14="http://schemas.microsoft.com/office/drawing/2010/main" w="9525">
                            <a:solidFill>
                              <a:srgbClr val="930FD5"/>
                            </a:solidFill>
                            <a:miter lim="800000"/>
                            <a:headEnd/>
                            <a:tailEnd/>
                          </a14:hiddenLine>
                        </a:ext>
                      </a:extLst>
                    </p:spPr>
                  </p:pic>
                </p:oleObj>
              </mc:Fallback>
            </mc:AlternateContent>
          </a:graphicData>
        </a:graphic>
      </p:graphicFrame>
      <p:sp>
        <p:nvSpPr>
          <p:cNvPr id="314374" name="Rectangle 6"/>
          <p:cNvSpPr>
            <a:spLocks noChangeArrowheads="1"/>
          </p:cNvSpPr>
          <p:nvPr/>
        </p:nvSpPr>
        <p:spPr bwMode="auto">
          <a:xfrm>
            <a:off x="965200" y="2000250"/>
            <a:ext cx="1066800" cy="519113"/>
          </a:xfrm>
          <a:prstGeom prst="rect">
            <a:avLst/>
          </a:prstGeom>
          <a:noFill/>
          <a:ln w="9525">
            <a:noFill/>
            <a:miter lim="800000"/>
            <a:headEnd/>
            <a:tailEnd/>
          </a:ln>
        </p:spPr>
        <p:txBody>
          <a:bodyPr>
            <a:spAutoFit/>
          </a:bodyPr>
          <a:lstStyle/>
          <a:p>
            <a:pPr algn="l"/>
            <a:r>
              <a:rPr lang="zh-CN" altLang="en-US" sz="2800" i="1" u="sng">
                <a:solidFill>
                  <a:schemeClr val="accent2"/>
                </a:solidFill>
              </a:rPr>
              <a:t>实例</a:t>
            </a:r>
          </a:p>
        </p:txBody>
      </p:sp>
      <p:sp>
        <p:nvSpPr>
          <p:cNvPr id="314375" name="Text Box 7"/>
          <p:cNvSpPr txBox="1">
            <a:spLocks noChangeArrowheads="1"/>
          </p:cNvSpPr>
          <p:nvPr/>
        </p:nvSpPr>
        <p:spPr bwMode="auto">
          <a:xfrm>
            <a:off x="990600" y="3900488"/>
            <a:ext cx="1066800" cy="519112"/>
          </a:xfrm>
          <a:prstGeom prst="rect">
            <a:avLst/>
          </a:prstGeom>
          <a:noFill/>
          <a:ln w="9525">
            <a:noFill/>
            <a:miter lim="800000"/>
            <a:headEnd/>
            <a:tailEnd/>
          </a:ln>
        </p:spPr>
        <p:txBody>
          <a:bodyPr>
            <a:spAutoFit/>
          </a:bodyPr>
          <a:lstStyle/>
          <a:p>
            <a:pPr algn="l">
              <a:spcBef>
                <a:spcPct val="50000"/>
              </a:spcBef>
            </a:pPr>
            <a:r>
              <a:rPr lang="zh-CN" altLang="en-US" sz="2800" i="1">
                <a:solidFill>
                  <a:schemeClr val="accent2"/>
                </a:solidFill>
              </a:rPr>
              <a:t>启示</a:t>
            </a:r>
          </a:p>
        </p:txBody>
      </p:sp>
      <p:sp>
        <p:nvSpPr>
          <p:cNvPr id="314376" name="Rectangle 8"/>
          <p:cNvSpPr>
            <a:spLocks noChangeArrowheads="1"/>
          </p:cNvSpPr>
          <p:nvPr/>
        </p:nvSpPr>
        <p:spPr bwMode="auto">
          <a:xfrm>
            <a:off x="1981200" y="3900488"/>
            <a:ext cx="3657600" cy="519112"/>
          </a:xfrm>
          <a:prstGeom prst="rect">
            <a:avLst/>
          </a:prstGeom>
          <a:noFill/>
          <a:ln w="9525">
            <a:noFill/>
            <a:miter lim="800000"/>
            <a:headEnd/>
            <a:tailEnd/>
          </a:ln>
        </p:spPr>
        <p:txBody>
          <a:bodyPr>
            <a:spAutoFit/>
          </a:bodyPr>
          <a:lstStyle/>
          <a:p>
            <a:pPr algn="l"/>
            <a:r>
              <a:rPr lang="zh-CN" altLang="en-US" sz="2800"/>
              <a:t>两向量作这样的运算</a:t>
            </a:r>
            <a:r>
              <a:rPr lang="en-US" altLang="zh-CN" sz="2800"/>
              <a:t>,</a:t>
            </a:r>
          </a:p>
        </p:txBody>
      </p:sp>
      <p:sp>
        <p:nvSpPr>
          <p:cNvPr id="314377" name="Rectangle 9"/>
          <p:cNvSpPr>
            <a:spLocks noChangeArrowheads="1"/>
          </p:cNvSpPr>
          <p:nvPr/>
        </p:nvSpPr>
        <p:spPr bwMode="auto">
          <a:xfrm>
            <a:off x="990600" y="4510088"/>
            <a:ext cx="1066800" cy="519112"/>
          </a:xfrm>
          <a:prstGeom prst="rect">
            <a:avLst/>
          </a:prstGeom>
          <a:noFill/>
          <a:ln w="9525">
            <a:noFill/>
            <a:miter lim="800000"/>
            <a:headEnd/>
            <a:tailEnd/>
          </a:ln>
        </p:spPr>
        <p:txBody>
          <a:bodyPr>
            <a:spAutoFit/>
          </a:bodyPr>
          <a:lstStyle/>
          <a:p>
            <a:pPr algn="l"/>
            <a:r>
              <a:rPr lang="zh-CN" altLang="en-US" sz="2800">
                <a:solidFill>
                  <a:schemeClr val="accent2"/>
                </a:solidFill>
                <a:ea typeface="黑体" pitchFamily="2" charset="-122"/>
              </a:rPr>
              <a:t>定义</a:t>
            </a:r>
          </a:p>
        </p:txBody>
      </p:sp>
      <p:sp>
        <p:nvSpPr>
          <p:cNvPr id="314379" name="Text Box 11"/>
          <p:cNvSpPr txBox="1">
            <a:spLocks noChangeArrowheads="1"/>
          </p:cNvSpPr>
          <p:nvPr/>
        </p:nvSpPr>
        <p:spPr bwMode="auto">
          <a:xfrm>
            <a:off x="1066800" y="1462088"/>
            <a:ext cx="1447800" cy="519112"/>
          </a:xfrm>
          <a:prstGeom prst="rect">
            <a:avLst/>
          </a:prstGeom>
          <a:gradFill rotWithShape="0">
            <a:gsLst>
              <a:gs pos="0">
                <a:srgbClr val="66FF33"/>
              </a:gs>
              <a:gs pos="100000">
                <a:srgbClr val="FFFFFF"/>
              </a:gs>
            </a:gsLst>
            <a:lin ang="0" scaled="1"/>
          </a:gradFill>
          <a:ln w="57150">
            <a:noFill/>
            <a:miter lim="800000"/>
            <a:headEnd/>
            <a:tailEnd/>
          </a:ln>
        </p:spPr>
        <p:txBody>
          <a:bodyPr>
            <a:spAutoFit/>
          </a:bodyPr>
          <a:lstStyle/>
          <a:p>
            <a:pPr algn="l">
              <a:spcBef>
                <a:spcPct val="50000"/>
              </a:spcBef>
            </a:pPr>
            <a:r>
              <a:rPr lang="en-US" altLang="zh-CN" sz="2800">
                <a:solidFill>
                  <a:schemeClr val="tx2"/>
                </a:solidFill>
              </a:rPr>
              <a:t>1. </a:t>
            </a:r>
            <a:r>
              <a:rPr lang="zh-CN" altLang="en-US" sz="2800">
                <a:solidFill>
                  <a:schemeClr val="tx2"/>
                </a:solidFill>
              </a:rPr>
              <a:t>定义</a:t>
            </a:r>
            <a:endParaRPr lang="zh-CN" altLang="en-US" sz="2400" b="0">
              <a:solidFill>
                <a:schemeClr val="tx2"/>
              </a:solidFill>
            </a:endParaRPr>
          </a:p>
        </p:txBody>
      </p:sp>
      <p:grpSp>
        <p:nvGrpSpPr>
          <p:cNvPr id="1046" name="Group 12"/>
          <p:cNvGrpSpPr>
            <a:grpSpLocks/>
          </p:cNvGrpSpPr>
          <p:nvPr/>
        </p:nvGrpSpPr>
        <p:grpSpPr bwMode="auto">
          <a:xfrm>
            <a:off x="76200" y="0"/>
            <a:ext cx="3124200" cy="452438"/>
            <a:chOff x="0" y="-39"/>
            <a:chExt cx="1968" cy="285"/>
          </a:xfrm>
        </p:grpSpPr>
        <p:grpSp>
          <p:nvGrpSpPr>
            <p:cNvPr id="1056" name="Group 13"/>
            <p:cNvGrpSpPr>
              <a:grpSpLocks/>
            </p:cNvGrpSpPr>
            <p:nvPr/>
          </p:nvGrpSpPr>
          <p:grpSpPr bwMode="auto">
            <a:xfrm>
              <a:off x="0" y="0"/>
              <a:ext cx="1968" cy="246"/>
              <a:chOff x="0" y="0"/>
              <a:chExt cx="1968" cy="246"/>
            </a:xfrm>
          </p:grpSpPr>
          <p:sp>
            <p:nvSpPr>
              <p:cNvPr id="1058" name="Line 14"/>
              <p:cNvSpPr>
                <a:spLocks noChangeShapeType="1"/>
              </p:cNvSpPr>
              <p:nvPr/>
            </p:nvSpPr>
            <p:spPr bwMode="auto">
              <a:xfrm>
                <a:off x="102" y="198"/>
                <a:ext cx="1866" cy="0"/>
              </a:xfrm>
              <a:prstGeom prst="line">
                <a:avLst/>
              </a:prstGeom>
              <a:noFill/>
              <a:ln w="28575">
                <a:solidFill>
                  <a:srgbClr val="0C2625"/>
                </a:solidFill>
                <a:round/>
                <a:headEnd/>
                <a:tailEnd/>
              </a:ln>
            </p:spPr>
            <p:txBody>
              <a:bodyPr/>
              <a:lstStyle/>
              <a:p>
                <a:endParaRPr lang="zh-CN" altLang="en-US"/>
              </a:p>
            </p:txBody>
          </p:sp>
          <p:pic>
            <p:nvPicPr>
              <p:cNvPr id="1059" name="Picture 15" descr="C:\Program Files\Common Files\Microsoft Shared\Clipart\themes1\Bullets\BD10263_.GIF"/>
              <p:cNvPicPr>
                <a:picLocks noChangeAspect="1" noChangeArrowheads="1"/>
              </p:cNvPicPr>
              <p:nvPr/>
            </p:nvPicPr>
            <p:blipFill>
              <a:blip r:embed="rId7"/>
              <a:srcRect/>
              <a:stretch>
                <a:fillRect/>
              </a:stretch>
            </p:blipFill>
            <p:spPr bwMode="auto">
              <a:xfrm>
                <a:off x="0" y="0"/>
                <a:ext cx="246" cy="246"/>
              </a:xfrm>
              <a:prstGeom prst="rect">
                <a:avLst/>
              </a:prstGeom>
              <a:noFill/>
              <a:ln w="9525">
                <a:noFill/>
                <a:miter lim="800000"/>
                <a:headEnd/>
                <a:tailEnd/>
              </a:ln>
            </p:spPr>
          </p:pic>
        </p:grpSp>
        <p:sp>
          <p:nvSpPr>
            <p:cNvPr id="1057" name="Rectangle 16"/>
            <p:cNvSpPr>
              <a:spLocks noChangeArrowheads="1"/>
            </p:cNvSpPr>
            <p:nvPr/>
          </p:nvSpPr>
          <p:spPr bwMode="auto">
            <a:xfrm>
              <a:off x="240" y="-39"/>
              <a:ext cx="1709" cy="231"/>
            </a:xfrm>
            <a:prstGeom prst="rect">
              <a:avLst/>
            </a:prstGeom>
            <a:noFill/>
            <a:ln w="57150">
              <a:noFill/>
              <a:miter lim="800000"/>
              <a:headEnd/>
              <a:tailEnd/>
            </a:ln>
          </p:spPr>
          <p:txBody>
            <a:bodyPr>
              <a:spAutoFit/>
            </a:bodyPr>
            <a:lstStyle/>
            <a:p>
              <a:pPr algn="l">
                <a:spcBef>
                  <a:spcPct val="50000"/>
                </a:spcBef>
              </a:pPr>
              <a:r>
                <a:rPr lang="zh-CN" altLang="en-US" sz="1800">
                  <a:solidFill>
                    <a:srgbClr val="0000FF"/>
                  </a:solidFill>
                  <a:latin typeface="幼圆" pitchFamily="49" charset="-122"/>
                  <a:ea typeface="幼圆" pitchFamily="49" charset="-122"/>
                </a:rPr>
                <a:t>数量积 向量积 </a:t>
              </a:r>
              <a:r>
                <a:rPr lang="zh-CN" altLang="en-US" sz="1800">
                  <a:solidFill>
                    <a:srgbClr val="FF0000"/>
                  </a:solidFill>
                  <a:latin typeface="幼圆" pitchFamily="49" charset="-122"/>
                  <a:ea typeface="幼圆" pitchFamily="49" charset="-122"/>
                </a:rPr>
                <a:t>*</a:t>
              </a:r>
              <a:r>
                <a:rPr lang="zh-CN" altLang="en-US" sz="1800">
                  <a:solidFill>
                    <a:srgbClr val="0000FF"/>
                  </a:solidFill>
                  <a:latin typeface="幼圆" pitchFamily="49" charset="-122"/>
                  <a:ea typeface="幼圆" pitchFamily="49" charset="-122"/>
                </a:rPr>
                <a:t>混合积</a:t>
              </a:r>
            </a:p>
          </p:txBody>
        </p:sp>
      </p:grpSp>
      <p:sp>
        <p:nvSpPr>
          <p:cNvPr id="314385" name="Rectangle 17"/>
          <p:cNvSpPr>
            <a:spLocks noChangeArrowheads="1"/>
          </p:cNvSpPr>
          <p:nvPr/>
        </p:nvSpPr>
        <p:spPr bwMode="auto">
          <a:xfrm>
            <a:off x="2057400" y="1981200"/>
            <a:ext cx="2514600" cy="519113"/>
          </a:xfrm>
          <a:prstGeom prst="rect">
            <a:avLst/>
          </a:prstGeom>
          <a:noFill/>
          <a:ln w="9525">
            <a:noFill/>
            <a:miter lim="800000"/>
            <a:headEnd/>
            <a:tailEnd/>
          </a:ln>
        </p:spPr>
        <p:txBody>
          <a:bodyPr>
            <a:spAutoFit/>
          </a:bodyPr>
          <a:lstStyle/>
          <a:p>
            <a:pPr algn="l"/>
            <a:r>
              <a:rPr lang="zh-CN" altLang="en-US" sz="2800"/>
              <a:t>一物体在常力</a:t>
            </a:r>
          </a:p>
        </p:txBody>
      </p:sp>
      <p:sp>
        <p:nvSpPr>
          <p:cNvPr id="314386" name="Rectangle 18"/>
          <p:cNvSpPr>
            <a:spLocks noChangeArrowheads="1"/>
          </p:cNvSpPr>
          <p:nvPr/>
        </p:nvSpPr>
        <p:spPr bwMode="auto">
          <a:xfrm>
            <a:off x="4572000" y="1995488"/>
            <a:ext cx="3276600" cy="519112"/>
          </a:xfrm>
          <a:prstGeom prst="rect">
            <a:avLst/>
          </a:prstGeom>
          <a:noFill/>
          <a:ln w="9525">
            <a:noFill/>
            <a:miter lim="800000"/>
            <a:headEnd/>
            <a:tailEnd/>
          </a:ln>
        </p:spPr>
        <p:txBody>
          <a:bodyPr>
            <a:spAutoFit/>
          </a:bodyPr>
          <a:lstStyle/>
          <a:p>
            <a:pPr algn="l"/>
            <a:r>
              <a:rPr lang="zh-CN" altLang="en-US" sz="2800"/>
              <a:t>作用下沿直线从点</a:t>
            </a:r>
          </a:p>
        </p:txBody>
      </p:sp>
      <p:sp>
        <p:nvSpPr>
          <p:cNvPr id="314387" name="Rectangle 19"/>
          <p:cNvSpPr>
            <a:spLocks noChangeArrowheads="1"/>
          </p:cNvSpPr>
          <p:nvPr/>
        </p:nvSpPr>
        <p:spPr bwMode="auto">
          <a:xfrm>
            <a:off x="3429000" y="2605088"/>
            <a:ext cx="1905000" cy="519112"/>
          </a:xfrm>
          <a:prstGeom prst="rect">
            <a:avLst/>
          </a:prstGeom>
          <a:noFill/>
          <a:ln w="9525">
            <a:noFill/>
            <a:miter lim="800000"/>
            <a:headEnd/>
            <a:tailEnd/>
          </a:ln>
        </p:spPr>
        <p:txBody>
          <a:bodyPr>
            <a:spAutoFit/>
          </a:bodyPr>
          <a:lstStyle/>
          <a:p>
            <a:pPr algn="l"/>
            <a:r>
              <a:rPr lang="zh-CN" altLang="en-US" sz="2800"/>
              <a:t>表示位移</a:t>
            </a:r>
            <a:r>
              <a:rPr lang="en-US" altLang="zh-CN" sz="2800"/>
              <a:t>,</a:t>
            </a:r>
          </a:p>
        </p:txBody>
      </p:sp>
      <p:graphicFrame>
        <p:nvGraphicFramePr>
          <p:cNvPr id="314388" name="Object 20"/>
          <p:cNvGraphicFramePr>
            <a:graphicFrameLocks noChangeAspect="1"/>
          </p:cNvGraphicFramePr>
          <p:nvPr/>
        </p:nvGraphicFramePr>
        <p:xfrm>
          <a:off x="4330700" y="2070100"/>
          <a:ext cx="317500" cy="368300"/>
        </p:xfrm>
        <a:graphic>
          <a:graphicData uri="http://schemas.openxmlformats.org/presentationml/2006/ole">
            <mc:AlternateContent xmlns:mc="http://schemas.openxmlformats.org/markup-compatibility/2006">
              <mc:Choice xmlns:v="urn:schemas-microsoft-com:vml" Requires="v">
                <p:oleObj spid="_x0000_s1160" name="Equation" r:id="rId8" imgW="317160" imgH="368280" progId="Equation.3">
                  <p:embed/>
                </p:oleObj>
              </mc:Choice>
              <mc:Fallback>
                <p:oleObj name="Equation" r:id="rId8" imgW="317160" imgH="368280" progId="Equation.3">
                  <p:embed/>
                  <p:pic>
                    <p:nvPicPr>
                      <p:cNvPr id="0" name="Object 2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330700" y="2070100"/>
                        <a:ext cx="317500"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4389" name="Object 21"/>
          <p:cNvGraphicFramePr>
            <a:graphicFrameLocks noChangeAspect="1"/>
          </p:cNvGraphicFramePr>
          <p:nvPr/>
        </p:nvGraphicFramePr>
        <p:xfrm>
          <a:off x="7518400" y="2095500"/>
          <a:ext cx="482600" cy="419100"/>
        </p:xfrm>
        <a:graphic>
          <a:graphicData uri="http://schemas.openxmlformats.org/presentationml/2006/ole">
            <mc:AlternateContent xmlns:mc="http://schemas.openxmlformats.org/markup-compatibility/2006">
              <mc:Choice xmlns:v="urn:schemas-microsoft-com:vml" Requires="v">
                <p:oleObj spid="_x0000_s1161" name="Equation" r:id="rId10" imgW="482400" imgH="419040" progId="Equation.3">
                  <p:embed/>
                </p:oleObj>
              </mc:Choice>
              <mc:Fallback>
                <p:oleObj name="Equation" r:id="rId10" imgW="482400" imgH="419040" progId="Equation.3">
                  <p:embed/>
                  <p:pic>
                    <p:nvPicPr>
                      <p:cNvPr id="0" name="Object 2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18400" y="2095500"/>
                        <a:ext cx="48260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4390" name="Object 22"/>
          <p:cNvGraphicFramePr>
            <a:graphicFrameLocks noChangeAspect="1"/>
          </p:cNvGraphicFramePr>
          <p:nvPr/>
        </p:nvGraphicFramePr>
        <p:xfrm>
          <a:off x="2514600" y="2705100"/>
          <a:ext cx="622300" cy="419100"/>
        </p:xfrm>
        <a:graphic>
          <a:graphicData uri="http://schemas.openxmlformats.org/presentationml/2006/ole">
            <mc:AlternateContent xmlns:mc="http://schemas.openxmlformats.org/markup-compatibility/2006">
              <mc:Choice xmlns:v="urn:schemas-microsoft-com:vml" Requires="v">
                <p:oleObj spid="_x0000_s1162" name="Equation" r:id="rId12" imgW="622080" imgH="419040" progId="Equation.3">
                  <p:embed/>
                </p:oleObj>
              </mc:Choice>
              <mc:Fallback>
                <p:oleObj name="Equation" r:id="rId12" imgW="622080" imgH="419040" progId="Equation.3">
                  <p:embed/>
                  <p:pic>
                    <p:nvPicPr>
                      <p:cNvPr id="0" name="Object 2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514600" y="2705100"/>
                        <a:ext cx="62230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4391" name="Object 23"/>
          <p:cNvGraphicFramePr>
            <a:graphicFrameLocks noChangeAspect="1"/>
          </p:cNvGraphicFramePr>
          <p:nvPr/>
        </p:nvGraphicFramePr>
        <p:xfrm>
          <a:off x="3213100" y="2743200"/>
          <a:ext cx="215900" cy="304800"/>
        </p:xfrm>
        <a:graphic>
          <a:graphicData uri="http://schemas.openxmlformats.org/presentationml/2006/ole">
            <mc:AlternateContent xmlns:mc="http://schemas.openxmlformats.org/markup-compatibility/2006">
              <mc:Choice xmlns:v="urn:schemas-microsoft-com:vml" Requires="v">
                <p:oleObj spid="_x0000_s1163" name="Equation" r:id="rId14" imgW="215640" imgH="304560" progId="Equation.3">
                  <p:embed/>
                </p:oleObj>
              </mc:Choice>
              <mc:Fallback>
                <p:oleObj name="Equation" r:id="rId14" imgW="215640" imgH="304560" progId="Equation.3">
                  <p:embed/>
                  <p:pic>
                    <p:nvPicPr>
                      <p:cNvPr id="0" name="Object 2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213100" y="2743200"/>
                        <a:ext cx="21590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4392" name="Object 24"/>
          <p:cNvGraphicFramePr>
            <a:graphicFrameLocks noChangeAspect="1"/>
          </p:cNvGraphicFramePr>
          <p:nvPr/>
        </p:nvGraphicFramePr>
        <p:xfrm>
          <a:off x="5041900" y="2641600"/>
          <a:ext cx="673100" cy="406400"/>
        </p:xfrm>
        <a:graphic>
          <a:graphicData uri="http://schemas.openxmlformats.org/presentationml/2006/ole">
            <mc:AlternateContent xmlns:mc="http://schemas.openxmlformats.org/markup-compatibility/2006">
              <mc:Choice xmlns:v="urn:schemas-microsoft-com:vml" Requires="v">
                <p:oleObj spid="_x0000_s1164" name="Equation" r:id="rId16" imgW="672840" imgH="406080" progId="Equation.3">
                  <p:embed/>
                </p:oleObj>
              </mc:Choice>
              <mc:Fallback>
                <p:oleObj name="Equation" r:id="rId16" imgW="672840" imgH="406080" progId="Equation.3">
                  <p:embed/>
                  <p:pic>
                    <p:nvPicPr>
                      <p:cNvPr id="0" name="Object 24"/>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041900" y="2641600"/>
                        <a:ext cx="6731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4393" name="Rectangle 25"/>
          <p:cNvSpPr>
            <a:spLocks noChangeArrowheads="1"/>
          </p:cNvSpPr>
          <p:nvPr/>
        </p:nvSpPr>
        <p:spPr bwMode="auto">
          <a:xfrm>
            <a:off x="5638800" y="2590800"/>
            <a:ext cx="2667000" cy="519113"/>
          </a:xfrm>
          <a:prstGeom prst="rect">
            <a:avLst/>
          </a:prstGeom>
          <a:noFill/>
          <a:ln w="9525">
            <a:noFill/>
            <a:miter lim="800000"/>
            <a:headEnd/>
            <a:tailEnd/>
          </a:ln>
        </p:spPr>
        <p:txBody>
          <a:bodyPr>
            <a:spAutoFit/>
          </a:bodyPr>
          <a:lstStyle/>
          <a:p>
            <a:pPr algn="l"/>
            <a:r>
              <a:rPr lang="zh-CN" altLang="en-US" sz="2800"/>
              <a:t>所作的功为</a:t>
            </a:r>
          </a:p>
        </p:txBody>
      </p:sp>
      <p:sp>
        <p:nvSpPr>
          <p:cNvPr id="314394" name="Rectangle 26"/>
          <p:cNvSpPr>
            <a:spLocks noChangeArrowheads="1"/>
          </p:cNvSpPr>
          <p:nvPr/>
        </p:nvSpPr>
        <p:spPr bwMode="auto">
          <a:xfrm>
            <a:off x="990600" y="2590800"/>
            <a:ext cx="1905000" cy="519113"/>
          </a:xfrm>
          <a:prstGeom prst="rect">
            <a:avLst/>
          </a:prstGeom>
          <a:noFill/>
          <a:ln w="9525">
            <a:noFill/>
            <a:miter lim="800000"/>
            <a:headEnd/>
            <a:tailEnd/>
          </a:ln>
        </p:spPr>
        <p:txBody>
          <a:bodyPr>
            <a:spAutoFit/>
          </a:bodyPr>
          <a:lstStyle/>
          <a:p>
            <a:pPr algn="l"/>
            <a:r>
              <a:rPr lang="zh-CN" altLang="en-US" sz="2800"/>
              <a:t>移动到点</a:t>
            </a:r>
          </a:p>
        </p:txBody>
      </p:sp>
      <p:graphicFrame>
        <p:nvGraphicFramePr>
          <p:cNvPr id="314395" name="Object 27"/>
          <p:cNvGraphicFramePr>
            <a:graphicFrameLocks noChangeAspect="1"/>
          </p:cNvGraphicFramePr>
          <p:nvPr/>
        </p:nvGraphicFramePr>
        <p:xfrm>
          <a:off x="5156200" y="3327400"/>
          <a:ext cx="1854200" cy="406400"/>
        </p:xfrm>
        <a:graphic>
          <a:graphicData uri="http://schemas.openxmlformats.org/presentationml/2006/ole">
            <mc:AlternateContent xmlns:mc="http://schemas.openxmlformats.org/markup-compatibility/2006">
              <mc:Choice xmlns:v="urn:schemas-microsoft-com:vml" Requires="v">
                <p:oleObj spid="_x0000_s1165" name="Equation" r:id="rId18" imgW="1854000" imgH="406080" progId="Equation.3">
                  <p:embed/>
                </p:oleObj>
              </mc:Choice>
              <mc:Fallback>
                <p:oleObj name="Equation" r:id="rId18" imgW="1854000" imgH="406080" progId="Equation.3">
                  <p:embed/>
                  <p:pic>
                    <p:nvPicPr>
                      <p:cNvPr id="0" name="Object 27"/>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156200" y="3327400"/>
                        <a:ext cx="18542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4396" name="Rectangle 28"/>
          <p:cNvSpPr>
            <a:spLocks noChangeArrowheads="1"/>
          </p:cNvSpPr>
          <p:nvPr/>
        </p:nvSpPr>
        <p:spPr bwMode="auto">
          <a:xfrm>
            <a:off x="5410200" y="3900488"/>
            <a:ext cx="2133600" cy="519112"/>
          </a:xfrm>
          <a:prstGeom prst="rect">
            <a:avLst/>
          </a:prstGeom>
          <a:noFill/>
          <a:ln w="9525">
            <a:noFill/>
            <a:miter lim="800000"/>
            <a:headEnd/>
            <a:tailEnd/>
          </a:ln>
        </p:spPr>
        <p:txBody>
          <a:bodyPr>
            <a:spAutoFit/>
          </a:bodyPr>
          <a:lstStyle/>
          <a:p>
            <a:pPr algn="l"/>
            <a:r>
              <a:rPr lang="zh-CN" altLang="en-US" sz="2800"/>
              <a:t>结果是一个</a:t>
            </a:r>
          </a:p>
        </p:txBody>
      </p:sp>
      <p:sp>
        <p:nvSpPr>
          <p:cNvPr id="314397" name="Rectangle 29"/>
          <p:cNvSpPr>
            <a:spLocks noChangeArrowheads="1"/>
          </p:cNvSpPr>
          <p:nvPr/>
        </p:nvSpPr>
        <p:spPr bwMode="auto">
          <a:xfrm>
            <a:off x="1981200" y="4495800"/>
            <a:ext cx="990600" cy="519113"/>
          </a:xfrm>
          <a:prstGeom prst="rect">
            <a:avLst/>
          </a:prstGeom>
          <a:noFill/>
          <a:ln w="9525">
            <a:noFill/>
            <a:miter lim="800000"/>
            <a:headEnd/>
            <a:tailEnd/>
          </a:ln>
        </p:spPr>
        <p:txBody>
          <a:bodyPr>
            <a:spAutoFit/>
          </a:bodyPr>
          <a:lstStyle/>
          <a:p>
            <a:pPr algn="l"/>
            <a:r>
              <a:rPr lang="zh-CN" altLang="en-US" sz="2800"/>
              <a:t>向量</a:t>
            </a:r>
          </a:p>
        </p:txBody>
      </p:sp>
      <p:graphicFrame>
        <p:nvGraphicFramePr>
          <p:cNvPr id="314398" name="Object 30"/>
          <p:cNvGraphicFramePr>
            <a:graphicFrameLocks noChangeAspect="1"/>
          </p:cNvGraphicFramePr>
          <p:nvPr/>
        </p:nvGraphicFramePr>
        <p:xfrm>
          <a:off x="2832100" y="4532313"/>
          <a:ext cx="1130300" cy="406400"/>
        </p:xfrm>
        <a:graphic>
          <a:graphicData uri="http://schemas.openxmlformats.org/presentationml/2006/ole">
            <mc:AlternateContent xmlns:mc="http://schemas.openxmlformats.org/markup-compatibility/2006">
              <mc:Choice xmlns:v="urn:schemas-microsoft-com:vml" Requires="v">
                <p:oleObj spid="_x0000_s1166" name="Equation" r:id="rId20" imgW="1130040" imgH="406080" progId="Equation.3">
                  <p:embed/>
                </p:oleObj>
              </mc:Choice>
              <mc:Fallback>
                <p:oleObj name="Equation" r:id="rId20" imgW="1130040" imgH="406080" progId="Equation.3">
                  <p:embed/>
                  <p:pic>
                    <p:nvPicPr>
                      <p:cNvPr id="0" name="Object 30"/>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832100" y="4532313"/>
                        <a:ext cx="11303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4399" name="Rectangle 31"/>
          <p:cNvSpPr>
            <a:spLocks noChangeArrowheads="1"/>
          </p:cNvSpPr>
          <p:nvPr/>
        </p:nvSpPr>
        <p:spPr bwMode="auto">
          <a:xfrm>
            <a:off x="3886200" y="4495800"/>
            <a:ext cx="1541463" cy="519113"/>
          </a:xfrm>
          <a:prstGeom prst="rect">
            <a:avLst/>
          </a:prstGeom>
          <a:noFill/>
          <a:ln w="57150">
            <a:noFill/>
            <a:miter lim="800000"/>
            <a:headEnd/>
            <a:tailEnd/>
          </a:ln>
        </p:spPr>
        <p:txBody>
          <a:bodyPr>
            <a:spAutoFit/>
          </a:bodyPr>
          <a:lstStyle/>
          <a:p>
            <a:pPr algn="l"/>
            <a:r>
              <a:rPr lang="zh-CN" altLang="en-US" sz="2800">
                <a:solidFill>
                  <a:srgbClr val="0000FF"/>
                </a:solidFill>
                <a:ea typeface="黑体" pitchFamily="2" charset="-122"/>
              </a:rPr>
              <a:t>数量积</a:t>
            </a:r>
          </a:p>
        </p:txBody>
      </p:sp>
      <p:graphicFrame>
        <p:nvGraphicFramePr>
          <p:cNvPr id="314400" name="Object 32"/>
          <p:cNvGraphicFramePr>
            <a:graphicFrameLocks noChangeAspect="1"/>
          </p:cNvGraphicFramePr>
          <p:nvPr/>
        </p:nvGraphicFramePr>
        <p:xfrm>
          <a:off x="5105400" y="4546600"/>
          <a:ext cx="977900" cy="406400"/>
        </p:xfrm>
        <a:graphic>
          <a:graphicData uri="http://schemas.openxmlformats.org/presentationml/2006/ole">
            <mc:AlternateContent xmlns:mc="http://schemas.openxmlformats.org/markup-compatibility/2006">
              <mc:Choice xmlns:v="urn:schemas-microsoft-com:vml" Requires="v">
                <p:oleObj spid="_x0000_s1167" name="Equation" r:id="rId22" imgW="977760" imgH="406080" progId="Equation.3">
                  <p:embed/>
                </p:oleObj>
              </mc:Choice>
              <mc:Fallback>
                <p:oleObj name="Equation" r:id="rId22" imgW="977760" imgH="406080" progId="Equation.3">
                  <p:embed/>
                  <p:pic>
                    <p:nvPicPr>
                      <p:cNvPr id="0" name="Object 32"/>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5105400" y="4546600"/>
                        <a:ext cx="9779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4401" name="Object 33"/>
          <p:cNvGraphicFramePr>
            <a:graphicFrameLocks noChangeAspect="1"/>
          </p:cNvGraphicFramePr>
          <p:nvPr/>
        </p:nvGraphicFramePr>
        <p:xfrm>
          <a:off x="5791200" y="5257800"/>
          <a:ext cx="1828800" cy="406400"/>
        </p:xfrm>
        <a:graphic>
          <a:graphicData uri="http://schemas.openxmlformats.org/presentationml/2006/ole">
            <mc:AlternateContent xmlns:mc="http://schemas.openxmlformats.org/markup-compatibility/2006">
              <mc:Choice xmlns:v="urn:schemas-microsoft-com:vml" Requires="v">
                <p:oleObj spid="_x0000_s1168" name="Equation" r:id="rId24" imgW="1828800" imgH="406080" progId="Equation.3">
                  <p:embed/>
                </p:oleObj>
              </mc:Choice>
              <mc:Fallback>
                <p:oleObj name="Equation" r:id="rId24" imgW="1828800" imgH="406080" progId="Equation.3">
                  <p:embed/>
                  <p:pic>
                    <p:nvPicPr>
                      <p:cNvPr id="0" name="Object 33"/>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5791200" y="5257800"/>
                        <a:ext cx="18288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4402" name="Rectangle 34"/>
          <p:cNvSpPr>
            <a:spLocks noChangeArrowheads="1"/>
          </p:cNvSpPr>
          <p:nvPr/>
        </p:nvSpPr>
        <p:spPr bwMode="auto">
          <a:xfrm>
            <a:off x="7239000" y="3886200"/>
            <a:ext cx="1143000" cy="519113"/>
          </a:xfrm>
          <a:prstGeom prst="rect">
            <a:avLst/>
          </a:prstGeom>
          <a:noFill/>
          <a:ln w="9525">
            <a:noFill/>
            <a:miter lim="800000"/>
            <a:headEnd/>
            <a:tailEnd/>
          </a:ln>
        </p:spPr>
        <p:txBody>
          <a:bodyPr>
            <a:spAutoFit/>
          </a:bodyPr>
          <a:lstStyle/>
          <a:p>
            <a:pPr algn="l"/>
            <a:r>
              <a:rPr lang="zh-CN" altLang="en-US" sz="2800">
                <a:solidFill>
                  <a:srgbClr val="0000FF"/>
                </a:solidFill>
                <a:latin typeface="黑体" pitchFamily="2" charset="-122"/>
                <a:ea typeface="黑体" pitchFamily="2" charset="-122"/>
              </a:rPr>
              <a:t>数量</a:t>
            </a:r>
            <a:r>
              <a:rPr lang="en-US" altLang="zh-CN" sz="2800">
                <a:solidFill>
                  <a:srgbClr val="0000FF"/>
                </a:solidFill>
                <a:latin typeface="黑体" pitchFamily="2" charset="-122"/>
                <a:ea typeface="黑体" pitchFamily="2" charset="-122"/>
              </a:rPr>
              <a:t>.</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4379"/>
                                        </p:tgtEl>
                                        <p:attrNameLst>
                                          <p:attrName>style.visibility</p:attrName>
                                        </p:attrNameLst>
                                      </p:cBhvr>
                                      <p:to>
                                        <p:strVal val="visible"/>
                                      </p:to>
                                    </p:set>
                                    <p:animEffect transition="in" filter="wipe(left)">
                                      <p:cBhvr>
                                        <p:cTn id="7" dur="500"/>
                                        <p:tgtEl>
                                          <p:spTgt spid="31437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4374"/>
                                        </p:tgtEl>
                                        <p:attrNameLst>
                                          <p:attrName>style.visibility</p:attrName>
                                        </p:attrNameLst>
                                      </p:cBhvr>
                                      <p:to>
                                        <p:strVal val="visible"/>
                                      </p:to>
                                    </p:set>
                                    <p:animEffect transition="in" filter="wipe(left)">
                                      <p:cBhvr>
                                        <p:cTn id="12" dur="500"/>
                                        <p:tgtEl>
                                          <p:spTgt spid="31437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14385"/>
                                        </p:tgtEl>
                                        <p:attrNameLst>
                                          <p:attrName>style.visibility</p:attrName>
                                        </p:attrNameLst>
                                      </p:cBhvr>
                                      <p:to>
                                        <p:strVal val="visible"/>
                                      </p:to>
                                    </p:set>
                                    <p:animEffect transition="in" filter="wipe(left)">
                                      <p:cBhvr>
                                        <p:cTn id="17" dur="500"/>
                                        <p:tgtEl>
                                          <p:spTgt spid="31438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14388"/>
                                        </p:tgtEl>
                                        <p:attrNameLst>
                                          <p:attrName>style.visibility</p:attrName>
                                        </p:attrNameLst>
                                      </p:cBhvr>
                                      <p:to>
                                        <p:strVal val="visible"/>
                                      </p:to>
                                    </p:set>
                                    <p:animEffect transition="in" filter="wipe(left)">
                                      <p:cBhvr>
                                        <p:cTn id="22" dur="500"/>
                                        <p:tgtEl>
                                          <p:spTgt spid="31438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14386"/>
                                        </p:tgtEl>
                                        <p:attrNameLst>
                                          <p:attrName>style.visibility</p:attrName>
                                        </p:attrNameLst>
                                      </p:cBhvr>
                                      <p:to>
                                        <p:strVal val="visible"/>
                                      </p:to>
                                    </p:set>
                                    <p:animEffect transition="in" filter="wipe(left)">
                                      <p:cBhvr>
                                        <p:cTn id="27" dur="500"/>
                                        <p:tgtEl>
                                          <p:spTgt spid="31438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14389"/>
                                        </p:tgtEl>
                                        <p:attrNameLst>
                                          <p:attrName>style.visibility</p:attrName>
                                        </p:attrNameLst>
                                      </p:cBhvr>
                                      <p:to>
                                        <p:strVal val="visible"/>
                                      </p:to>
                                    </p:set>
                                    <p:animEffect transition="in" filter="wipe(left)">
                                      <p:cBhvr>
                                        <p:cTn id="32" dur="500"/>
                                        <p:tgtEl>
                                          <p:spTgt spid="31438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14394"/>
                                        </p:tgtEl>
                                        <p:attrNameLst>
                                          <p:attrName>style.visibility</p:attrName>
                                        </p:attrNameLst>
                                      </p:cBhvr>
                                      <p:to>
                                        <p:strVal val="visible"/>
                                      </p:to>
                                    </p:set>
                                    <p:animEffect transition="in" filter="wipe(left)">
                                      <p:cBhvr>
                                        <p:cTn id="37" dur="500"/>
                                        <p:tgtEl>
                                          <p:spTgt spid="31439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14390"/>
                                        </p:tgtEl>
                                        <p:attrNameLst>
                                          <p:attrName>style.visibility</p:attrName>
                                        </p:attrNameLst>
                                      </p:cBhvr>
                                      <p:to>
                                        <p:strVal val="visible"/>
                                      </p:to>
                                    </p:set>
                                    <p:animEffect transition="in" filter="wipe(left)">
                                      <p:cBhvr>
                                        <p:cTn id="42" dur="500"/>
                                        <p:tgtEl>
                                          <p:spTgt spid="31439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14391"/>
                                        </p:tgtEl>
                                        <p:attrNameLst>
                                          <p:attrName>style.visibility</p:attrName>
                                        </p:attrNameLst>
                                      </p:cBhvr>
                                      <p:to>
                                        <p:strVal val="visible"/>
                                      </p:to>
                                    </p:set>
                                    <p:animEffect transition="in" filter="wipe(left)">
                                      <p:cBhvr>
                                        <p:cTn id="47" dur="500"/>
                                        <p:tgtEl>
                                          <p:spTgt spid="31439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14387"/>
                                        </p:tgtEl>
                                        <p:attrNameLst>
                                          <p:attrName>style.visibility</p:attrName>
                                        </p:attrNameLst>
                                      </p:cBhvr>
                                      <p:to>
                                        <p:strVal val="visible"/>
                                      </p:to>
                                    </p:set>
                                    <p:animEffect transition="in" filter="wipe(left)">
                                      <p:cBhvr>
                                        <p:cTn id="52" dur="500"/>
                                        <p:tgtEl>
                                          <p:spTgt spid="314387"/>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314392"/>
                                        </p:tgtEl>
                                        <p:attrNameLst>
                                          <p:attrName>style.visibility</p:attrName>
                                        </p:attrNameLst>
                                      </p:cBhvr>
                                      <p:to>
                                        <p:strVal val="visible"/>
                                      </p:to>
                                    </p:set>
                                    <p:animEffect transition="in" filter="wipe(left)">
                                      <p:cBhvr>
                                        <p:cTn id="57" dur="500"/>
                                        <p:tgtEl>
                                          <p:spTgt spid="31439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314393"/>
                                        </p:tgtEl>
                                        <p:attrNameLst>
                                          <p:attrName>style.visibility</p:attrName>
                                        </p:attrNameLst>
                                      </p:cBhvr>
                                      <p:to>
                                        <p:strVal val="visible"/>
                                      </p:to>
                                    </p:set>
                                    <p:animEffect transition="in" filter="wipe(left)">
                                      <p:cBhvr>
                                        <p:cTn id="62" dur="500"/>
                                        <p:tgtEl>
                                          <p:spTgt spid="314393"/>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314372"/>
                                        </p:tgtEl>
                                        <p:attrNameLst>
                                          <p:attrName>style.visibility</p:attrName>
                                        </p:attrNameLst>
                                      </p:cBhvr>
                                      <p:to>
                                        <p:strVal val="visible"/>
                                      </p:to>
                                    </p:set>
                                    <p:animEffect transition="in" filter="wipe(left)">
                                      <p:cBhvr>
                                        <p:cTn id="67" dur="500"/>
                                        <p:tgtEl>
                                          <p:spTgt spid="314372"/>
                                        </p:tgtEl>
                                      </p:cBhvr>
                                    </p:animEffect>
                                  </p:childTnLst>
                                </p:cTn>
                              </p:par>
                            </p:childTnLst>
                          </p:cTn>
                        </p:par>
                      </p:childTnLst>
                    </p:cTn>
                  </p:par>
                  <p:par>
                    <p:cTn id="68" fill="hold">
                      <p:stCondLst>
                        <p:cond delay="indefinite"/>
                      </p:stCondLst>
                      <p:childTnLst>
                        <p:par>
                          <p:cTn id="69" fill="hold">
                            <p:stCondLst>
                              <p:cond delay="0"/>
                            </p:stCondLst>
                            <p:childTnLst>
                              <p:par>
                                <p:cTn id="70" presetID="2" presetClass="entr" presetSubtype="8" fill="hold" grpId="0" nodeType="clickEffect">
                                  <p:stCondLst>
                                    <p:cond delay="0"/>
                                  </p:stCondLst>
                                  <p:childTnLst>
                                    <p:set>
                                      <p:cBhvr>
                                        <p:cTn id="71" dur="1" fill="hold">
                                          <p:stCondLst>
                                            <p:cond delay="0"/>
                                          </p:stCondLst>
                                        </p:cTn>
                                        <p:tgtEl>
                                          <p:spTgt spid="314371"/>
                                        </p:tgtEl>
                                        <p:attrNameLst>
                                          <p:attrName>style.visibility</p:attrName>
                                        </p:attrNameLst>
                                      </p:cBhvr>
                                      <p:to>
                                        <p:strVal val="visible"/>
                                      </p:to>
                                    </p:set>
                                    <p:anim calcmode="lin" valueType="num">
                                      <p:cBhvr additive="base">
                                        <p:cTn id="72" dur="500" fill="hold"/>
                                        <p:tgtEl>
                                          <p:spTgt spid="314371"/>
                                        </p:tgtEl>
                                        <p:attrNameLst>
                                          <p:attrName>ppt_x</p:attrName>
                                        </p:attrNameLst>
                                      </p:cBhvr>
                                      <p:tavLst>
                                        <p:tav tm="0">
                                          <p:val>
                                            <p:strVal val="0-#ppt_w/2"/>
                                          </p:val>
                                        </p:tav>
                                        <p:tav tm="100000">
                                          <p:val>
                                            <p:strVal val="#ppt_x"/>
                                          </p:val>
                                        </p:tav>
                                      </p:tavLst>
                                    </p:anim>
                                    <p:anim calcmode="lin" valueType="num">
                                      <p:cBhvr additive="base">
                                        <p:cTn id="73" dur="500" fill="hold"/>
                                        <p:tgtEl>
                                          <p:spTgt spid="314371"/>
                                        </p:tgtEl>
                                        <p:attrNameLst>
                                          <p:attrName>ppt_y</p:attrName>
                                        </p:attrNameLst>
                                      </p:cBhvr>
                                      <p:tavLst>
                                        <p:tav tm="0">
                                          <p:val>
                                            <p:strVal val="#ppt_y"/>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childTnLst>
                                    <p:set>
                                      <p:cBhvr>
                                        <p:cTn id="77" dur="1" fill="hold">
                                          <p:stCondLst>
                                            <p:cond delay="0"/>
                                          </p:stCondLst>
                                        </p:cTn>
                                        <p:tgtEl>
                                          <p:spTgt spid="314395"/>
                                        </p:tgtEl>
                                        <p:attrNameLst>
                                          <p:attrName>style.visibility</p:attrName>
                                        </p:attrNameLst>
                                      </p:cBhvr>
                                      <p:to>
                                        <p:strVal val="visible"/>
                                      </p:to>
                                    </p:set>
                                    <p:animEffect transition="in" filter="wipe(left)">
                                      <p:cBhvr>
                                        <p:cTn id="78" dur="500"/>
                                        <p:tgtEl>
                                          <p:spTgt spid="314395"/>
                                        </p:tgtEl>
                                      </p:cBhvr>
                                    </p:animEffect>
                                  </p:childTnLst>
                                </p:cTn>
                              </p:par>
                            </p:childTnLst>
                          </p:cTn>
                        </p:par>
                      </p:childTnLst>
                    </p:cTn>
                  </p:par>
                  <p:par>
                    <p:cTn id="79" fill="hold">
                      <p:stCondLst>
                        <p:cond delay="indefinite"/>
                      </p:stCondLst>
                      <p:childTnLst>
                        <p:par>
                          <p:cTn id="80" fill="hold">
                            <p:stCondLst>
                              <p:cond delay="0"/>
                            </p:stCondLst>
                            <p:childTnLst>
                              <p:par>
                                <p:cTn id="81" presetID="2" presetClass="entr" presetSubtype="8" fill="hold" grpId="0" nodeType="clickEffect">
                                  <p:stCondLst>
                                    <p:cond delay="0"/>
                                  </p:stCondLst>
                                  <p:childTnLst>
                                    <p:set>
                                      <p:cBhvr>
                                        <p:cTn id="82" dur="1" fill="hold">
                                          <p:stCondLst>
                                            <p:cond delay="0"/>
                                          </p:stCondLst>
                                        </p:cTn>
                                        <p:tgtEl>
                                          <p:spTgt spid="314375"/>
                                        </p:tgtEl>
                                        <p:attrNameLst>
                                          <p:attrName>style.visibility</p:attrName>
                                        </p:attrNameLst>
                                      </p:cBhvr>
                                      <p:to>
                                        <p:strVal val="visible"/>
                                      </p:to>
                                    </p:set>
                                    <p:anim calcmode="lin" valueType="num">
                                      <p:cBhvr additive="base">
                                        <p:cTn id="83" dur="500" fill="hold"/>
                                        <p:tgtEl>
                                          <p:spTgt spid="314375"/>
                                        </p:tgtEl>
                                        <p:attrNameLst>
                                          <p:attrName>ppt_x</p:attrName>
                                        </p:attrNameLst>
                                      </p:cBhvr>
                                      <p:tavLst>
                                        <p:tav tm="0">
                                          <p:val>
                                            <p:strVal val="0-#ppt_w/2"/>
                                          </p:val>
                                        </p:tav>
                                        <p:tav tm="100000">
                                          <p:val>
                                            <p:strVal val="#ppt_x"/>
                                          </p:val>
                                        </p:tav>
                                      </p:tavLst>
                                    </p:anim>
                                    <p:anim calcmode="lin" valueType="num">
                                      <p:cBhvr additive="base">
                                        <p:cTn id="84" dur="500" fill="hold"/>
                                        <p:tgtEl>
                                          <p:spTgt spid="314375"/>
                                        </p:tgtEl>
                                        <p:attrNameLst>
                                          <p:attrName>ppt_y</p:attrName>
                                        </p:attrNameLst>
                                      </p:cBhvr>
                                      <p:tavLst>
                                        <p:tav tm="0">
                                          <p:val>
                                            <p:strVal val="#ppt_y"/>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grpId="0" nodeType="clickEffect">
                                  <p:stCondLst>
                                    <p:cond delay="0"/>
                                  </p:stCondLst>
                                  <p:childTnLst>
                                    <p:set>
                                      <p:cBhvr>
                                        <p:cTn id="88" dur="1" fill="hold">
                                          <p:stCondLst>
                                            <p:cond delay="0"/>
                                          </p:stCondLst>
                                        </p:cTn>
                                        <p:tgtEl>
                                          <p:spTgt spid="314376"/>
                                        </p:tgtEl>
                                        <p:attrNameLst>
                                          <p:attrName>style.visibility</p:attrName>
                                        </p:attrNameLst>
                                      </p:cBhvr>
                                      <p:to>
                                        <p:strVal val="visible"/>
                                      </p:to>
                                    </p:set>
                                    <p:animEffect transition="in" filter="wipe(left)">
                                      <p:cBhvr>
                                        <p:cTn id="89" dur="500"/>
                                        <p:tgtEl>
                                          <p:spTgt spid="314376"/>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grpId="0" nodeType="clickEffect">
                                  <p:stCondLst>
                                    <p:cond delay="0"/>
                                  </p:stCondLst>
                                  <p:childTnLst>
                                    <p:set>
                                      <p:cBhvr>
                                        <p:cTn id="93" dur="1" fill="hold">
                                          <p:stCondLst>
                                            <p:cond delay="0"/>
                                          </p:stCondLst>
                                        </p:cTn>
                                        <p:tgtEl>
                                          <p:spTgt spid="314396"/>
                                        </p:tgtEl>
                                        <p:attrNameLst>
                                          <p:attrName>style.visibility</p:attrName>
                                        </p:attrNameLst>
                                      </p:cBhvr>
                                      <p:to>
                                        <p:strVal val="visible"/>
                                      </p:to>
                                    </p:set>
                                    <p:animEffect transition="in" filter="wipe(left)">
                                      <p:cBhvr>
                                        <p:cTn id="94" dur="500"/>
                                        <p:tgtEl>
                                          <p:spTgt spid="314396"/>
                                        </p:tgtEl>
                                      </p:cBhvr>
                                    </p:animEffect>
                                  </p:childTnLst>
                                </p:cTn>
                              </p:par>
                            </p:childTnLst>
                          </p:cTn>
                        </p:par>
                      </p:childTnLst>
                    </p:cTn>
                  </p:par>
                  <p:par>
                    <p:cTn id="95" fill="hold">
                      <p:stCondLst>
                        <p:cond delay="indefinite"/>
                      </p:stCondLst>
                      <p:childTnLst>
                        <p:par>
                          <p:cTn id="96" fill="hold">
                            <p:stCondLst>
                              <p:cond delay="0"/>
                            </p:stCondLst>
                            <p:childTnLst>
                              <p:par>
                                <p:cTn id="97" presetID="23" presetClass="entr" presetSubtype="16" fill="hold" grpId="0" nodeType="clickEffect">
                                  <p:stCondLst>
                                    <p:cond delay="0"/>
                                  </p:stCondLst>
                                  <p:childTnLst>
                                    <p:set>
                                      <p:cBhvr>
                                        <p:cTn id="98" dur="1" fill="hold">
                                          <p:stCondLst>
                                            <p:cond delay="0"/>
                                          </p:stCondLst>
                                        </p:cTn>
                                        <p:tgtEl>
                                          <p:spTgt spid="314402"/>
                                        </p:tgtEl>
                                        <p:attrNameLst>
                                          <p:attrName>style.visibility</p:attrName>
                                        </p:attrNameLst>
                                      </p:cBhvr>
                                      <p:to>
                                        <p:strVal val="visible"/>
                                      </p:to>
                                    </p:set>
                                    <p:anim calcmode="lin" valueType="num">
                                      <p:cBhvr>
                                        <p:cTn id="99" dur="500" fill="hold"/>
                                        <p:tgtEl>
                                          <p:spTgt spid="314402"/>
                                        </p:tgtEl>
                                        <p:attrNameLst>
                                          <p:attrName>ppt_w</p:attrName>
                                        </p:attrNameLst>
                                      </p:cBhvr>
                                      <p:tavLst>
                                        <p:tav tm="0">
                                          <p:val>
                                            <p:fltVal val="0"/>
                                          </p:val>
                                        </p:tav>
                                        <p:tav tm="100000">
                                          <p:val>
                                            <p:strVal val="#ppt_w"/>
                                          </p:val>
                                        </p:tav>
                                      </p:tavLst>
                                    </p:anim>
                                    <p:anim calcmode="lin" valueType="num">
                                      <p:cBhvr>
                                        <p:cTn id="100" dur="500" fill="hold"/>
                                        <p:tgtEl>
                                          <p:spTgt spid="314402"/>
                                        </p:tgtEl>
                                        <p:attrNameLst>
                                          <p:attrName>ppt_h</p:attrName>
                                        </p:attrNameLst>
                                      </p:cBhvr>
                                      <p:tavLst>
                                        <p:tav tm="0">
                                          <p:val>
                                            <p:fltVal val="0"/>
                                          </p:val>
                                        </p:tav>
                                        <p:tav tm="100000">
                                          <p:val>
                                            <p:strVal val="#ppt_h"/>
                                          </p:val>
                                        </p:tav>
                                      </p:tavLst>
                                    </p:anim>
                                  </p:childTnLst>
                                </p:cTn>
                              </p:par>
                            </p:childTnLst>
                          </p:cTn>
                        </p:par>
                      </p:childTnLst>
                    </p:cTn>
                  </p:par>
                  <p:par>
                    <p:cTn id="101" fill="hold">
                      <p:stCondLst>
                        <p:cond delay="indefinite"/>
                      </p:stCondLst>
                      <p:childTnLst>
                        <p:par>
                          <p:cTn id="102" fill="hold">
                            <p:stCondLst>
                              <p:cond delay="0"/>
                            </p:stCondLst>
                            <p:childTnLst>
                              <p:par>
                                <p:cTn id="103" presetID="22" presetClass="entr" presetSubtype="8" fill="hold" grpId="0" nodeType="clickEffect">
                                  <p:stCondLst>
                                    <p:cond delay="0"/>
                                  </p:stCondLst>
                                  <p:childTnLst>
                                    <p:set>
                                      <p:cBhvr>
                                        <p:cTn id="104" dur="1" fill="hold">
                                          <p:stCondLst>
                                            <p:cond delay="0"/>
                                          </p:stCondLst>
                                        </p:cTn>
                                        <p:tgtEl>
                                          <p:spTgt spid="314377"/>
                                        </p:tgtEl>
                                        <p:attrNameLst>
                                          <p:attrName>style.visibility</p:attrName>
                                        </p:attrNameLst>
                                      </p:cBhvr>
                                      <p:to>
                                        <p:strVal val="visible"/>
                                      </p:to>
                                    </p:set>
                                    <p:animEffect transition="in" filter="wipe(left)">
                                      <p:cBhvr>
                                        <p:cTn id="105" dur="500"/>
                                        <p:tgtEl>
                                          <p:spTgt spid="314377"/>
                                        </p:tgtEl>
                                      </p:cBhvr>
                                    </p:animEffect>
                                  </p:childTnLst>
                                </p:cTn>
                              </p:par>
                            </p:childTnLst>
                          </p:cTn>
                        </p:par>
                      </p:childTnLst>
                    </p:cTn>
                  </p:par>
                  <p:par>
                    <p:cTn id="106" fill="hold">
                      <p:stCondLst>
                        <p:cond delay="indefinite"/>
                      </p:stCondLst>
                      <p:childTnLst>
                        <p:par>
                          <p:cTn id="107" fill="hold">
                            <p:stCondLst>
                              <p:cond delay="0"/>
                            </p:stCondLst>
                            <p:childTnLst>
                              <p:par>
                                <p:cTn id="108" presetID="22" presetClass="entr" presetSubtype="8" fill="hold" grpId="0" nodeType="clickEffect">
                                  <p:stCondLst>
                                    <p:cond delay="0"/>
                                  </p:stCondLst>
                                  <p:childTnLst>
                                    <p:set>
                                      <p:cBhvr>
                                        <p:cTn id="109" dur="1" fill="hold">
                                          <p:stCondLst>
                                            <p:cond delay="0"/>
                                          </p:stCondLst>
                                        </p:cTn>
                                        <p:tgtEl>
                                          <p:spTgt spid="314397"/>
                                        </p:tgtEl>
                                        <p:attrNameLst>
                                          <p:attrName>style.visibility</p:attrName>
                                        </p:attrNameLst>
                                      </p:cBhvr>
                                      <p:to>
                                        <p:strVal val="visible"/>
                                      </p:to>
                                    </p:set>
                                    <p:animEffect transition="in" filter="wipe(left)">
                                      <p:cBhvr>
                                        <p:cTn id="110" dur="500"/>
                                        <p:tgtEl>
                                          <p:spTgt spid="314397"/>
                                        </p:tgtEl>
                                      </p:cBhvr>
                                    </p:animEffect>
                                  </p:childTnLst>
                                </p:cTn>
                              </p:par>
                            </p:childTnLst>
                          </p:cTn>
                        </p:par>
                      </p:childTnLst>
                    </p:cTn>
                  </p:par>
                  <p:par>
                    <p:cTn id="111" fill="hold">
                      <p:stCondLst>
                        <p:cond delay="indefinite"/>
                      </p:stCondLst>
                      <p:childTnLst>
                        <p:par>
                          <p:cTn id="112" fill="hold">
                            <p:stCondLst>
                              <p:cond delay="0"/>
                            </p:stCondLst>
                            <p:childTnLst>
                              <p:par>
                                <p:cTn id="113" presetID="22" presetClass="entr" presetSubtype="8" fill="hold" nodeType="clickEffect">
                                  <p:stCondLst>
                                    <p:cond delay="0"/>
                                  </p:stCondLst>
                                  <p:childTnLst>
                                    <p:set>
                                      <p:cBhvr>
                                        <p:cTn id="114" dur="1" fill="hold">
                                          <p:stCondLst>
                                            <p:cond delay="0"/>
                                          </p:stCondLst>
                                        </p:cTn>
                                        <p:tgtEl>
                                          <p:spTgt spid="314398"/>
                                        </p:tgtEl>
                                        <p:attrNameLst>
                                          <p:attrName>style.visibility</p:attrName>
                                        </p:attrNameLst>
                                      </p:cBhvr>
                                      <p:to>
                                        <p:strVal val="visible"/>
                                      </p:to>
                                    </p:set>
                                    <p:animEffect transition="in" filter="wipe(left)">
                                      <p:cBhvr>
                                        <p:cTn id="115" dur="500"/>
                                        <p:tgtEl>
                                          <p:spTgt spid="314398"/>
                                        </p:tgtEl>
                                      </p:cBhvr>
                                    </p:animEffect>
                                  </p:childTnLst>
                                </p:cTn>
                              </p:par>
                            </p:childTnLst>
                          </p:cTn>
                        </p:par>
                      </p:childTnLst>
                    </p:cTn>
                  </p:par>
                  <p:par>
                    <p:cTn id="116" fill="hold">
                      <p:stCondLst>
                        <p:cond delay="indefinite"/>
                      </p:stCondLst>
                      <p:childTnLst>
                        <p:par>
                          <p:cTn id="117" fill="hold">
                            <p:stCondLst>
                              <p:cond delay="0"/>
                            </p:stCondLst>
                            <p:childTnLst>
                              <p:par>
                                <p:cTn id="118" presetID="23" presetClass="entr" presetSubtype="16" fill="hold" grpId="0" nodeType="clickEffect">
                                  <p:stCondLst>
                                    <p:cond delay="0"/>
                                  </p:stCondLst>
                                  <p:childTnLst>
                                    <p:set>
                                      <p:cBhvr>
                                        <p:cTn id="119" dur="1" fill="hold">
                                          <p:stCondLst>
                                            <p:cond delay="0"/>
                                          </p:stCondLst>
                                        </p:cTn>
                                        <p:tgtEl>
                                          <p:spTgt spid="314399"/>
                                        </p:tgtEl>
                                        <p:attrNameLst>
                                          <p:attrName>style.visibility</p:attrName>
                                        </p:attrNameLst>
                                      </p:cBhvr>
                                      <p:to>
                                        <p:strVal val="visible"/>
                                      </p:to>
                                    </p:set>
                                    <p:anim calcmode="lin" valueType="num">
                                      <p:cBhvr>
                                        <p:cTn id="120" dur="500" fill="hold"/>
                                        <p:tgtEl>
                                          <p:spTgt spid="314399"/>
                                        </p:tgtEl>
                                        <p:attrNameLst>
                                          <p:attrName>ppt_w</p:attrName>
                                        </p:attrNameLst>
                                      </p:cBhvr>
                                      <p:tavLst>
                                        <p:tav tm="0">
                                          <p:val>
                                            <p:fltVal val="0"/>
                                          </p:val>
                                        </p:tav>
                                        <p:tav tm="100000">
                                          <p:val>
                                            <p:strVal val="#ppt_w"/>
                                          </p:val>
                                        </p:tav>
                                      </p:tavLst>
                                    </p:anim>
                                    <p:anim calcmode="lin" valueType="num">
                                      <p:cBhvr>
                                        <p:cTn id="121" dur="500" fill="hold"/>
                                        <p:tgtEl>
                                          <p:spTgt spid="314399"/>
                                        </p:tgtEl>
                                        <p:attrNameLst>
                                          <p:attrName>ppt_h</p:attrName>
                                        </p:attrNameLst>
                                      </p:cBhvr>
                                      <p:tavLst>
                                        <p:tav tm="0">
                                          <p:val>
                                            <p:fltVal val="0"/>
                                          </p:val>
                                        </p:tav>
                                        <p:tav tm="100000">
                                          <p:val>
                                            <p:strVal val="#ppt_h"/>
                                          </p:val>
                                        </p:tav>
                                      </p:tavLst>
                                    </p:anim>
                                  </p:childTnLst>
                                </p:cTn>
                              </p:par>
                            </p:childTnLst>
                          </p:cTn>
                        </p:par>
                      </p:childTnLst>
                    </p:cTn>
                  </p:par>
                  <p:par>
                    <p:cTn id="122" fill="hold">
                      <p:stCondLst>
                        <p:cond delay="indefinite"/>
                      </p:stCondLst>
                      <p:childTnLst>
                        <p:par>
                          <p:cTn id="123" fill="hold">
                            <p:stCondLst>
                              <p:cond delay="0"/>
                            </p:stCondLst>
                            <p:childTnLst>
                              <p:par>
                                <p:cTn id="124" presetID="22" presetClass="entr" presetSubtype="8" fill="hold" nodeType="clickEffect">
                                  <p:stCondLst>
                                    <p:cond delay="0"/>
                                  </p:stCondLst>
                                  <p:childTnLst>
                                    <p:set>
                                      <p:cBhvr>
                                        <p:cTn id="125" dur="1" fill="hold">
                                          <p:stCondLst>
                                            <p:cond delay="0"/>
                                          </p:stCondLst>
                                        </p:cTn>
                                        <p:tgtEl>
                                          <p:spTgt spid="314400"/>
                                        </p:tgtEl>
                                        <p:attrNameLst>
                                          <p:attrName>style.visibility</p:attrName>
                                        </p:attrNameLst>
                                      </p:cBhvr>
                                      <p:to>
                                        <p:strVal val="visible"/>
                                      </p:to>
                                    </p:set>
                                    <p:animEffect transition="in" filter="wipe(left)">
                                      <p:cBhvr>
                                        <p:cTn id="126" dur="500"/>
                                        <p:tgtEl>
                                          <p:spTgt spid="314400"/>
                                        </p:tgtEl>
                                      </p:cBhvr>
                                    </p:animEffect>
                                  </p:childTnLst>
                                </p:cTn>
                              </p:par>
                            </p:childTnLst>
                          </p:cTn>
                        </p:par>
                      </p:childTnLst>
                    </p:cTn>
                  </p:par>
                  <p:par>
                    <p:cTn id="127" fill="hold">
                      <p:stCondLst>
                        <p:cond delay="indefinite"/>
                      </p:stCondLst>
                      <p:childTnLst>
                        <p:par>
                          <p:cTn id="128" fill="hold">
                            <p:stCondLst>
                              <p:cond delay="0"/>
                            </p:stCondLst>
                            <p:childTnLst>
                              <p:par>
                                <p:cTn id="129" presetID="22" presetClass="entr" presetSubtype="8" fill="hold" nodeType="clickEffect">
                                  <p:stCondLst>
                                    <p:cond delay="0"/>
                                  </p:stCondLst>
                                  <p:childTnLst>
                                    <p:set>
                                      <p:cBhvr>
                                        <p:cTn id="130" dur="1" fill="hold">
                                          <p:stCondLst>
                                            <p:cond delay="0"/>
                                          </p:stCondLst>
                                        </p:cTn>
                                        <p:tgtEl>
                                          <p:spTgt spid="314373"/>
                                        </p:tgtEl>
                                        <p:attrNameLst>
                                          <p:attrName>style.visibility</p:attrName>
                                        </p:attrNameLst>
                                      </p:cBhvr>
                                      <p:to>
                                        <p:strVal val="visible"/>
                                      </p:to>
                                    </p:set>
                                    <p:animEffect transition="in" filter="wipe(left)">
                                      <p:cBhvr>
                                        <p:cTn id="131" dur="500"/>
                                        <p:tgtEl>
                                          <p:spTgt spid="314373"/>
                                        </p:tgtEl>
                                      </p:cBhvr>
                                    </p:animEffect>
                                  </p:childTnLst>
                                </p:cTn>
                              </p:par>
                            </p:childTnLst>
                          </p:cTn>
                        </p:par>
                      </p:childTnLst>
                    </p:cTn>
                  </p:par>
                  <p:par>
                    <p:cTn id="132" fill="hold">
                      <p:stCondLst>
                        <p:cond delay="indefinite"/>
                      </p:stCondLst>
                      <p:childTnLst>
                        <p:par>
                          <p:cTn id="133" fill="hold">
                            <p:stCondLst>
                              <p:cond delay="0"/>
                            </p:stCondLst>
                            <p:childTnLst>
                              <p:par>
                                <p:cTn id="134" presetID="22" presetClass="entr" presetSubtype="8" fill="hold" grpId="0" nodeType="clickEffect">
                                  <p:stCondLst>
                                    <p:cond delay="0"/>
                                  </p:stCondLst>
                                  <p:childTnLst>
                                    <p:set>
                                      <p:cBhvr>
                                        <p:cTn id="135" dur="1" fill="hold">
                                          <p:stCondLst>
                                            <p:cond delay="0"/>
                                          </p:stCondLst>
                                        </p:cTn>
                                        <p:tgtEl>
                                          <p:spTgt spid="314370"/>
                                        </p:tgtEl>
                                        <p:attrNameLst>
                                          <p:attrName>style.visibility</p:attrName>
                                        </p:attrNameLst>
                                      </p:cBhvr>
                                      <p:to>
                                        <p:strVal val="visible"/>
                                      </p:to>
                                    </p:set>
                                    <p:animEffect transition="in" filter="wipe(left)">
                                      <p:cBhvr>
                                        <p:cTn id="136" dur="500"/>
                                        <p:tgtEl>
                                          <p:spTgt spid="314370"/>
                                        </p:tgtEl>
                                      </p:cBhvr>
                                    </p:animEffect>
                                  </p:childTnLst>
                                </p:cTn>
                              </p:par>
                            </p:childTnLst>
                          </p:cTn>
                        </p:par>
                      </p:childTnLst>
                    </p:cTn>
                  </p:par>
                  <p:par>
                    <p:cTn id="137" fill="hold">
                      <p:stCondLst>
                        <p:cond delay="indefinite"/>
                      </p:stCondLst>
                      <p:childTnLst>
                        <p:par>
                          <p:cTn id="138" fill="hold">
                            <p:stCondLst>
                              <p:cond delay="0"/>
                            </p:stCondLst>
                            <p:childTnLst>
                              <p:par>
                                <p:cTn id="139" presetID="22" presetClass="entr" presetSubtype="8" fill="hold" nodeType="clickEffect">
                                  <p:stCondLst>
                                    <p:cond delay="0"/>
                                  </p:stCondLst>
                                  <p:childTnLst>
                                    <p:set>
                                      <p:cBhvr>
                                        <p:cTn id="140" dur="1" fill="hold">
                                          <p:stCondLst>
                                            <p:cond delay="0"/>
                                          </p:stCondLst>
                                        </p:cTn>
                                        <p:tgtEl>
                                          <p:spTgt spid="314401"/>
                                        </p:tgtEl>
                                        <p:attrNameLst>
                                          <p:attrName>style.visibility</p:attrName>
                                        </p:attrNameLst>
                                      </p:cBhvr>
                                      <p:to>
                                        <p:strVal val="visible"/>
                                      </p:to>
                                    </p:set>
                                    <p:animEffect transition="in" filter="wipe(left)">
                                      <p:cBhvr>
                                        <p:cTn id="141" dur="500"/>
                                        <p:tgtEl>
                                          <p:spTgt spid="3144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4370" grpId="0" animBg="1" autoUpdateAnimBg="0"/>
      <p:bldP spid="314371" grpId="0" animBg="1" autoUpdateAnimBg="0"/>
      <p:bldP spid="314374" grpId="0" autoUpdateAnimBg="0"/>
      <p:bldP spid="314375" grpId="0" autoUpdateAnimBg="0"/>
      <p:bldP spid="314376" grpId="0" autoUpdateAnimBg="0"/>
      <p:bldP spid="314377" grpId="0" autoUpdateAnimBg="0"/>
      <p:bldP spid="314379" grpId="0" animBg="1" autoUpdateAnimBg="0"/>
      <p:bldP spid="314385" grpId="0" autoUpdateAnimBg="0"/>
      <p:bldP spid="314386" grpId="0" autoUpdateAnimBg="0"/>
      <p:bldP spid="314387" grpId="0" autoUpdateAnimBg="0"/>
      <p:bldP spid="314393" grpId="0" autoUpdateAnimBg="0"/>
      <p:bldP spid="314394" grpId="0" autoUpdateAnimBg="0"/>
      <p:bldP spid="314396" grpId="0" autoUpdateAnimBg="0"/>
      <p:bldP spid="314397" grpId="0" autoUpdateAnimBg="0"/>
      <p:bldP spid="314399" grpId="0" autoUpdateAnimBg="0"/>
      <p:bldP spid="314402"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灯片编号占位符 1"/>
          <p:cNvSpPr>
            <a:spLocks noGrp="1"/>
          </p:cNvSpPr>
          <p:nvPr>
            <p:ph type="sldNum" sz="quarter" idx="12"/>
          </p:nvPr>
        </p:nvSpPr>
        <p:spPr/>
        <p:txBody>
          <a:bodyPr/>
          <a:lstStyle/>
          <a:p>
            <a:pPr>
              <a:defRPr/>
            </a:pPr>
            <a:fld id="{BBA47B0A-93A8-4E2C-A7FA-292D8A56F3C9}" type="slidenum">
              <a:rPr lang="en-US" altLang="zh-CN"/>
              <a:pPr>
                <a:defRPr/>
              </a:pPr>
              <a:t>20</a:t>
            </a:fld>
            <a:endParaRPr lang="en-US" altLang="zh-CN"/>
          </a:p>
        </p:txBody>
      </p:sp>
      <p:sp>
        <p:nvSpPr>
          <p:cNvPr id="332802" name="Oval 2" descr="花束"/>
          <p:cNvSpPr>
            <a:spLocks noChangeArrowheads="1"/>
          </p:cNvSpPr>
          <p:nvPr/>
        </p:nvSpPr>
        <p:spPr bwMode="auto">
          <a:xfrm>
            <a:off x="990600" y="4800600"/>
            <a:ext cx="5105400" cy="1524000"/>
          </a:xfrm>
          <a:prstGeom prst="ellipse">
            <a:avLst/>
          </a:prstGeom>
          <a:blipFill dpi="0" rotWithShape="0">
            <a:blip r:embed="rId3"/>
            <a:srcRect/>
            <a:tile tx="0" ty="0" sx="100000" sy="100000" flip="none" algn="tl"/>
          </a:blipFill>
          <a:ln w="19050">
            <a:solidFill>
              <a:srgbClr val="FF0000"/>
            </a:solidFill>
            <a:round/>
            <a:headEnd/>
            <a:tailEnd/>
          </a:ln>
        </p:spPr>
        <p:txBody>
          <a:bodyPr wrap="none" anchor="ctr"/>
          <a:lstStyle/>
          <a:p>
            <a:endParaRPr lang="zh-CN" altLang="en-US"/>
          </a:p>
        </p:txBody>
      </p:sp>
      <p:sp>
        <p:nvSpPr>
          <p:cNvPr id="332804" name="AutoShape 4"/>
          <p:cNvSpPr>
            <a:spLocks noChangeArrowheads="1"/>
          </p:cNvSpPr>
          <p:nvPr/>
        </p:nvSpPr>
        <p:spPr bwMode="auto">
          <a:xfrm>
            <a:off x="6291263" y="5029200"/>
            <a:ext cx="1905000" cy="838200"/>
          </a:xfrm>
          <a:prstGeom prst="parallelogram">
            <a:avLst>
              <a:gd name="adj" fmla="val 56818"/>
            </a:avLst>
          </a:prstGeom>
          <a:gradFill rotWithShape="0">
            <a:gsLst>
              <a:gs pos="0">
                <a:srgbClr val="FFCCFF"/>
              </a:gs>
              <a:gs pos="50000">
                <a:srgbClr val="99FF99"/>
              </a:gs>
              <a:gs pos="100000">
                <a:srgbClr val="FFCCFF"/>
              </a:gs>
            </a:gsLst>
            <a:lin ang="18900000" scaled="1"/>
          </a:gradFill>
          <a:ln w="28575">
            <a:solidFill>
              <a:srgbClr val="FF3300"/>
            </a:solidFill>
            <a:miter lim="800000"/>
            <a:headEnd/>
            <a:tailEnd/>
          </a:ln>
        </p:spPr>
        <p:txBody>
          <a:bodyPr wrap="none" anchor="ctr"/>
          <a:lstStyle/>
          <a:p>
            <a:endParaRPr lang="zh-CN" altLang="zh-CN" sz="2800"/>
          </a:p>
        </p:txBody>
      </p:sp>
      <p:sp>
        <p:nvSpPr>
          <p:cNvPr id="19480" name="Text Box 8"/>
          <p:cNvSpPr txBox="1">
            <a:spLocks noChangeArrowheads="1"/>
          </p:cNvSpPr>
          <p:nvPr/>
        </p:nvSpPr>
        <p:spPr bwMode="auto">
          <a:xfrm>
            <a:off x="958850" y="1475093"/>
            <a:ext cx="2895600" cy="946150"/>
          </a:xfrm>
          <a:prstGeom prst="rect">
            <a:avLst/>
          </a:prstGeom>
          <a:noFill/>
          <a:ln w="9525">
            <a:noFill/>
            <a:miter lim="800000"/>
            <a:headEnd/>
            <a:tailEnd/>
          </a:ln>
        </p:spPr>
        <p:txBody>
          <a:bodyPr>
            <a:spAutoFit/>
          </a:bodyPr>
          <a:lstStyle/>
          <a:p>
            <a:pPr algn="l">
              <a:spcBef>
                <a:spcPct val="50000"/>
              </a:spcBef>
            </a:pPr>
            <a:r>
              <a:rPr lang="en-US" altLang="zh-CN" sz="2800" dirty="0"/>
              <a:t>    </a:t>
            </a:r>
            <a:r>
              <a:rPr lang="zh-CN" altLang="en-US" sz="2800" dirty="0"/>
              <a:t>向量积还可用三阶行列式表示</a:t>
            </a:r>
          </a:p>
        </p:txBody>
      </p:sp>
      <p:graphicFrame>
        <p:nvGraphicFramePr>
          <p:cNvPr id="332809" name="Object 9"/>
          <p:cNvGraphicFramePr>
            <a:graphicFrameLocks noChangeAspect="1"/>
          </p:cNvGraphicFramePr>
          <p:nvPr>
            <p:extLst>
              <p:ext uri="{D42A27DB-BD31-4B8C-83A1-F6EECF244321}">
                <p14:modId xmlns:p14="http://schemas.microsoft.com/office/powerpoint/2010/main" val="185219190"/>
              </p:ext>
            </p:extLst>
          </p:nvPr>
        </p:nvGraphicFramePr>
        <p:xfrm>
          <a:off x="3949700" y="1070117"/>
          <a:ext cx="2832100" cy="1612900"/>
        </p:xfrm>
        <a:graphic>
          <a:graphicData uri="http://schemas.openxmlformats.org/presentationml/2006/ole">
            <mc:AlternateContent xmlns:mc="http://schemas.openxmlformats.org/markup-compatibility/2006">
              <mc:Choice xmlns:v="urn:schemas-microsoft-com:vml" Requires="v">
                <p:oleObj spid="_x0000_s19654" name="Equation" r:id="rId4" imgW="2831760" imgH="1612800" progId="Equation.3">
                  <p:embed/>
                </p:oleObj>
              </mc:Choice>
              <mc:Fallback>
                <p:oleObj name="Equation" r:id="rId4" imgW="2831760" imgH="1612800"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49700" y="1070117"/>
                        <a:ext cx="2832100" cy="161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 name="Group 10"/>
          <p:cNvGrpSpPr>
            <a:grpSpLocks/>
          </p:cNvGrpSpPr>
          <p:nvPr/>
        </p:nvGrpSpPr>
        <p:grpSpPr bwMode="auto">
          <a:xfrm>
            <a:off x="1828800" y="3112814"/>
            <a:ext cx="914400" cy="525463"/>
            <a:chOff x="4168" y="816"/>
            <a:chExt cx="576" cy="331"/>
          </a:xfrm>
        </p:grpSpPr>
        <p:graphicFrame>
          <p:nvGraphicFramePr>
            <p:cNvPr id="19476" name="Object 11"/>
            <p:cNvGraphicFramePr>
              <a:graphicFrameLocks noChangeAspect="1"/>
            </p:cNvGraphicFramePr>
            <p:nvPr/>
          </p:nvGraphicFramePr>
          <p:xfrm>
            <a:off x="4168" y="844"/>
            <a:ext cx="576" cy="303"/>
          </p:xfrm>
          <a:graphic>
            <a:graphicData uri="http://schemas.openxmlformats.org/presentationml/2006/ole">
              <mc:AlternateContent xmlns:mc="http://schemas.openxmlformats.org/markup-compatibility/2006">
                <mc:Choice xmlns:v="urn:schemas-microsoft-com:vml" Requires="v">
                  <p:oleObj spid="_x0000_s19655" name="公式" r:id="rId6" imgW="914400" imgH="482400" progId="Equation.3">
                    <p:embed/>
                  </p:oleObj>
                </mc:Choice>
                <mc:Fallback>
                  <p:oleObj name="公式" r:id="rId6" imgW="914400" imgH="482400" progId="Equation.3">
                    <p:embed/>
                    <p:pic>
                      <p:nvPicPr>
                        <p:cNvPr id="0" name="Object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68" y="844"/>
                          <a:ext cx="576" cy="30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505" name="Text Box 12"/>
            <p:cNvSpPr txBox="1">
              <a:spLocks noChangeArrowheads="1"/>
            </p:cNvSpPr>
            <p:nvPr/>
          </p:nvSpPr>
          <p:spPr bwMode="auto">
            <a:xfrm>
              <a:off x="4388" y="816"/>
              <a:ext cx="288" cy="327"/>
            </a:xfrm>
            <a:prstGeom prst="rect">
              <a:avLst/>
            </a:prstGeom>
            <a:noFill/>
            <a:ln w="9525">
              <a:noFill/>
              <a:miter lim="800000"/>
              <a:headEnd/>
              <a:tailEnd/>
            </a:ln>
          </p:spPr>
          <p:txBody>
            <a:bodyPr>
              <a:spAutoFit/>
            </a:bodyPr>
            <a:lstStyle/>
            <a:p>
              <a:pPr algn="l">
                <a:spcBef>
                  <a:spcPct val="50000"/>
                </a:spcBef>
              </a:pPr>
              <a:r>
                <a:rPr lang="en-US" altLang="zh-CN" sz="2800" dirty="0"/>
                <a:t>//</a:t>
              </a:r>
            </a:p>
          </p:txBody>
        </p:sp>
      </p:grpSp>
      <p:graphicFrame>
        <p:nvGraphicFramePr>
          <p:cNvPr id="332813" name="Object 13"/>
          <p:cNvGraphicFramePr>
            <a:graphicFrameLocks noChangeAspect="1"/>
          </p:cNvGraphicFramePr>
          <p:nvPr>
            <p:extLst>
              <p:ext uri="{D42A27DB-BD31-4B8C-83A1-F6EECF244321}">
                <p14:modId xmlns:p14="http://schemas.microsoft.com/office/powerpoint/2010/main" val="19758328"/>
              </p:ext>
            </p:extLst>
          </p:nvPr>
        </p:nvGraphicFramePr>
        <p:xfrm>
          <a:off x="2800350" y="3271563"/>
          <a:ext cx="800100" cy="252413"/>
        </p:xfrm>
        <a:graphic>
          <a:graphicData uri="http://schemas.openxmlformats.org/presentationml/2006/ole">
            <mc:AlternateContent xmlns:mc="http://schemas.openxmlformats.org/markup-compatibility/2006">
              <mc:Choice xmlns:v="urn:schemas-microsoft-com:vml" Requires="v">
                <p:oleObj spid="_x0000_s19656" name="公式" r:id="rId8" imgW="799920" imgH="253800" progId="Equation.3">
                  <p:embed/>
                </p:oleObj>
              </mc:Choice>
              <mc:Fallback>
                <p:oleObj name="公式" r:id="rId8" imgW="799920" imgH="253800" progId="Equation.3">
                  <p:embed/>
                  <p:pic>
                    <p:nvPicPr>
                      <p:cNvPr id="0" name="Object 1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00350" y="3271563"/>
                        <a:ext cx="800100" cy="252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2814" name="Object 14"/>
          <p:cNvGraphicFramePr>
            <a:graphicFrameLocks noChangeAspect="1"/>
          </p:cNvGraphicFramePr>
          <p:nvPr>
            <p:extLst>
              <p:ext uri="{D42A27DB-BD31-4B8C-83A1-F6EECF244321}">
                <p14:modId xmlns:p14="http://schemas.microsoft.com/office/powerpoint/2010/main" val="1041281420"/>
              </p:ext>
            </p:extLst>
          </p:nvPr>
        </p:nvGraphicFramePr>
        <p:xfrm>
          <a:off x="3873916" y="2856848"/>
          <a:ext cx="1968500" cy="1066800"/>
        </p:xfrm>
        <a:graphic>
          <a:graphicData uri="http://schemas.openxmlformats.org/presentationml/2006/ole">
            <mc:AlternateContent xmlns:mc="http://schemas.openxmlformats.org/markup-compatibility/2006">
              <mc:Choice xmlns:v="urn:schemas-microsoft-com:vml" Requires="v">
                <p:oleObj spid="_x0000_s19657" name="公式" r:id="rId10" imgW="1968480" imgH="1066680" progId="Equation.3">
                  <p:embed/>
                </p:oleObj>
              </mc:Choice>
              <mc:Fallback>
                <p:oleObj name="公式" r:id="rId10" imgW="1968480" imgH="1066680" progId="Equation.3">
                  <p:embed/>
                  <p:pic>
                    <p:nvPicPr>
                      <p:cNvPr id="0" name="Object 1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873916" y="2856848"/>
                        <a:ext cx="1968500"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32818" name="Text Box 18"/>
          <p:cNvSpPr txBox="1">
            <a:spLocks noChangeArrowheads="1"/>
          </p:cNvSpPr>
          <p:nvPr/>
        </p:nvSpPr>
        <p:spPr bwMode="auto">
          <a:xfrm>
            <a:off x="2133600" y="5729288"/>
            <a:ext cx="3200400" cy="519112"/>
          </a:xfrm>
          <a:prstGeom prst="rect">
            <a:avLst/>
          </a:prstGeom>
          <a:noFill/>
          <a:ln w="57150">
            <a:noFill/>
            <a:miter lim="800000"/>
            <a:headEnd/>
            <a:tailEnd/>
          </a:ln>
        </p:spPr>
        <p:txBody>
          <a:bodyPr>
            <a:spAutoFit/>
          </a:bodyPr>
          <a:lstStyle/>
          <a:p>
            <a:pPr algn="l">
              <a:spcBef>
                <a:spcPct val="50000"/>
              </a:spcBef>
            </a:pPr>
            <a:r>
              <a:rPr lang="zh-CN" altLang="en-US" sz="2800">
                <a:solidFill>
                  <a:srgbClr val="FF0000"/>
                </a:solidFill>
                <a:ea typeface="黑体" pitchFamily="2" charset="-122"/>
              </a:rPr>
              <a:t>向量积的几何意义</a:t>
            </a:r>
          </a:p>
        </p:txBody>
      </p:sp>
      <p:sp>
        <p:nvSpPr>
          <p:cNvPr id="332819" name="Line 19"/>
          <p:cNvSpPr>
            <a:spLocks noChangeShapeType="1"/>
          </p:cNvSpPr>
          <p:nvPr/>
        </p:nvSpPr>
        <p:spPr bwMode="auto">
          <a:xfrm>
            <a:off x="1676400" y="6019800"/>
            <a:ext cx="533400" cy="0"/>
          </a:xfrm>
          <a:prstGeom prst="line">
            <a:avLst/>
          </a:prstGeom>
          <a:noFill/>
          <a:ln w="28575">
            <a:solidFill>
              <a:srgbClr val="FF0000"/>
            </a:solidFill>
            <a:round/>
            <a:headEnd/>
            <a:tailEnd/>
          </a:ln>
        </p:spPr>
        <p:txBody>
          <a:bodyPr wrap="none" anchor="ctr"/>
          <a:lstStyle/>
          <a:p>
            <a:endParaRPr lang="zh-CN" altLang="en-US"/>
          </a:p>
        </p:txBody>
      </p:sp>
      <p:grpSp>
        <p:nvGrpSpPr>
          <p:cNvPr id="19486" name="Group 24"/>
          <p:cNvGrpSpPr>
            <a:grpSpLocks/>
          </p:cNvGrpSpPr>
          <p:nvPr/>
        </p:nvGrpSpPr>
        <p:grpSpPr bwMode="auto">
          <a:xfrm>
            <a:off x="76200" y="0"/>
            <a:ext cx="3124200" cy="452438"/>
            <a:chOff x="0" y="-39"/>
            <a:chExt cx="1968" cy="285"/>
          </a:xfrm>
        </p:grpSpPr>
        <p:grpSp>
          <p:nvGrpSpPr>
            <p:cNvPr id="19501" name="Group 25"/>
            <p:cNvGrpSpPr>
              <a:grpSpLocks/>
            </p:cNvGrpSpPr>
            <p:nvPr/>
          </p:nvGrpSpPr>
          <p:grpSpPr bwMode="auto">
            <a:xfrm>
              <a:off x="0" y="0"/>
              <a:ext cx="1968" cy="246"/>
              <a:chOff x="0" y="0"/>
              <a:chExt cx="1968" cy="246"/>
            </a:xfrm>
          </p:grpSpPr>
          <p:sp>
            <p:nvSpPr>
              <p:cNvPr id="19503" name="Line 26"/>
              <p:cNvSpPr>
                <a:spLocks noChangeShapeType="1"/>
              </p:cNvSpPr>
              <p:nvPr/>
            </p:nvSpPr>
            <p:spPr bwMode="auto">
              <a:xfrm>
                <a:off x="102" y="198"/>
                <a:ext cx="1866" cy="0"/>
              </a:xfrm>
              <a:prstGeom prst="line">
                <a:avLst/>
              </a:prstGeom>
              <a:noFill/>
              <a:ln w="28575">
                <a:solidFill>
                  <a:srgbClr val="0C2625"/>
                </a:solidFill>
                <a:round/>
                <a:headEnd/>
                <a:tailEnd/>
              </a:ln>
            </p:spPr>
            <p:txBody>
              <a:bodyPr/>
              <a:lstStyle/>
              <a:p>
                <a:endParaRPr lang="zh-CN" altLang="en-US"/>
              </a:p>
            </p:txBody>
          </p:sp>
          <p:pic>
            <p:nvPicPr>
              <p:cNvPr id="19504" name="Picture 27" descr="C:\Program Files\Common Files\Microsoft Shared\Clipart\themes1\Bullets\BD10263_.GIF"/>
              <p:cNvPicPr>
                <a:picLocks noChangeAspect="1" noChangeArrowheads="1"/>
              </p:cNvPicPr>
              <p:nvPr/>
            </p:nvPicPr>
            <p:blipFill>
              <a:blip r:embed="rId12"/>
              <a:srcRect/>
              <a:stretch>
                <a:fillRect/>
              </a:stretch>
            </p:blipFill>
            <p:spPr bwMode="auto">
              <a:xfrm>
                <a:off x="0" y="0"/>
                <a:ext cx="246" cy="246"/>
              </a:xfrm>
              <a:prstGeom prst="rect">
                <a:avLst/>
              </a:prstGeom>
              <a:noFill/>
              <a:ln w="9525">
                <a:noFill/>
                <a:miter lim="800000"/>
                <a:headEnd/>
                <a:tailEnd/>
              </a:ln>
            </p:spPr>
          </p:pic>
        </p:grpSp>
        <p:sp>
          <p:nvSpPr>
            <p:cNvPr id="19502" name="Rectangle 28"/>
            <p:cNvSpPr>
              <a:spLocks noChangeArrowheads="1"/>
            </p:cNvSpPr>
            <p:nvPr/>
          </p:nvSpPr>
          <p:spPr bwMode="auto">
            <a:xfrm>
              <a:off x="240" y="-39"/>
              <a:ext cx="1709" cy="231"/>
            </a:xfrm>
            <a:prstGeom prst="rect">
              <a:avLst/>
            </a:prstGeom>
            <a:noFill/>
            <a:ln w="57150">
              <a:noFill/>
              <a:miter lim="800000"/>
              <a:headEnd/>
              <a:tailEnd/>
            </a:ln>
          </p:spPr>
          <p:txBody>
            <a:bodyPr>
              <a:spAutoFit/>
            </a:bodyPr>
            <a:lstStyle/>
            <a:p>
              <a:pPr algn="l">
                <a:spcBef>
                  <a:spcPct val="50000"/>
                </a:spcBef>
              </a:pPr>
              <a:r>
                <a:rPr lang="zh-CN" altLang="en-US" sz="1800">
                  <a:solidFill>
                    <a:srgbClr val="0000FF"/>
                  </a:solidFill>
                  <a:latin typeface="幼圆" pitchFamily="49" charset="-122"/>
                  <a:ea typeface="幼圆" pitchFamily="49" charset="-122"/>
                </a:rPr>
                <a:t>数量积 向量积 </a:t>
              </a:r>
              <a:r>
                <a:rPr lang="zh-CN" altLang="en-US" sz="1800">
                  <a:solidFill>
                    <a:srgbClr val="FF0000"/>
                  </a:solidFill>
                  <a:latin typeface="幼圆" pitchFamily="49" charset="-122"/>
                  <a:ea typeface="幼圆" pitchFamily="49" charset="-122"/>
                </a:rPr>
                <a:t>*</a:t>
              </a:r>
              <a:r>
                <a:rPr lang="zh-CN" altLang="en-US" sz="1800">
                  <a:solidFill>
                    <a:srgbClr val="0000FF"/>
                  </a:solidFill>
                  <a:latin typeface="幼圆" pitchFamily="49" charset="-122"/>
                  <a:ea typeface="幼圆" pitchFamily="49" charset="-122"/>
                </a:rPr>
                <a:t>混合积</a:t>
              </a:r>
            </a:p>
          </p:txBody>
        </p:sp>
      </p:grpSp>
      <p:graphicFrame>
        <p:nvGraphicFramePr>
          <p:cNvPr id="332832" name="Object 32"/>
          <p:cNvGraphicFramePr>
            <a:graphicFrameLocks noChangeAspect="1"/>
          </p:cNvGraphicFramePr>
          <p:nvPr/>
        </p:nvGraphicFramePr>
        <p:xfrm>
          <a:off x="2108200" y="4876800"/>
          <a:ext cx="1066800" cy="504825"/>
        </p:xfrm>
        <a:graphic>
          <a:graphicData uri="http://schemas.openxmlformats.org/presentationml/2006/ole">
            <mc:AlternateContent xmlns:mc="http://schemas.openxmlformats.org/markup-compatibility/2006">
              <mc:Choice xmlns:v="urn:schemas-microsoft-com:vml" Requires="v">
                <p:oleObj spid="_x0000_s19658" name="Equation" r:id="rId13" imgW="965160" imgH="457200" progId="Equation.3">
                  <p:embed/>
                </p:oleObj>
              </mc:Choice>
              <mc:Fallback>
                <p:oleObj name="Equation" r:id="rId13" imgW="965160" imgH="457200" progId="Equation.3">
                  <p:embed/>
                  <p:pic>
                    <p:nvPicPr>
                      <p:cNvPr id="0" name="Object 3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108200" y="4876800"/>
                        <a:ext cx="1066800"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32833" name="Text Box 33"/>
          <p:cNvSpPr txBox="1">
            <a:spLocks noChangeArrowheads="1"/>
          </p:cNvSpPr>
          <p:nvPr/>
        </p:nvSpPr>
        <p:spPr bwMode="auto">
          <a:xfrm>
            <a:off x="3098800" y="4876800"/>
            <a:ext cx="1371600" cy="519113"/>
          </a:xfrm>
          <a:prstGeom prst="rect">
            <a:avLst/>
          </a:prstGeom>
          <a:noFill/>
          <a:ln w="9525">
            <a:noFill/>
            <a:miter lim="800000"/>
            <a:headEnd/>
            <a:tailEnd/>
          </a:ln>
        </p:spPr>
        <p:txBody>
          <a:bodyPr>
            <a:spAutoFit/>
          </a:bodyPr>
          <a:lstStyle/>
          <a:p>
            <a:pPr algn="l">
              <a:spcBef>
                <a:spcPct val="50000"/>
              </a:spcBef>
            </a:pPr>
            <a:r>
              <a:rPr lang="zh-CN" altLang="en-US" sz="2800"/>
              <a:t>表示以</a:t>
            </a:r>
          </a:p>
        </p:txBody>
      </p:sp>
      <p:sp>
        <p:nvSpPr>
          <p:cNvPr id="332834" name="Text Box 34"/>
          <p:cNvSpPr txBox="1">
            <a:spLocks noChangeArrowheads="1"/>
          </p:cNvSpPr>
          <p:nvPr/>
        </p:nvSpPr>
        <p:spPr bwMode="auto">
          <a:xfrm>
            <a:off x="1143000" y="5334000"/>
            <a:ext cx="4724400" cy="519113"/>
          </a:xfrm>
          <a:prstGeom prst="rect">
            <a:avLst/>
          </a:prstGeom>
          <a:noFill/>
          <a:ln w="9525">
            <a:noFill/>
            <a:miter lim="800000"/>
            <a:headEnd/>
            <a:tailEnd/>
          </a:ln>
        </p:spPr>
        <p:txBody>
          <a:bodyPr>
            <a:spAutoFit/>
          </a:bodyPr>
          <a:lstStyle/>
          <a:p>
            <a:pPr algn="l">
              <a:spcBef>
                <a:spcPct val="50000"/>
              </a:spcBef>
            </a:pPr>
            <a:r>
              <a:rPr lang="zh-CN" altLang="en-US" sz="2800"/>
              <a:t>为邻边的平行四边形的面积</a:t>
            </a:r>
            <a:r>
              <a:rPr lang="en-US" altLang="zh-CN" sz="2800"/>
              <a:t>.</a:t>
            </a:r>
          </a:p>
        </p:txBody>
      </p:sp>
      <p:graphicFrame>
        <p:nvGraphicFramePr>
          <p:cNvPr id="332835" name="Object 35"/>
          <p:cNvGraphicFramePr>
            <a:graphicFrameLocks noChangeAspect="1"/>
          </p:cNvGraphicFramePr>
          <p:nvPr/>
        </p:nvGraphicFramePr>
        <p:xfrm>
          <a:off x="4241800" y="4927600"/>
          <a:ext cx="787400" cy="406400"/>
        </p:xfrm>
        <a:graphic>
          <a:graphicData uri="http://schemas.openxmlformats.org/presentationml/2006/ole">
            <mc:AlternateContent xmlns:mc="http://schemas.openxmlformats.org/markup-compatibility/2006">
              <mc:Choice xmlns:v="urn:schemas-microsoft-com:vml" Requires="v">
                <p:oleObj spid="_x0000_s19659" name="Equation" r:id="rId15" imgW="787320" imgH="406080" progId="Equation.3">
                  <p:embed/>
                </p:oleObj>
              </mc:Choice>
              <mc:Fallback>
                <p:oleObj name="Equation" r:id="rId15" imgW="787320" imgH="406080" progId="Equation.3">
                  <p:embed/>
                  <p:pic>
                    <p:nvPicPr>
                      <p:cNvPr id="0" name="Object 3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241800" y="4927600"/>
                        <a:ext cx="7874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5" name="Group 36"/>
          <p:cNvGrpSpPr>
            <a:grpSpLocks/>
          </p:cNvGrpSpPr>
          <p:nvPr/>
        </p:nvGrpSpPr>
        <p:grpSpPr bwMode="auto">
          <a:xfrm>
            <a:off x="5562601" y="301494"/>
            <a:ext cx="3200400" cy="609600"/>
            <a:chOff x="2544" y="0"/>
            <a:chExt cx="2016" cy="384"/>
          </a:xfrm>
        </p:grpSpPr>
        <p:grpSp>
          <p:nvGrpSpPr>
            <p:cNvPr id="19498" name="Group 37"/>
            <p:cNvGrpSpPr>
              <a:grpSpLocks/>
            </p:cNvGrpSpPr>
            <p:nvPr/>
          </p:nvGrpSpPr>
          <p:grpSpPr bwMode="auto">
            <a:xfrm>
              <a:off x="2544" y="48"/>
              <a:ext cx="480" cy="327"/>
              <a:chOff x="2592" y="48"/>
              <a:chExt cx="480" cy="327"/>
            </a:xfrm>
          </p:grpSpPr>
          <p:graphicFrame>
            <p:nvGraphicFramePr>
              <p:cNvPr id="19475" name="Object 38"/>
              <p:cNvGraphicFramePr>
                <a:graphicFrameLocks noChangeAspect="1"/>
              </p:cNvGraphicFramePr>
              <p:nvPr/>
            </p:nvGraphicFramePr>
            <p:xfrm>
              <a:off x="2592" y="84"/>
              <a:ext cx="480" cy="287"/>
            </p:xfrm>
            <a:graphic>
              <a:graphicData uri="http://schemas.openxmlformats.org/presentationml/2006/ole">
                <mc:AlternateContent xmlns:mc="http://schemas.openxmlformats.org/markup-compatibility/2006">
                  <mc:Choice xmlns:v="urn:schemas-microsoft-com:vml" Requires="v">
                    <p:oleObj spid="_x0000_s19660" name="Equation" r:id="rId17" imgW="761760" imgH="457200" progId="Equation.3">
                      <p:embed/>
                    </p:oleObj>
                  </mc:Choice>
                  <mc:Fallback>
                    <p:oleObj name="Equation" r:id="rId17" imgW="761760" imgH="457200" progId="Equation.3">
                      <p:embed/>
                      <p:pic>
                        <p:nvPicPr>
                          <p:cNvPr id="0" name="Object 38"/>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592" y="84"/>
                            <a:ext cx="480" cy="2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500" name="Text Box 39"/>
              <p:cNvSpPr txBox="1">
                <a:spLocks noChangeArrowheads="1"/>
              </p:cNvSpPr>
              <p:nvPr/>
            </p:nvSpPr>
            <p:spPr bwMode="auto">
              <a:xfrm>
                <a:off x="2752" y="48"/>
                <a:ext cx="288" cy="327"/>
              </a:xfrm>
              <a:prstGeom prst="rect">
                <a:avLst/>
              </a:prstGeom>
              <a:noFill/>
              <a:ln w="9525">
                <a:noFill/>
                <a:miter lim="800000"/>
                <a:headEnd/>
                <a:tailEnd/>
              </a:ln>
            </p:spPr>
            <p:txBody>
              <a:bodyPr>
                <a:spAutoFit/>
              </a:bodyPr>
              <a:lstStyle/>
              <a:p>
                <a:pPr algn="l">
                  <a:spcBef>
                    <a:spcPct val="50000"/>
                  </a:spcBef>
                </a:pPr>
                <a:r>
                  <a:rPr lang="en-US" altLang="zh-CN" sz="2800"/>
                  <a:t>//</a:t>
                </a:r>
              </a:p>
            </p:txBody>
          </p:sp>
        </p:grpSp>
        <p:graphicFrame>
          <p:nvGraphicFramePr>
            <p:cNvPr id="19473" name="Object 40"/>
            <p:cNvGraphicFramePr>
              <a:graphicFrameLocks noChangeAspect="1"/>
            </p:cNvGraphicFramePr>
            <p:nvPr/>
          </p:nvGraphicFramePr>
          <p:xfrm>
            <a:off x="3048" y="157"/>
            <a:ext cx="504" cy="159"/>
          </p:xfrm>
          <a:graphic>
            <a:graphicData uri="http://schemas.openxmlformats.org/presentationml/2006/ole">
              <mc:AlternateContent xmlns:mc="http://schemas.openxmlformats.org/markup-compatibility/2006">
                <mc:Choice xmlns:v="urn:schemas-microsoft-com:vml" Requires="v">
                  <p:oleObj spid="_x0000_s19661" name="公式" r:id="rId19" imgW="799920" imgH="253800" progId="Equation.3">
                    <p:embed/>
                  </p:oleObj>
                </mc:Choice>
                <mc:Fallback>
                  <p:oleObj name="公式" r:id="rId19" imgW="799920" imgH="253800" progId="Equation.3">
                    <p:embed/>
                    <p:pic>
                      <p:nvPicPr>
                        <p:cNvPr id="0" name="Object 4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048" y="157"/>
                          <a:ext cx="504" cy="15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74" name="Object 41"/>
            <p:cNvGraphicFramePr>
              <a:graphicFrameLocks noChangeAspect="1"/>
            </p:cNvGraphicFramePr>
            <p:nvPr/>
          </p:nvGraphicFramePr>
          <p:xfrm>
            <a:off x="3600" y="52"/>
            <a:ext cx="848" cy="255"/>
          </p:xfrm>
          <a:graphic>
            <a:graphicData uri="http://schemas.openxmlformats.org/presentationml/2006/ole">
              <mc:AlternateContent xmlns:mc="http://schemas.openxmlformats.org/markup-compatibility/2006">
                <mc:Choice xmlns:v="urn:schemas-microsoft-com:vml" Requires="v">
                  <p:oleObj spid="_x0000_s19662" name="公式" r:id="rId21" imgW="1346040" imgH="406080" progId="Equation.3">
                    <p:embed/>
                  </p:oleObj>
                </mc:Choice>
                <mc:Fallback>
                  <p:oleObj name="公式" r:id="rId21" imgW="1346040" imgH="406080" progId="Equation.3">
                    <p:embed/>
                    <p:pic>
                      <p:nvPicPr>
                        <p:cNvPr id="0" name="Object 4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600" y="52"/>
                          <a:ext cx="848" cy="25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499" name="AutoShape 42"/>
            <p:cNvSpPr>
              <a:spLocks noChangeArrowheads="1"/>
            </p:cNvSpPr>
            <p:nvPr/>
          </p:nvSpPr>
          <p:spPr bwMode="auto">
            <a:xfrm>
              <a:off x="2544" y="0"/>
              <a:ext cx="2016" cy="384"/>
            </a:xfrm>
            <a:prstGeom prst="flowChartTerminator">
              <a:avLst/>
            </a:prstGeom>
            <a:noFill/>
            <a:ln w="28575">
              <a:solidFill>
                <a:srgbClr val="FF0000"/>
              </a:solidFill>
              <a:miter lim="800000"/>
              <a:headEnd/>
              <a:tailEnd/>
            </a:ln>
          </p:spPr>
          <p:txBody>
            <a:bodyPr wrap="none" anchor="ctr"/>
            <a:lstStyle/>
            <a:p>
              <a:endParaRPr lang="zh-CN" altLang="en-US"/>
            </a:p>
          </p:txBody>
        </p:sp>
      </p:grpSp>
      <p:grpSp>
        <p:nvGrpSpPr>
          <p:cNvPr id="7" name="Group 44"/>
          <p:cNvGrpSpPr>
            <a:grpSpLocks/>
          </p:cNvGrpSpPr>
          <p:nvPr/>
        </p:nvGrpSpPr>
        <p:grpSpPr bwMode="auto">
          <a:xfrm>
            <a:off x="873177" y="503106"/>
            <a:ext cx="3657600" cy="762000"/>
            <a:chOff x="1392" y="1728"/>
            <a:chExt cx="2304" cy="480"/>
          </a:xfrm>
        </p:grpSpPr>
        <p:sp>
          <p:nvSpPr>
            <p:cNvPr id="19497" name="AutoShape 45"/>
            <p:cNvSpPr>
              <a:spLocks noChangeArrowheads="1"/>
            </p:cNvSpPr>
            <p:nvPr/>
          </p:nvSpPr>
          <p:spPr bwMode="auto">
            <a:xfrm>
              <a:off x="1392" y="1728"/>
              <a:ext cx="2304" cy="480"/>
            </a:xfrm>
            <a:prstGeom prst="bevel">
              <a:avLst>
                <a:gd name="adj" fmla="val 12500"/>
              </a:avLst>
            </a:prstGeom>
            <a:gradFill rotWithShape="0">
              <a:gsLst>
                <a:gs pos="0">
                  <a:srgbClr val="00FF99"/>
                </a:gs>
                <a:gs pos="50000">
                  <a:srgbClr val="FFCC99"/>
                </a:gs>
                <a:gs pos="100000">
                  <a:srgbClr val="00FF99"/>
                </a:gs>
              </a:gsLst>
              <a:lin ang="5400000" scaled="1"/>
            </a:gradFill>
            <a:ln w="12700">
              <a:solidFill>
                <a:srgbClr val="FF0000"/>
              </a:solidFill>
              <a:miter lim="800000"/>
              <a:headEnd/>
              <a:tailEnd/>
            </a:ln>
          </p:spPr>
          <p:txBody>
            <a:bodyPr wrap="none" anchor="ctr"/>
            <a:lstStyle/>
            <a:p>
              <a:endParaRPr lang="zh-CN" altLang="en-US"/>
            </a:p>
          </p:txBody>
        </p:sp>
        <p:graphicFrame>
          <p:nvGraphicFramePr>
            <p:cNvPr id="19471" name="Object 46"/>
            <p:cNvGraphicFramePr>
              <a:graphicFrameLocks noChangeAspect="1"/>
            </p:cNvGraphicFramePr>
            <p:nvPr/>
          </p:nvGraphicFramePr>
          <p:xfrm>
            <a:off x="1536" y="1793"/>
            <a:ext cx="825" cy="319"/>
          </p:xfrm>
          <a:graphic>
            <a:graphicData uri="http://schemas.openxmlformats.org/presentationml/2006/ole">
              <mc:AlternateContent xmlns:mc="http://schemas.openxmlformats.org/markup-compatibility/2006">
                <mc:Choice xmlns:v="urn:schemas-microsoft-com:vml" Requires="v">
                  <p:oleObj spid="_x0000_s19663" name="Equation" r:id="rId23" imgW="1180800" imgH="457200" progId="Equation.3">
                    <p:embed/>
                  </p:oleObj>
                </mc:Choice>
                <mc:Fallback>
                  <p:oleObj name="Equation" r:id="rId23" imgW="1180800" imgH="457200" progId="Equation.3">
                    <p:embed/>
                    <p:pic>
                      <p:nvPicPr>
                        <p:cNvPr id="0" name="Object 46"/>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536" y="1793"/>
                          <a:ext cx="825" cy="319"/>
                        </a:xfrm>
                        <a:prstGeom prst="rect">
                          <a:avLst/>
                        </a:prstGeom>
                        <a:noFill/>
                        <a:extLst>
                          <a:ext uri="{909E8E84-426E-40DD-AFC4-6F175D3DCCD1}">
                            <a14:hiddenFill xmlns:a14="http://schemas.microsoft.com/office/drawing/2010/main">
                              <a:solidFill>
                                <a:srgbClr val="FFD9FF"/>
                              </a:solidFill>
                            </a14:hiddenFill>
                          </a:ext>
                        </a:extLst>
                      </p:spPr>
                    </p:pic>
                  </p:oleObj>
                </mc:Fallback>
              </mc:AlternateContent>
            </a:graphicData>
          </a:graphic>
        </p:graphicFrame>
        <p:graphicFrame>
          <p:nvGraphicFramePr>
            <p:cNvPr id="19472" name="Object 47"/>
            <p:cNvGraphicFramePr>
              <a:graphicFrameLocks noChangeAspect="1"/>
            </p:cNvGraphicFramePr>
            <p:nvPr/>
          </p:nvGraphicFramePr>
          <p:xfrm>
            <a:off x="2400" y="1793"/>
            <a:ext cx="1195" cy="319"/>
          </p:xfrm>
          <a:graphic>
            <a:graphicData uri="http://schemas.openxmlformats.org/presentationml/2006/ole">
              <mc:AlternateContent xmlns:mc="http://schemas.openxmlformats.org/markup-compatibility/2006">
                <mc:Choice xmlns:v="urn:schemas-microsoft-com:vml" Requires="v">
                  <p:oleObj spid="_x0000_s19664" name="Equation" r:id="rId25" imgW="1701720" imgH="457200" progId="Equation.3">
                    <p:embed/>
                  </p:oleObj>
                </mc:Choice>
                <mc:Fallback>
                  <p:oleObj name="Equation" r:id="rId25" imgW="1701720" imgH="457200" progId="Equation.3">
                    <p:embed/>
                    <p:pic>
                      <p:nvPicPr>
                        <p:cNvPr id="0" name="Object 47"/>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2400" y="1793"/>
                          <a:ext cx="1195" cy="319"/>
                        </a:xfrm>
                        <a:prstGeom prst="rect">
                          <a:avLst/>
                        </a:prstGeom>
                        <a:noFill/>
                        <a:extLst>
                          <a:ext uri="{909E8E84-426E-40DD-AFC4-6F175D3DCCD1}">
                            <a14:hiddenFill xmlns:a14="http://schemas.microsoft.com/office/drawing/2010/main">
                              <a:solidFill>
                                <a:srgbClr val="FFD9FF"/>
                              </a:solidFill>
                            </a14:hiddenFill>
                          </a:ext>
                        </a:extLst>
                      </p:spPr>
                    </p:pic>
                  </p:oleObj>
                </mc:Fallback>
              </mc:AlternateContent>
            </a:graphicData>
          </a:graphic>
        </p:graphicFrame>
      </p:grpSp>
      <p:sp>
        <p:nvSpPr>
          <p:cNvPr id="332855" name="Line 55"/>
          <p:cNvSpPr>
            <a:spLocks noChangeShapeType="1"/>
          </p:cNvSpPr>
          <p:nvPr/>
        </p:nvSpPr>
        <p:spPr bwMode="auto">
          <a:xfrm>
            <a:off x="6781800" y="5029200"/>
            <a:ext cx="0" cy="838200"/>
          </a:xfrm>
          <a:prstGeom prst="line">
            <a:avLst/>
          </a:prstGeom>
          <a:noFill/>
          <a:ln w="28575">
            <a:solidFill>
              <a:schemeClr val="accent2"/>
            </a:solidFill>
            <a:round/>
            <a:headEnd/>
            <a:tailEnd/>
          </a:ln>
        </p:spPr>
        <p:txBody>
          <a:bodyPr wrap="none" anchor="ctr"/>
          <a:lstStyle/>
          <a:p>
            <a:endParaRPr lang="zh-CN" altLang="en-US"/>
          </a:p>
        </p:txBody>
      </p:sp>
      <p:graphicFrame>
        <p:nvGraphicFramePr>
          <p:cNvPr id="332856" name="Object 56"/>
          <p:cNvGraphicFramePr>
            <a:graphicFrameLocks noChangeAspect="1"/>
          </p:cNvGraphicFramePr>
          <p:nvPr/>
        </p:nvGraphicFramePr>
        <p:xfrm>
          <a:off x="6856413" y="5257800"/>
          <a:ext cx="992187" cy="366713"/>
        </p:xfrm>
        <a:graphic>
          <a:graphicData uri="http://schemas.openxmlformats.org/presentationml/2006/ole">
            <mc:AlternateContent xmlns:mc="http://schemas.openxmlformats.org/markup-compatibility/2006">
              <mc:Choice xmlns:v="urn:schemas-microsoft-com:vml" Requires="v">
                <p:oleObj spid="_x0000_s19665" name="Equation" r:id="rId27" imgW="1231560" imgH="457200" progId="Equation.3">
                  <p:embed/>
                </p:oleObj>
              </mc:Choice>
              <mc:Fallback>
                <p:oleObj name="Equation" r:id="rId27" imgW="1231560" imgH="457200" progId="Equation.3">
                  <p:embed/>
                  <p:pic>
                    <p:nvPicPr>
                      <p:cNvPr id="0" name="Object 56"/>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6856413" y="5257800"/>
                        <a:ext cx="992187" cy="366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8" name="Group 59"/>
          <p:cNvGrpSpPr>
            <a:grpSpLocks/>
          </p:cNvGrpSpPr>
          <p:nvPr/>
        </p:nvGrpSpPr>
        <p:grpSpPr bwMode="auto">
          <a:xfrm>
            <a:off x="6254750" y="5029200"/>
            <a:ext cx="1517650" cy="1111250"/>
            <a:chOff x="3940" y="3168"/>
            <a:chExt cx="956" cy="700"/>
          </a:xfrm>
        </p:grpSpPr>
        <p:graphicFrame>
          <p:nvGraphicFramePr>
            <p:cNvPr id="19468" name="Object 5"/>
            <p:cNvGraphicFramePr>
              <a:graphicFrameLocks noChangeAspect="1"/>
            </p:cNvGraphicFramePr>
            <p:nvPr/>
          </p:nvGraphicFramePr>
          <p:xfrm>
            <a:off x="4385" y="3696"/>
            <a:ext cx="127" cy="172"/>
          </p:xfrm>
          <a:graphic>
            <a:graphicData uri="http://schemas.openxmlformats.org/presentationml/2006/ole">
              <mc:AlternateContent xmlns:mc="http://schemas.openxmlformats.org/markup-compatibility/2006">
                <mc:Choice xmlns:v="urn:schemas-microsoft-com:vml" Requires="v">
                  <p:oleObj spid="_x0000_s19666" name="Equation" r:id="rId29" imgW="228600" imgH="304560" progId="Equation.3">
                    <p:embed/>
                  </p:oleObj>
                </mc:Choice>
                <mc:Fallback>
                  <p:oleObj name="Equation" r:id="rId29" imgW="228600" imgH="304560" progId="Equation.3">
                    <p:embed/>
                    <p:pic>
                      <p:nvPicPr>
                        <p:cNvPr id="0" name="Object 5"/>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4385" y="3696"/>
                          <a:ext cx="127" cy="1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69" name="Object 6"/>
            <p:cNvGraphicFramePr>
              <a:graphicFrameLocks noChangeAspect="1"/>
            </p:cNvGraphicFramePr>
            <p:nvPr/>
          </p:nvGraphicFramePr>
          <p:xfrm>
            <a:off x="3940" y="3232"/>
            <a:ext cx="140" cy="224"/>
          </p:xfrm>
          <a:graphic>
            <a:graphicData uri="http://schemas.openxmlformats.org/presentationml/2006/ole">
              <mc:AlternateContent xmlns:mc="http://schemas.openxmlformats.org/markup-compatibility/2006">
                <mc:Choice xmlns:v="urn:schemas-microsoft-com:vml" Requires="v">
                  <p:oleObj spid="_x0000_s19667" name="Equation" r:id="rId31" imgW="241200" imgH="380880" progId="Equation.3">
                    <p:embed/>
                  </p:oleObj>
                </mc:Choice>
                <mc:Fallback>
                  <p:oleObj name="Equation" r:id="rId31" imgW="241200" imgH="380880" progId="Equation.3">
                    <p:embed/>
                    <p:pic>
                      <p:nvPicPr>
                        <p:cNvPr id="0" name="Object 6"/>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3940" y="3232"/>
                          <a:ext cx="140" cy="2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70" name="Object 7"/>
            <p:cNvGraphicFramePr>
              <a:graphicFrameLocks noChangeAspect="1"/>
            </p:cNvGraphicFramePr>
            <p:nvPr/>
          </p:nvGraphicFramePr>
          <p:xfrm>
            <a:off x="4059" y="3504"/>
            <a:ext cx="152" cy="192"/>
          </p:xfrm>
          <a:graphic>
            <a:graphicData uri="http://schemas.openxmlformats.org/presentationml/2006/ole">
              <mc:AlternateContent xmlns:mc="http://schemas.openxmlformats.org/markup-compatibility/2006">
                <mc:Choice xmlns:v="urn:schemas-microsoft-com:vml" Requires="v">
                  <p:oleObj spid="_x0000_s19668" name="公式" r:id="rId33" imgW="139680" imgH="177480" progId="Equation.3">
                    <p:embed/>
                  </p:oleObj>
                </mc:Choice>
                <mc:Fallback>
                  <p:oleObj name="公式" r:id="rId33" imgW="139680" imgH="177480" progId="Equation.3">
                    <p:embed/>
                    <p:pic>
                      <p:nvPicPr>
                        <p:cNvPr id="0" name="Object 7"/>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4059" y="3504"/>
                          <a:ext cx="152" cy="19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495" name="Line 57"/>
            <p:cNvSpPr>
              <a:spLocks noChangeShapeType="1"/>
            </p:cNvSpPr>
            <p:nvPr/>
          </p:nvSpPr>
          <p:spPr bwMode="auto">
            <a:xfrm>
              <a:off x="3984" y="3696"/>
              <a:ext cx="912" cy="0"/>
            </a:xfrm>
            <a:prstGeom prst="line">
              <a:avLst/>
            </a:prstGeom>
            <a:noFill/>
            <a:ln w="28575">
              <a:solidFill>
                <a:schemeClr val="tx2"/>
              </a:solidFill>
              <a:round/>
              <a:headEnd/>
              <a:tailEnd type="triangle" w="med" len="med"/>
            </a:ln>
          </p:spPr>
          <p:txBody>
            <a:bodyPr/>
            <a:lstStyle/>
            <a:p>
              <a:endParaRPr lang="zh-CN" altLang="en-US"/>
            </a:p>
          </p:txBody>
        </p:sp>
        <p:sp>
          <p:nvSpPr>
            <p:cNvPr id="19496" name="Line 58"/>
            <p:cNvSpPr>
              <a:spLocks noChangeShapeType="1"/>
            </p:cNvSpPr>
            <p:nvPr/>
          </p:nvSpPr>
          <p:spPr bwMode="auto">
            <a:xfrm flipV="1">
              <a:off x="3967" y="3168"/>
              <a:ext cx="305" cy="528"/>
            </a:xfrm>
            <a:prstGeom prst="line">
              <a:avLst/>
            </a:prstGeom>
            <a:noFill/>
            <a:ln w="28575">
              <a:solidFill>
                <a:schemeClr val="tx2"/>
              </a:solidFill>
              <a:round/>
              <a:headEnd/>
              <a:tailEnd type="triangle" w="med" len="med"/>
            </a:ln>
          </p:spPr>
          <p:txBody>
            <a:bodyPr/>
            <a:lstStyle/>
            <a:p>
              <a:endParaRPr lang="zh-CN" altLang="en-US"/>
            </a:p>
          </p:txBody>
        </p:sp>
      </p:gr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32809"/>
                                        </p:tgtEl>
                                        <p:attrNameLst>
                                          <p:attrName>style.visibility</p:attrName>
                                        </p:attrNameLst>
                                      </p:cBhvr>
                                      <p:to>
                                        <p:strVal val="visible"/>
                                      </p:to>
                                    </p:set>
                                    <p:animEffect transition="in" filter="wipe(left)">
                                      <p:cBhvr>
                                        <p:cTn id="7" dur="500"/>
                                        <p:tgtEl>
                                          <p:spTgt spid="33280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1"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332813"/>
                                        </p:tgtEl>
                                        <p:attrNameLst>
                                          <p:attrName>style.visibility</p:attrName>
                                        </p:attrNameLst>
                                      </p:cBhvr>
                                      <p:to>
                                        <p:strVal val="visible"/>
                                      </p:to>
                                    </p:set>
                                    <p:animEffect transition="in" filter="wipe(left)">
                                      <p:cBhvr>
                                        <p:cTn id="23" dur="500"/>
                                        <p:tgtEl>
                                          <p:spTgt spid="332813"/>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332814"/>
                                        </p:tgtEl>
                                        <p:attrNameLst>
                                          <p:attrName>style.visibility</p:attrName>
                                        </p:attrNameLst>
                                      </p:cBhvr>
                                      <p:to>
                                        <p:strVal val="visible"/>
                                      </p:to>
                                    </p:set>
                                    <p:animEffect transition="in" filter="wipe(left)">
                                      <p:cBhvr>
                                        <p:cTn id="28" dur="500"/>
                                        <p:tgtEl>
                                          <p:spTgt spid="33281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332832"/>
                                        </p:tgtEl>
                                        <p:attrNameLst>
                                          <p:attrName>style.visibility</p:attrName>
                                        </p:attrNameLst>
                                      </p:cBhvr>
                                      <p:to>
                                        <p:strVal val="visible"/>
                                      </p:to>
                                    </p:set>
                                    <p:animEffect transition="in" filter="wipe(left)">
                                      <p:cBhvr>
                                        <p:cTn id="33" dur="500"/>
                                        <p:tgtEl>
                                          <p:spTgt spid="332832"/>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nodeType="clickEffect">
                                  <p:stCondLst>
                                    <p:cond delay="0"/>
                                  </p:stCondLst>
                                  <p:childTnLst>
                                    <p:set>
                                      <p:cBhvr>
                                        <p:cTn id="37" dur="1" fill="hold">
                                          <p:stCondLst>
                                            <p:cond delay="0"/>
                                          </p:stCondLst>
                                        </p:cTn>
                                        <p:tgtEl>
                                          <p:spTgt spid="7"/>
                                        </p:tgtEl>
                                        <p:attrNameLst>
                                          <p:attrName>style.visibility</p:attrName>
                                        </p:attrNameLst>
                                      </p:cBhvr>
                                      <p:to>
                                        <p:strVal val="visible"/>
                                      </p:to>
                                    </p:set>
                                    <p:anim calcmode="lin" valueType="num">
                                      <p:cBhvr additive="base">
                                        <p:cTn id="38" dur="500" fill="hold"/>
                                        <p:tgtEl>
                                          <p:spTgt spid="7"/>
                                        </p:tgtEl>
                                        <p:attrNameLst>
                                          <p:attrName>ppt_x</p:attrName>
                                        </p:attrNameLst>
                                      </p:cBhvr>
                                      <p:tavLst>
                                        <p:tav tm="0">
                                          <p:val>
                                            <p:strVal val="0-#ppt_w/2"/>
                                          </p:val>
                                        </p:tav>
                                        <p:tav tm="100000">
                                          <p:val>
                                            <p:strVal val="#ppt_x"/>
                                          </p:val>
                                        </p:tav>
                                      </p:tavLst>
                                    </p:anim>
                                    <p:anim calcmode="lin" valueType="num">
                                      <p:cBhvr additive="base">
                                        <p:cTn id="39"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332833"/>
                                        </p:tgtEl>
                                        <p:attrNameLst>
                                          <p:attrName>style.visibility</p:attrName>
                                        </p:attrNameLst>
                                      </p:cBhvr>
                                      <p:to>
                                        <p:strVal val="visible"/>
                                      </p:to>
                                    </p:set>
                                    <p:animEffect transition="in" filter="wipe(left)">
                                      <p:cBhvr>
                                        <p:cTn id="44" dur="500"/>
                                        <p:tgtEl>
                                          <p:spTgt spid="332833"/>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332835"/>
                                        </p:tgtEl>
                                        <p:attrNameLst>
                                          <p:attrName>style.visibility</p:attrName>
                                        </p:attrNameLst>
                                      </p:cBhvr>
                                      <p:to>
                                        <p:strVal val="visible"/>
                                      </p:to>
                                    </p:set>
                                    <p:animEffect transition="in" filter="wipe(left)">
                                      <p:cBhvr>
                                        <p:cTn id="49" dur="500"/>
                                        <p:tgtEl>
                                          <p:spTgt spid="332835"/>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332834"/>
                                        </p:tgtEl>
                                        <p:attrNameLst>
                                          <p:attrName>style.visibility</p:attrName>
                                        </p:attrNameLst>
                                      </p:cBhvr>
                                      <p:to>
                                        <p:strVal val="visible"/>
                                      </p:to>
                                    </p:set>
                                    <p:animEffect transition="in" filter="wipe(left)">
                                      <p:cBhvr>
                                        <p:cTn id="54" dur="500"/>
                                        <p:tgtEl>
                                          <p:spTgt spid="332834"/>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332819"/>
                                        </p:tgtEl>
                                        <p:attrNameLst>
                                          <p:attrName>style.visibility</p:attrName>
                                        </p:attrNameLst>
                                      </p:cBhvr>
                                      <p:to>
                                        <p:strVal val="visible"/>
                                      </p:to>
                                    </p:set>
                                    <p:animEffect transition="in" filter="wipe(left)">
                                      <p:cBhvr>
                                        <p:cTn id="59" dur="500"/>
                                        <p:tgtEl>
                                          <p:spTgt spid="332819"/>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332818"/>
                                        </p:tgtEl>
                                        <p:attrNameLst>
                                          <p:attrName>style.visibility</p:attrName>
                                        </p:attrNameLst>
                                      </p:cBhvr>
                                      <p:to>
                                        <p:strVal val="visible"/>
                                      </p:to>
                                    </p:set>
                                    <p:animEffect transition="in" filter="wipe(left)">
                                      <p:cBhvr>
                                        <p:cTn id="64" dur="500"/>
                                        <p:tgtEl>
                                          <p:spTgt spid="332818"/>
                                        </p:tgtEl>
                                      </p:cBhvr>
                                    </p:animEffect>
                                  </p:childTnLst>
                                </p:cTn>
                              </p:par>
                            </p:childTnLst>
                          </p:cTn>
                        </p:par>
                      </p:childTnLst>
                    </p:cTn>
                  </p:par>
                  <p:par>
                    <p:cTn id="65" fill="hold">
                      <p:stCondLst>
                        <p:cond delay="indefinite"/>
                      </p:stCondLst>
                      <p:childTnLst>
                        <p:par>
                          <p:cTn id="66" fill="hold">
                            <p:stCondLst>
                              <p:cond delay="0"/>
                            </p:stCondLst>
                            <p:childTnLst>
                              <p:par>
                                <p:cTn id="67" presetID="18" presetClass="entr" presetSubtype="12" fill="hold" grpId="0" nodeType="clickEffect">
                                  <p:stCondLst>
                                    <p:cond delay="0"/>
                                  </p:stCondLst>
                                  <p:childTnLst>
                                    <p:set>
                                      <p:cBhvr>
                                        <p:cTn id="68" dur="1" fill="hold">
                                          <p:stCondLst>
                                            <p:cond delay="0"/>
                                          </p:stCondLst>
                                        </p:cTn>
                                        <p:tgtEl>
                                          <p:spTgt spid="332802"/>
                                        </p:tgtEl>
                                        <p:attrNameLst>
                                          <p:attrName>style.visibility</p:attrName>
                                        </p:attrNameLst>
                                      </p:cBhvr>
                                      <p:to>
                                        <p:strVal val="visible"/>
                                      </p:to>
                                    </p:set>
                                    <p:animEffect transition="in" filter="strips(downLeft)">
                                      <p:cBhvr>
                                        <p:cTn id="69" dur="500"/>
                                        <p:tgtEl>
                                          <p:spTgt spid="332802"/>
                                        </p:tgtEl>
                                      </p:cBhvr>
                                    </p:animEffect>
                                  </p:childTnLst>
                                </p:cTn>
                              </p:par>
                            </p:childTnLst>
                          </p:cTn>
                        </p:par>
                      </p:childTnLst>
                    </p:cTn>
                  </p:par>
                  <p:par>
                    <p:cTn id="70" fill="hold">
                      <p:stCondLst>
                        <p:cond delay="indefinite"/>
                      </p:stCondLst>
                      <p:childTnLst>
                        <p:par>
                          <p:cTn id="71" fill="hold">
                            <p:stCondLst>
                              <p:cond delay="0"/>
                            </p:stCondLst>
                            <p:childTnLst>
                              <p:par>
                                <p:cTn id="72" presetID="9" presetClass="entr" presetSubtype="0" fill="hold" nodeType="clickEffect">
                                  <p:stCondLst>
                                    <p:cond delay="0"/>
                                  </p:stCondLst>
                                  <p:childTnLst>
                                    <p:set>
                                      <p:cBhvr>
                                        <p:cTn id="73" dur="1" fill="hold">
                                          <p:stCondLst>
                                            <p:cond delay="0"/>
                                          </p:stCondLst>
                                        </p:cTn>
                                        <p:tgtEl>
                                          <p:spTgt spid="8"/>
                                        </p:tgtEl>
                                        <p:attrNameLst>
                                          <p:attrName>style.visibility</p:attrName>
                                        </p:attrNameLst>
                                      </p:cBhvr>
                                      <p:to>
                                        <p:strVal val="visible"/>
                                      </p:to>
                                    </p:set>
                                    <p:animEffect transition="in" filter="dissolve">
                                      <p:cBhvr>
                                        <p:cTn id="74" dur="500"/>
                                        <p:tgtEl>
                                          <p:spTgt spid="8"/>
                                        </p:tgtEl>
                                      </p:cBhvr>
                                    </p:animEffect>
                                  </p:childTnLst>
                                </p:cTn>
                              </p:par>
                            </p:childTnLst>
                          </p:cTn>
                        </p:par>
                      </p:childTnLst>
                    </p:cTn>
                  </p:par>
                  <p:par>
                    <p:cTn id="75" fill="hold">
                      <p:stCondLst>
                        <p:cond delay="indefinite"/>
                      </p:stCondLst>
                      <p:childTnLst>
                        <p:par>
                          <p:cTn id="76" fill="hold">
                            <p:stCondLst>
                              <p:cond delay="0"/>
                            </p:stCondLst>
                            <p:childTnLst>
                              <p:par>
                                <p:cTn id="77" presetID="9" presetClass="entr" presetSubtype="0" fill="hold" grpId="0" nodeType="clickEffect">
                                  <p:stCondLst>
                                    <p:cond delay="0"/>
                                  </p:stCondLst>
                                  <p:childTnLst>
                                    <p:set>
                                      <p:cBhvr>
                                        <p:cTn id="78" dur="1" fill="hold">
                                          <p:stCondLst>
                                            <p:cond delay="0"/>
                                          </p:stCondLst>
                                        </p:cTn>
                                        <p:tgtEl>
                                          <p:spTgt spid="332804"/>
                                        </p:tgtEl>
                                        <p:attrNameLst>
                                          <p:attrName>style.visibility</p:attrName>
                                        </p:attrNameLst>
                                      </p:cBhvr>
                                      <p:to>
                                        <p:strVal val="visible"/>
                                      </p:to>
                                    </p:set>
                                    <p:animEffect transition="in" filter="dissolve">
                                      <p:cBhvr>
                                        <p:cTn id="79" dur="500"/>
                                        <p:tgtEl>
                                          <p:spTgt spid="332804"/>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grpId="0" nodeType="clickEffect">
                                  <p:stCondLst>
                                    <p:cond delay="0"/>
                                  </p:stCondLst>
                                  <p:childTnLst>
                                    <p:set>
                                      <p:cBhvr>
                                        <p:cTn id="83" dur="1" fill="hold">
                                          <p:stCondLst>
                                            <p:cond delay="0"/>
                                          </p:stCondLst>
                                        </p:cTn>
                                        <p:tgtEl>
                                          <p:spTgt spid="332855"/>
                                        </p:tgtEl>
                                        <p:attrNameLst>
                                          <p:attrName>style.visibility</p:attrName>
                                        </p:attrNameLst>
                                      </p:cBhvr>
                                      <p:to>
                                        <p:strVal val="visible"/>
                                      </p:to>
                                    </p:set>
                                    <p:animEffect transition="in" filter="wipe(left)">
                                      <p:cBhvr>
                                        <p:cTn id="84" dur="500"/>
                                        <p:tgtEl>
                                          <p:spTgt spid="332855"/>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nodeType="clickEffect">
                                  <p:stCondLst>
                                    <p:cond delay="0"/>
                                  </p:stCondLst>
                                  <p:childTnLst>
                                    <p:set>
                                      <p:cBhvr>
                                        <p:cTn id="88" dur="1" fill="hold">
                                          <p:stCondLst>
                                            <p:cond delay="0"/>
                                          </p:stCondLst>
                                        </p:cTn>
                                        <p:tgtEl>
                                          <p:spTgt spid="332856"/>
                                        </p:tgtEl>
                                        <p:attrNameLst>
                                          <p:attrName>style.visibility</p:attrName>
                                        </p:attrNameLst>
                                      </p:cBhvr>
                                      <p:to>
                                        <p:strVal val="visible"/>
                                      </p:to>
                                    </p:set>
                                    <p:animEffect transition="in" filter="wipe(left)">
                                      <p:cBhvr>
                                        <p:cTn id="89" dur="500"/>
                                        <p:tgtEl>
                                          <p:spTgt spid="3328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2802" grpId="0" animBg="1"/>
      <p:bldP spid="332804" grpId="0" animBg="1" autoUpdateAnimBg="0"/>
      <p:bldP spid="332818" grpId="0" autoUpdateAnimBg="0"/>
      <p:bldP spid="332819" grpId="0" animBg="1"/>
      <p:bldP spid="332833" grpId="0" autoUpdateAnimBg="0"/>
      <p:bldP spid="332834" grpId="0" autoUpdateAnimBg="0"/>
      <p:bldP spid="33285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灯片编号占位符 1"/>
          <p:cNvSpPr>
            <a:spLocks noGrp="1"/>
          </p:cNvSpPr>
          <p:nvPr>
            <p:ph type="sldNum" sz="quarter" idx="12"/>
          </p:nvPr>
        </p:nvSpPr>
        <p:spPr/>
        <p:txBody>
          <a:bodyPr/>
          <a:lstStyle/>
          <a:p>
            <a:pPr>
              <a:defRPr/>
            </a:pPr>
            <a:fld id="{393B9D82-35E5-444F-B556-FDBAAB2D822D}" type="slidenum">
              <a:rPr lang="en-US" altLang="zh-CN"/>
              <a:pPr>
                <a:defRPr/>
              </a:pPr>
              <a:t>21</a:t>
            </a:fld>
            <a:endParaRPr lang="en-US" altLang="zh-CN"/>
          </a:p>
        </p:txBody>
      </p:sp>
      <p:sp>
        <p:nvSpPr>
          <p:cNvPr id="333826" name="Text Box 2"/>
          <p:cNvSpPr txBox="1">
            <a:spLocks noChangeArrowheads="1"/>
          </p:cNvSpPr>
          <p:nvPr/>
        </p:nvSpPr>
        <p:spPr bwMode="auto">
          <a:xfrm>
            <a:off x="1981200" y="928688"/>
            <a:ext cx="5410200" cy="519112"/>
          </a:xfrm>
          <a:prstGeom prst="rect">
            <a:avLst/>
          </a:prstGeom>
          <a:noFill/>
          <a:ln w="57150">
            <a:noFill/>
            <a:miter lim="800000"/>
            <a:headEnd/>
            <a:tailEnd/>
          </a:ln>
        </p:spPr>
        <p:txBody>
          <a:bodyPr>
            <a:spAutoFit/>
          </a:bodyPr>
          <a:lstStyle/>
          <a:p>
            <a:pPr algn="l">
              <a:spcBef>
                <a:spcPct val="50000"/>
              </a:spcBef>
            </a:pPr>
            <a:r>
              <a:rPr lang="zh-CN" altLang="en-US" sz="2800"/>
              <a:t>下列命题是否正确</a:t>
            </a:r>
          </a:p>
        </p:txBody>
      </p:sp>
      <p:sp>
        <p:nvSpPr>
          <p:cNvPr id="333827" name="Text Box 3"/>
          <p:cNvSpPr txBox="1">
            <a:spLocks noChangeArrowheads="1"/>
          </p:cNvSpPr>
          <p:nvPr/>
        </p:nvSpPr>
        <p:spPr bwMode="auto">
          <a:xfrm>
            <a:off x="7239000" y="1690688"/>
            <a:ext cx="1371600" cy="519112"/>
          </a:xfrm>
          <a:prstGeom prst="rect">
            <a:avLst/>
          </a:prstGeom>
          <a:noFill/>
          <a:ln w="57150">
            <a:noFill/>
            <a:miter lim="800000"/>
            <a:headEnd/>
            <a:tailEnd/>
          </a:ln>
        </p:spPr>
        <p:txBody>
          <a:bodyPr>
            <a:spAutoFit/>
          </a:bodyPr>
          <a:lstStyle/>
          <a:p>
            <a:pPr algn="l">
              <a:spcBef>
                <a:spcPct val="50000"/>
              </a:spcBef>
            </a:pPr>
            <a:r>
              <a:rPr lang="zh-CN" altLang="en-US" sz="2800">
                <a:solidFill>
                  <a:srgbClr val="0000FF"/>
                </a:solidFill>
              </a:rPr>
              <a:t>错</a:t>
            </a:r>
          </a:p>
        </p:txBody>
      </p:sp>
      <p:sp>
        <p:nvSpPr>
          <p:cNvPr id="333828" name="Text Box 4"/>
          <p:cNvSpPr txBox="1">
            <a:spLocks noChangeArrowheads="1"/>
          </p:cNvSpPr>
          <p:nvPr/>
        </p:nvSpPr>
        <p:spPr bwMode="auto">
          <a:xfrm>
            <a:off x="6019800" y="2514600"/>
            <a:ext cx="762000" cy="519113"/>
          </a:xfrm>
          <a:prstGeom prst="rect">
            <a:avLst/>
          </a:prstGeom>
          <a:noFill/>
          <a:ln w="57150">
            <a:noFill/>
            <a:miter lim="800000"/>
            <a:headEnd/>
            <a:tailEnd/>
          </a:ln>
        </p:spPr>
        <p:txBody>
          <a:bodyPr>
            <a:spAutoFit/>
          </a:bodyPr>
          <a:lstStyle/>
          <a:p>
            <a:pPr algn="l">
              <a:spcBef>
                <a:spcPct val="50000"/>
              </a:spcBef>
            </a:pPr>
            <a:r>
              <a:rPr lang="zh-CN" altLang="en-US" sz="2800">
                <a:solidFill>
                  <a:srgbClr val="0000FF"/>
                </a:solidFill>
              </a:rPr>
              <a:t>对</a:t>
            </a:r>
          </a:p>
        </p:txBody>
      </p:sp>
      <p:sp>
        <p:nvSpPr>
          <p:cNvPr id="20488" name="WordArt 5"/>
          <p:cNvSpPr>
            <a:spLocks noChangeArrowheads="1" noChangeShapeType="1" noTextEdit="1"/>
          </p:cNvSpPr>
          <p:nvPr/>
        </p:nvSpPr>
        <p:spPr bwMode="auto">
          <a:xfrm>
            <a:off x="1295400" y="762000"/>
            <a:ext cx="381000" cy="762000"/>
          </a:xfrm>
          <a:prstGeom prst="rect">
            <a:avLst/>
          </a:prstGeom>
        </p:spPr>
        <p:txBody>
          <a:bodyPr wrap="none" fromWordArt="1">
            <a:prstTxWarp prst="textCascadeUp">
              <a:avLst>
                <a:gd name="adj" fmla="val 44444"/>
              </a:avLst>
            </a:prstTxWarp>
            <a:scene3d>
              <a:camera prst="legacyPerspectiveFront">
                <a:rot lat="20519997" lon="1080000" rev="0"/>
              </a:camera>
              <a:lightRig rig="legacyHarsh2" dir="b"/>
            </a:scene3d>
            <a:sp3d extrusionH="430200" prstMaterial="legacyMatte">
              <a:extrusionClr>
                <a:srgbClr val="FF6600"/>
              </a:extrusionClr>
            </a:sp3d>
          </a:bodyPr>
          <a:lstStyle/>
          <a:p>
            <a:r>
              <a:rPr lang="en-US" altLang="zh-CN" sz="3600" kern="10">
                <a:ln w="9525">
                  <a:round/>
                  <a:headEnd/>
                  <a:tailEnd/>
                </a:ln>
                <a:gradFill rotWithShape="1">
                  <a:gsLst>
                    <a:gs pos="0">
                      <a:srgbClr val="FFE701"/>
                    </a:gs>
                    <a:gs pos="100000">
                      <a:srgbClr val="FE3E02"/>
                    </a:gs>
                  </a:gsLst>
                  <a:lin ang="5400000" scaled="1"/>
                </a:gradFill>
                <a:latin typeface="宋体"/>
                <a:ea typeface="宋体"/>
              </a:rPr>
              <a:t>?</a:t>
            </a:r>
            <a:endParaRPr lang="zh-CN" altLang="en-US" sz="3600" kern="10">
              <a:ln w="9525">
                <a:round/>
                <a:headEnd/>
                <a:tailEnd/>
              </a:ln>
              <a:gradFill rotWithShape="1">
                <a:gsLst>
                  <a:gs pos="0">
                    <a:srgbClr val="FFE701"/>
                  </a:gs>
                  <a:gs pos="100000">
                    <a:srgbClr val="FE3E02"/>
                  </a:gs>
                </a:gsLst>
                <a:lin ang="5400000" scaled="1"/>
              </a:gradFill>
              <a:latin typeface="宋体"/>
              <a:ea typeface="宋体"/>
            </a:endParaRPr>
          </a:p>
        </p:txBody>
      </p:sp>
      <p:graphicFrame>
        <p:nvGraphicFramePr>
          <p:cNvPr id="362496" name="Object 1024"/>
          <p:cNvGraphicFramePr>
            <a:graphicFrameLocks noChangeAspect="1"/>
          </p:cNvGraphicFramePr>
          <p:nvPr/>
        </p:nvGraphicFramePr>
        <p:xfrm>
          <a:off x="1371600" y="1573213"/>
          <a:ext cx="5683250" cy="712787"/>
        </p:xfrm>
        <a:graphic>
          <a:graphicData uri="http://schemas.openxmlformats.org/presentationml/2006/ole">
            <mc:AlternateContent xmlns:mc="http://schemas.openxmlformats.org/markup-compatibility/2006">
              <mc:Choice xmlns:v="urn:schemas-microsoft-com:vml" Requires="v">
                <p:oleObj spid="_x0000_s20506" name="公式" r:id="rId3" imgW="2019240" imgH="253800" progId="Equation.3">
                  <p:embed/>
                </p:oleObj>
              </mc:Choice>
              <mc:Fallback>
                <p:oleObj name="公式" r:id="rId3" imgW="2019240" imgH="253800" progId="Equation.3">
                  <p:embed/>
                  <p:pic>
                    <p:nvPicPr>
                      <p:cNvPr id="0" name="Object 10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1573213"/>
                        <a:ext cx="5683250" cy="7127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2497" name="Object 1025"/>
          <p:cNvGraphicFramePr>
            <a:graphicFrameLocks noChangeAspect="1"/>
          </p:cNvGraphicFramePr>
          <p:nvPr/>
        </p:nvGraphicFramePr>
        <p:xfrm>
          <a:off x="1371600" y="2439988"/>
          <a:ext cx="3962400" cy="684212"/>
        </p:xfrm>
        <a:graphic>
          <a:graphicData uri="http://schemas.openxmlformats.org/presentationml/2006/ole">
            <mc:AlternateContent xmlns:mc="http://schemas.openxmlformats.org/markup-compatibility/2006">
              <mc:Choice xmlns:v="urn:schemas-microsoft-com:vml" Requires="v">
                <p:oleObj spid="_x0000_s20507" name="公式" r:id="rId5" imgW="1460160" imgH="253800" progId="Equation.3">
                  <p:embed/>
                </p:oleObj>
              </mc:Choice>
              <mc:Fallback>
                <p:oleObj name="公式" r:id="rId5" imgW="1460160" imgH="253800" progId="Equation.3">
                  <p:embed/>
                  <p:pic>
                    <p:nvPicPr>
                      <p:cNvPr id="0" name="Object 10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1600" y="2439988"/>
                        <a:ext cx="3962400" cy="684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0489" name="Group 8"/>
          <p:cNvGrpSpPr>
            <a:grpSpLocks/>
          </p:cNvGrpSpPr>
          <p:nvPr/>
        </p:nvGrpSpPr>
        <p:grpSpPr bwMode="auto">
          <a:xfrm>
            <a:off x="76200" y="0"/>
            <a:ext cx="3124200" cy="452438"/>
            <a:chOff x="0" y="-39"/>
            <a:chExt cx="1968" cy="285"/>
          </a:xfrm>
        </p:grpSpPr>
        <p:grpSp>
          <p:nvGrpSpPr>
            <p:cNvPr id="20490" name="Group 9"/>
            <p:cNvGrpSpPr>
              <a:grpSpLocks/>
            </p:cNvGrpSpPr>
            <p:nvPr/>
          </p:nvGrpSpPr>
          <p:grpSpPr bwMode="auto">
            <a:xfrm>
              <a:off x="0" y="0"/>
              <a:ext cx="1968" cy="246"/>
              <a:chOff x="0" y="0"/>
              <a:chExt cx="1968" cy="246"/>
            </a:xfrm>
          </p:grpSpPr>
          <p:sp>
            <p:nvSpPr>
              <p:cNvPr id="20492" name="Line 10"/>
              <p:cNvSpPr>
                <a:spLocks noChangeShapeType="1"/>
              </p:cNvSpPr>
              <p:nvPr/>
            </p:nvSpPr>
            <p:spPr bwMode="auto">
              <a:xfrm>
                <a:off x="102" y="198"/>
                <a:ext cx="1866" cy="0"/>
              </a:xfrm>
              <a:prstGeom prst="line">
                <a:avLst/>
              </a:prstGeom>
              <a:noFill/>
              <a:ln w="28575">
                <a:solidFill>
                  <a:srgbClr val="0C2625"/>
                </a:solidFill>
                <a:round/>
                <a:headEnd/>
                <a:tailEnd/>
              </a:ln>
            </p:spPr>
            <p:txBody>
              <a:bodyPr/>
              <a:lstStyle/>
              <a:p>
                <a:endParaRPr lang="zh-CN" altLang="en-US"/>
              </a:p>
            </p:txBody>
          </p:sp>
          <p:pic>
            <p:nvPicPr>
              <p:cNvPr id="20493" name="Picture 11" descr="C:\Program Files\Common Files\Microsoft Shared\Clipart\themes1\Bullets\BD10263_.GIF"/>
              <p:cNvPicPr>
                <a:picLocks noChangeAspect="1" noChangeArrowheads="1"/>
              </p:cNvPicPr>
              <p:nvPr/>
            </p:nvPicPr>
            <p:blipFill>
              <a:blip r:embed="rId7"/>
              <a:srcRect/>
              <a:stretch>
                <a:fillRect/>
              </a:stretch>
            </p:blipFill>
            <p:spPr bwMode="auto">
              <a:xfrm>
                <a:off x="0" y="0"/>
                <a:ext cx="246" cy="246"/>
              </a:xfrm>
              <a:prstGeom prst="rect">
                <a:avLst/>
              </a:prstGeom>
              <a:noFill/>
              <a:ln w="9525">
                <a:noFill/>
                <a:miter lim="800000"/>
                <a:headEnd/>
                <a:tailEnd/>
              </a:ln>
            </p:spPr>
          </p:pic>
        </p:grpSp>
        <p:sp>
          <p:nvSpPr>
            <p:cNvPr id="20491" name="Rectangle 12"/>
            <p:cNvSpPr>
              <a:spLocks noChangeArrowheads="1"/>
            </p:cNvSpPr>
            <p:nvPr/>
          </p:nvSpPr>
          <p:spPr bwMode="auto">
            <a:xfrm>
              <a:off x="240" y="-39"/>
              <a:ext cx="1709" cy="231"/>
            </a:xfrm>
            <a:prstGeom prst="rect">
              <a:avLst/>
            </a:prstGeom>
            <a:noFill/>
            <a:ln w="57150">
              <a:noFill/>
              <a:miter lim="800000"/>
              <a:headEnd/>
              <a:tailEnd/>
            </a:ln>
          </p:spPr>
          <p:txBody>
            <a:bodyPr>
              <a:spAutoFit/>
            </a:bodyPr>
            <a:lstStyle/>
            <a:p>
              <a:pPr algn="l">
                <a:spcBef>
                  <a:spcPct val="50000"/>
                </a:spcBef>
              </a:pPr>
              <a:r>
                <a:rPr lang="zh-CN" altLang="en-US" sz="1800">
                  <a:solidFill>
                    <a:srgbClr val="0000FF"/>
                  </a:solidFill>
                  <a:latin typeface="幼圆" pitchFamily="49" charset="-122"/>
                  <a:ea typeface="幼圆" pitchFamily="49" charset="-122"/>
                </a:rPr>
                <a:t>数量积 向量积 </a:t>
              </a:r>
              <a:r>
                <a:rPr lang="zh-CN" altLang="en-US" sz="1800">
                  <a:solidFill>
                    <a:srgbClr val="FF0000"/>
                  </a:solidFill>
                  <a:latin typeface="幼圆" pitchFamily="49" charset="-122"/>
                  <a:ea typeface="幼圆" pitchFamily="49" charset="-122"/>
                </a:rPr>
                <a:t>*</a:t>
              </a:r>
              <a:r>
                <a:rPr lang="zh-CN" altLang="en-US" sz="1800">
                  <a:solidFill>
                    <a:srgbClr val="0000FF"/>
                  </a:solidFill>
                  <a:latin typeface="幼圆" pitchFamily="49" charset="-122"/>
                  <a:ea typeface="幼圆" pitchFamily="49" charset="-122"/>
                </a:rPr>
                <a:t>混合积</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3826"/>
                                        </p:tgtEl>
                                        <p:attrNameLst>
                                          <p:attrName>style.visibility</p:attrName>
                                        </p:attrNameLst>
                                      </p:cBhvr>
                                      <p:to>
                                        <p:strVal val="visible"/>
                                      </p:to>
                                    </p:set>
                                    <p:animEffect transition="in" filter="wipe(left)">
                                      <p:cBhvr>
                                        <p:cTn id="7" dur="500"/>
                                        <p:tgtEl>
                                          <p:spTgt spid="33382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62496"/>
                                        </p:tgtEl>
                                        <p:attrNameLst>
                                          <p:attrName>style.visibility</p:attrName>
                                        </p:attrNameLst>
                                      </p:cBhvr>
                                      <p:to>
                                        <p:strVal val="visible"/>
                                      </p:to>
                                    </p:set>
                                    <p:animEffect transition="in" filter="wipe(left)">
                                      <p:cBhvr>
                                        <p:cTn id="12" dur="500"/>
                                        <p:tgtEl>
                                          <p:spTgt spid="36249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33827"/>
                                        </p:tgtEl>
                                        <p:attrNameLst>
                                          <p:attrName>style.visibility</p:attrName>
                                        </p:attrNameLst>
                                      </p:cBhvr>
                                      <p:to>
                                        <p:strVal val="visible"/>
                                      </p:to>
                                    </p:set>
                                    <p:animEffect transition="in" filter="wipe(left)">
                                      <p:cBhvr>
                                        <p:cTn id="17" dur="500"/>
                                        <p:tgtEl>
                                          <p:spTgt spid="33382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62497"/>
                                        </p:tgtEl>
                                        <p:attrNameLst>
                                          <p:attrName>style.visibility</p:attrName>
                                        </p:attrNameLst>
                                      </p:cBhvr>
                                      <p:to>
                                        <p:strVal val="visible"/>
                                      </p:to>
                                    </p:set>
                                    <p:animEffect transition="in" filter="wipe(left)">
                                      <p:cBhvr>
                                        <p:cTn id="22" dur="500"/>
                                        <p:tgtEl>
                                          <p:spTgt spid="36249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33828"/>
                                        </p:tgtEl>
                                        <p:attrNameLst>
                                          <p:attrName>style.visibility</p:attrName>
                                        </p:attrNameLst>
                                      </p:cBhvr>
                                      <p:to>
                                        <p:strVal val="visible"/>
                                      </p:to>
                                    </p:set>
                                    <p:animEffect transition="in" filter="wipe(left)">
                                      <p:cBhvr>
                                        <p:cTn id="27" dur="500"/>
                                        <p:tgtEl>
                                          <p:spTgt spid="3338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3826" grpId="0" autoUpdateAnimBg="0"/>
      <p:bldP spid="333827" grpId="0" autoUpdateAnimBg="0"/>
      <p:bldP spid="333828"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灯片编号占位符 1"/>
          <p:cNvSpPr>
            <a:spLocks noGrp="1"/>
          </p:cNvSpPr>
          <p:nvPr>
            <p:ph type="sldNum" sz="quarter" idx="12"/>
          </p:nvPr>
        </p:nvSpPr>
        <p:spPr/>
        <p:txBody>
          <a:bodyPr/>
          <a:lstStyle/>
          <a:p>
            <a:pPr>
              <a:defRPr/>
            </a:pPr>
            <a:fld id="{AA607F8E-355D-427E-B90E-0DBA9947168C}" type="slidenum">
              <a:rPr lang="en-US" altLang="zh-CN"/>
              <a:pPr>
                <a:defRPr/>
              </a:pPr>
              <a:t>22</a:t>
            </a:fld>
            <a:endParaRPr lang="en-US" altLang="zh-CN"/>
          </a:p>
        </p:txBody>
      </p:sp>
      <p:sp>
        <p:nvSpPr>
          <p:cNvPr id="334850" name="Text Box 2"/>
          <p:cNvSpPr txBox="1">
            <a:spLocks noChangeArrowheads="1"/>
          </p:cNvSpPr>
          <p:nvPr/>
        </p:nvSpPr>
        <p:spPr bwMode="auto">
          <a:xfrm>
            <a:off x="850900" y="2133600"/>
            <a:ext cx="1130300" cy="519113"/>
          </a:xfrm>
          <a:prstGeom prst="rect">
            <a:avLst/>
          </a:prstGeom>
          <a:noFill/>
          <a:ln w="9525">
            <a:noFill/>
            <a:miter lim="800000"/>
            <a:headEnd/>
            <a:tailEnd/>
          </a:ln>
        </p:spPr>
        <p:txBody>
          <a:bodyPr>
            <a:spAutoFit/>
          </a:bodyPr>
          <a:lstStyle/>
          <a:p>
            <a:pPr algn="l">
              <a:spcBef>
                <a:spcPct val="50000"/>
              </a:spcBef>
            </a:pPr>
            <a:r>
              <a:rPr lang="zh-CN" altLang="en-US" sz="2800">
                <a:ea typeface="黑体" pitchFamily="2" charset="-122"/>
              </a:rPr>
              <a:t>解</a:t>
            </a:r>
          </a:p>
        </p:txBody>
      </p:sp>
      <p:graphicFrame>
        <p:nvGraphicFramePr>
          <p:cNvPr id="363520" name="Object 1024"/>
          <p:cNvGraphicFramePr>
            <a:graphicFrameLocks noChangeAspect="1"/>
          </p:cNvGraphicFramePr>
          <p:nvPr/>
        </p:nvGraphicFramePr>
        <p:xfrm>
          <a:off x="1485900" y="2006600"/>
          <a:ext cx="3619500" cy="1727200"/>
        </p:xfrm>
        <a:graphic>
          <a:graphicData uri="http://schemas.openxmlformats.org/presentationml/2006/ole">
            <mc:AlternateContent xmlns:mc="http://schemas.openxmlformats.org/markup-compatibility/2006">
              <mc:Choice xmlns:v="urn:schemas-microsoft-com:vml" Requires="v">
                <p:oleObj spid="_x0000_s21602" name="公式" r:id="rId3" imgW="3619440" imgH="1726920" progId="Equation.3">
                  <p:embed/>
                </p:oleObj>
              </mc:Choice>
              <mc:Fallback>
                <p:oleObj name="公式" r:id="rId3" imgW="3619440" imgH="1726920" progId="Equation.3">
                  <p:embed/>
                  <p:pic>
                    <p:nvPicPr>
                      <p:cNvPr id="0" name="Object 10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5900" y="2006600"/>
                        <a:ext cx="3619500" cy="172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3521" name="Object 1025"/>
          <p:cNvGraphicFramePr>
            <a:graphicFrameLocks noChangeAspect="1"/>
          </p:cNvGraphicFramePr>
          <p:nvPr/>
        </p:nvGraphicFramePr>
        <p:xfrm>
          <a:off x="5181600" y="2032000"/>
          <a:ext cx="2286000" cy="1701800"/>
        </p:xfrm>
        <a:graphic>
          <a:graphicData uri="http://schemas.openxmlformats.org/presentationml/2006/ole">
            <mc:AlternateContent xmlns:mc="http://schemas.openxmlformats.org/markup-compatibility/2006">
              <mc:Choice xmlns:v="urn:schemas-microsoft-com:vml" Requires="v">
                <p:oleObj spid="_x0000_s21603" name="公式" r:id="rId5" imgW="2286000" imgH="1701720" progId="Equation.3">
                  <p:embed/>
                </p:oleObj>
              </mc:Choice>
              <mc:Fallback>
                <p:oleObj name="公式" r:id="rId5" imgW="2286000" imgH="1701720" progId="Equation.3">
                  <p:embed/>
                  <p:pic>
                    <p:nvPicPr>
                      <p:cNvPr id="0" name="Object 10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81600" y="2032000"/>
                        <a:ext cx="2286000" cy="170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3522" name="Object 1026"/>
          <p:cNvGraphicFramePr>
            <a:graphicFrameLocks noChangeAspect="1"/>
          </p:cNvGraphicFramePr>
          <p:nvPr/>
        </p:nvGraphicFramePr>
        <p:xfrm>
          <a:off x="2882900" y="3786188"/>
          <a:ext cx="1689100" cy="481012"/>
        </p:xfrm>
        <a:graphic>
          <a:graphicData uri="http://schemas.openxmlformats.org/presentationml/2006/ole">
            <mc:AlternateContent xmlns:mc="http://schemas.openxmlformats.org/markup-compatibility/2006">
              <mc:Choice xmlns:v="urn:schemas-microsoft-com:vml" Requires="v">
                <p:oleObj spid="_x0000_s21604" name="公式" r:id="rId7" imgW="1688760" imgH="482400" progId="Equation.3">
                  <p:embed/>
                </p:oleObj>
              </mc:Choice>
              <mc:Fallback>
                <p:oleObj name="公式" r:id="rId7" imgW="1688760" imgH="482400" progId="Equation.3">
                  <p:embed/>
                  <p:pic>
                    <p:nvPicPr>
                      <p:cNvPr id="0" name="Object 102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82900" y="3786188"/>
                        <a:ext cx="1689100" cy="4810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63523" name="Object 1027"/>
          <p:cNvGraphicFramePr>
            <a:graphicFrameLocks noChangeAspect="1"/>
          </p:cNvGraphicFramePr>
          <p:nvPr/>
        </p:nvGraphicFramePr>
        <p:xfrm>
          <a:off x="1460500" y="4419600"/>
          <a:ext cx="3644900" cy="520700"/>
        </p:xfrm>
        <a:graphic>
          <a:graphicData uri="http://schemas.openxmlformats.org/presentationml/2006/ole">
            <mc:AlternateContent xmlns:mc="http://schemas.openxmlformats.org/markup-compatibility/2006">
              <mc:Choice xmlns:v="urn:schemas-microsoft-com:vml" Requires="v">
                <p:oleObj spid="_x0000_s21605" name="公式" r:id="rId9" imgW="3644640" imgH="520560" progId="Equation.3">
                  <p:embed/>
                </p:oleObj>
              </mc:Choice>
              <mc:Fallback>
                <p:oleObj name="公式" r:id="rId9" imgW="3644640" imgH="520560" progId="Equation.3">
                  <p:embed/>
                  <p:pic>
                    <p:nvPicPr>
                      <p:cNvPr id="0" name="Object 102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60500" y="4419600"/>
                        <a:ext cx="3644900" cy="520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 name="Group 7"/>
          <p:cNvGrpSpPr>
            <a:grpSpLocks/>
          </p:cNvGrpSpPr>
          <p:nvPr/>
        </p:nvGrpSpPr>
        <p:grpSpPr bwMode="auto">
          <a:xfrm>
            <a:off x="1447800" y="5029200"/>
            <a:ext cx="1828800" cy="965200"/>
            <a:chOff x="624" y="2976"/>
            <a:chExt cx="1152" cy="608"/>
          </a:xfrm>
        </p:grpSpPr>
        <p:graphicFrame>
          <p:nvGraphicFramePr>
            <p:cNvPr id="21513" name="Object 1031"/>
            <p:cNvGraphicFramePr>
              <a:graphicFrameLocks noChangeAspect="1"/>
            </p:cNvGraphicFramePr>
            <p:nvPr/>
          </p:nvGraphicFramePr>
          <p:xfrm>
            <a:off x="624" y="2976"/>
            <a:ext cx="1152" cy="608"/>
          </p:xfrm>
          <a:graphic>
            <a:graphicData uri="http://schemas.openxmlformats.org/presentationml/2006/ole">
              <mc:AlternateContent xmlns:mc="http://schemas.openxmlformats.org/markup-compatibility/2006">
                <mc:Choice xmlns:v="urn:schemas-microsoft-com:vml" Requires="v">
                  <p:oleObj spid="_x0000_s21606" name="公式" r:id="rId11" imgW="1828800" imgH="965160" progId="Equation.3">
                    <p:embed/>
                  </p:oleObj>
                </mc:Choice>
                <mc:Fallback>
                  <p:oleObj name="公式" r:id="rId11" imgW="1828800" imgH="965160" progId="Equation.3">
                    <p:embed/>
                    <p:pic>
                      <p:nvPicPr>
                        <p:cNvPr id="0" name="Object 103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24" y="2976"/>
                          <a:ext cx="1152" cy="60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525" name="Line 9"/>
            <p:cNvSpPr>
              <a:spLocks noChangeShapeType="1"/>
            </p:cNvSpPr>
            <p:nvPr/>
          </p:nvSpPr>
          <p:spPr bwMode="auto">
            <a:xfrm>
              <a:off x="816" y="3072"/>
              <a:ext cx="240" cy="0"/>
            </a:xfrm>
            <a:prstGeom prst="line">
              <a:avLst/>
            </a:prstGeom>
            <a:noFill/>
            <a:ln w="9525">
              <a:solidFill>
                <a:schemeClr val="tx1"/>
              </a:solidFill>
              <a:round/>
              <a:headEnd/>
              <a:tailEnd type="triangle" w="med" len="med"/>
            </a:ln>
          </p:spPr>
          <p:txBody>
            <a:bodyPr wrap="none" anchor="ctr"/>
            <a:lstStyle/>
            <a:p>
              <a:endParaRPr lang="zh-CN" altLang="en-US"/>
            </a:p>
          </p:txBody>
        </p:sp>
      </p:grpSp>
      <p:graphicFrame>
        <p:nvGraphicFramePr>
          <p:cNvPr id="363524" name="Object 1028"/>
          <p:cNvGraphicFramePr>
            <a:graphicFrameLocks noChangeAspect="1"/>
          </p:cNvGraphicFramePr>
          <p:nvPr/>
        </p:nvGraphicFramePr>
        <p:xfrm>
          <a:off x="3384550" y="5029200"/>
          <a:ext cx="2794000" cy="965200"/>
        </p:xfrm>
        <a:graphic>
          <a:graphicData uri="http://schemas.openxmlformats.org/presentationml/2006/ole">
            <mc:AlternateContent xmlns:mc="http://schemas.openxmlformats.org/markup-compatibility/2006">
              <mc:Choice xmlns:v="urn:schemas-microsoft-com:vml" Requires="v">
                <p:oleObj spid="_x0000_s21607" name="公式" r:id="rId13" imgW="2793960" imgH="965160" progId="Equation.3">
                  <p:embed/>
                </p:oleObj>
              </mc:Choice>
              <mc:Fallback>
                <p:oleObj name="公式" r:id="rId13" imgW="2793960" imgH="965160" progId="Equation.3">
                  <p:embed/>
                  <p:pic>
                    <p:nvPicPr>
                      <p:cNvPr id="0" name="Object 102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384550" y="5029200"/>
                        <a:ext cx="2794000" cy="96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nvGrpSpPr>
          <p:cNvPr id="21517" name="Group 11"/>
          <p:cNvGrpSpPr>
            <a:grpSpLocks/>
          </p:cNvGrpSpPr>
          <p:nvPr/>
        </p:nvGrpSpPr>
        <p:grpSpPr bwMode="auto">
          <a:xfrm>
            <a:off x="76200" y="0"/>
            <a:ext cx="3124200" cy="452438"/>
            <a:chOff x="0" y="-39"/>
            <a:chExt cx="1968" cy="285"/>
          </a:xfrm>
        </p:grpSpPr>
        <p:grpSp>
          <p:nvGrpSpPr>
            <p:cNvPr id="21521" name="Group 12"/>
            <p:cNvGrpSpPr>
              <a:grpSpLocks/>
            </p:cNvGrpSpPr>
            <p:nvPr/>
          </p:nvGrpSpPr>
          <p:grpSpPr bwMode="auto">
            <a:xfrm>
              <a:off x="0" y="0"/>
              <a:ext cx="1968" cy="246"/>
              <a:chOff x="0" y="0"/>
              <a:chExt cx="1968" cy="246"/>
            </a:xfrm>
          </p:grpSpPr>
          <p:sp>
            <p:nvSpPr>
              <p:cNvPr id="21523" name="Line 13"/>
              <p:cNvSpPr>
                <a:spLocks noChangeShapeType="1"/>
              </p:cNvSpPr>
              <p:nvPr/>
            </p:nvSpPr>
            <p:spPr bwMode="auto">
              <a:xfrm>
                <a:off x="102" y="198"/>
                <a:ext cx="1866" cy="0"/>
              </a:xfrm>
              <a:prstGeom prst="line">
                <a:avLst/>
              </a:prstGeom>
              <a:noFill/>
              <a:ln w="28575">
                <a:solidFill>
                  <a:srgbClr val="0C2625"/>
                </a:solidFill>
                <a:round/>
                <a:headEnd/>
                <a:tailEnd/>
              </a:ln>
            </p:spPr>
            <p:txBody>
              <a:bodyPr/>
              <a:lstStyle/>
              <a:p>
                <a:endParaRPr lang="zh-CN" altLang="en-US"/>
              </a:p>
            </p:txBody>
          </p:sp>
          <p:pic>
            <p:nvPicPr>
              <p:cNvPr id="21524" name="Picture 14" descr="C:\Program Files\Common Files\Microsoft Shared\Clipart\themes1\Bullets\BD10263_.GIF"/>
              <p:cNvPicPr>
                <a:picLocks noChangeAspect="1" noChangeArrowheads="1"/>
              </p:cNvPicPr>
              <p:nvPr/>
            </p:nvPicPr>
            <p:blipFill>
              <a:blip r:embed="rId15"/>
              <a:srcRect/>
              <a:stretch>
                <a:fillRect/>
              </a:stretch>
            </p:blipFill>
            <p:spPr bwMode="auto">
              <a:xfrm>
                <a:off x="0" y="0"/>
                <a:ext cx="246" cy="246"/>
              </a:xfrm>
              <a:prstGeom prst="rect">
                <a:avLst/>
              </a:prstGeom>
              <a:noFill/>
              <a:ln w="9525">
                <a:noFill/>
                <a:miter lim="800000"/>
                <a:headEnd/>
                <a:tailEnd/>
              </a:ln>
            </p:spPr>
          </p:pic>
        </p:grpSp>
        <p:sp>
          <p:nvSpPr>
            <p:cNvPr id="21522" name="Rectangle 15"/>
            <p:cNvSpPr>
              <a:spLocks noChangeArrowheads="1"/>
            </p:cNvSpPr>
            <p:nvPr/>
          </p:nvSpPr>
          <p:spPr bwMode="auto">
            <a:xfrm>
              <a:off x="240" y="-39"/>
              <a:ext cx="1709" cy="231"/>
            </a:xfrm>
            <a:prstGeom prst="rect">
              <a:avLst/>
            </a:prstGeom>
            <a:noFill/>
            <a:ln w="57150">
              <a:noFill/>
              <a:miter lim="800000"/>
              <a:headEnd/>
              <a:tailEnd/>
            </a:ln>
          </p:spPr>
          <p:txBody>
            <a:bodyPr>
              <a:spAutoFit/>
            </a:bodyPr>
            <a:lstStyle/>
            <a:p>
              <a:pPr algn="l">
                <a:spcBef>
                  <a:spcPct val="50000"/>
                </a:spcBef>
              </a:pPr>
              <a:r>
                <a:rPr lang="zh-CN" altLang="en-US" sz="1800">
                  <a:solidFill>
                    <a:srgbClr val="0000FF"/>
                  </a:solidFill>
                  <a:latin typeface="幼圆" pitchFamily="49" charset="-122"/>
                  <a:ea typeface="幼圆" pitchFamily="49" charset="-122"/>
                </a:rPr>
                <a:t>数量积 向量积 </a:t>
              </a:r>
              <a:r>
                <a:rPr lang="zh-CN" altLang="en-US" sz="1800">
                  <a:solidFill>
                    <a:srgbClr val="FF0000"/>
                  </a:solidFill>
                  <a:latin typeface="幼圆" pitchFamily="49" charset="-122"/>
                  <a:ea typeface="幼圆" pitchFamily="49" charset="-122"/>
                </a:rPr>
                <a:t>*</a:t>
              </a:r>
              <a:r>
                <a:rPr lang="zh-CN" altLang="en-US" sz="1800">
                  <a:solidFill>
                    <a:srgbClr val="0000FF"/>
                  </a:solidFill>
                  <a:latin typeface="幼圆" pitchFamily="49" charset="-122"/>
                  <a:ea typeface="幼圆" pitchFamily="49" charset="-122"/>
                </a:rPr>
                <a:t>混合积</a:t>
              </a:r>
            </a:p>
          </p:txBody>
        </p:sp>
      </p:grpSp>
      <p:graphicFrame>
        <p:nvGraphicFramePr>
          <p:cNvPr id="21511" name="Object 1029"/>
          <p:cNvGraphicFramePr>
            <a:graphicFrameLocks noChangeAspect="1"/>
          </p:cNvGraphicFramePr>
          <p:nvPr/>
        </p:nvGraphicFramePr>
        <p:xfrm>
          <a:off x="2203450" y="762000"/>
          <a:ext cx="2489200" cy="460375"/>
        </p:xfrm>
        <a:graphic>
          <a:graphicData uri="http://schemas.openxmlformats.org/presentationml/2006/ole">
            <mc:AlternateContent xmlns:mc="http://schemas.openxmlformats.org/markup-compatibility/2006">
              <mc:Choice xmlns:v="urn:schemas-microsoft-com:vml" Requires="v">
                <p:oleObj spid="_x0000_s21608" name="Equation" r:id="rId16" imgW="2489040" imgH="457200" progId="Equation.3">
                  <p:embed/>
                </p:oleObj>
              </mc:Choice>
              <mc:Fallback>
                <p:oleObj name="Equation" r:id="rId16" imgW="2489040" imgH="457200" progId="Equation.3">
                  <p:embed/>
                  <p:pic>
                    <p:nvPicPr>
                      <p:cNvPr id="0" name="Object 102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203450" y="762000"/>
                        <a:ext cx="2489200"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512" name="Object 1030"/>
          <p:cNvGraphicFramePr>
            <a:graphicFrameLocks noChangeAspect="1"/>
          </p:cNvGraphicFramePr>
          <p:nvPr/>
        </p:nvGraphicFramePr>
        <p:xfrm>
          <a:off x="4762500" y="762000"/>
          <a:ext cx="2171700" cy="485775"/>
        </p:xfrm>
        <a:graphic>
          <a:graphicData uri="http://schemas.openxmlformats.org/presentationml/2006/ole">
            <mc:AlternateContent xmlns:mc="http://schemas.openxmlformats.org/markup-compatibility/2006">
              <mc:Choice xmlns:v="urn:schemas-microsoft-com:vml" Requires="v">
                <p:oleObj spid="_x0000_s21609" r:id="rId18" imgW="2171700" imgH="482600" progId="Equation.3">
                  <p:embed/>
                </p:oleObj>
              </mc:Choice>
              <mc:Fallback>
                <p:oleObj r:id="rId18" imgW="2171700" imgH="482600" progId="Equation.3">
                  <p:embed/>
                  <p:pic>
                    <p:nvPicPr>
                      <p:cNvPr id="0" name="Object 1030"/>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762500" y="762000"/>
                        <a:ext cx="2171700" cy="485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518" name="Text Box 18"/>
          <p:cNvSpPr txBox="1">
            <a:spLocks noChangeArrowheads="1"/>
          </p:cNvSpPr>
          <p:nvPr/>
        </p:nvSpPr>
        <p:spPr bwMode="auto">
          <a:xfrm>
            <a:off x="838200" y="762000"/>
            <a:ext cx="1130300" cy="519113"/>
          </a:xfrm>
          <a:prstGeom prst="rect">
            <a:avLst/>
          </a:prstGeom>
          <a:noFill/>
          <a:ln w="9525">
            <a:noFill/>
            <a:miter lim="800000"/>
            <a:headEnd/>
            <a:tailEnd/>
          </a:ln>
        </p:spPr>
        <p:txBody>
          <a:bodyPr>
            <a:spAutoFit/>
          </a:bodyPr>
          <a:lstStyle/>
          <a:p>
            <a:pPr algn="l">
              <a:spcBef>
                <a:spcPct val="50000"/>
              </a:spcBef>
            </a:pPr>
            <a:r>
              <a:rPr lang="zh-CN" altLang="en-US" sz="2800">
                <a:ea typeface="黑体" pitchFamily="2" charset="-122"/>
              </a:rPr>
              <a:t>例</a:t>
            </a:r>
          </a:p>
        </p:txBody>
      </p:sp>
      <p:sp>
        <p:nvSpPr>
          <p:cNvPr id="21519" name="Text Box 19"/>
          <p:cNvSpPr txBox="1">
            <a:spLocks noChangeArrowheads="1"/>
          </p:cNvSpPr>
          <p:nvPr/>
        </p:nvSpPr>
        <p:spPr bwMode="auto">
          <a:xfrm>
            <a:off x="1371600" y="762000"/>
            <a:ext cx="1219200" cy="519113"/>
          </a:xfrm>
          <a:prstGeom prst="rect">
            <a:avLst/>
          </a:prstGeom>
          <a:noFill/>
          <a:ln w="57150">
            <a:noFill/>
            <a:miter lim="800000"/>
            <a:headEnd/>
            <a:tailEnd/>
          </a:ln>
        </p:spPr>
        <p:txBody>
          <a:bodyPr>
            <a:spAutoFit/>
          </a:bodyPr>
          <a:lstStyle/>
          <a:p>
            <a:pPr algn="l">
              <a:spcBef>
                <a:spcPct val="50000"/>
              </a:spcBef>
            </a:pPr>
            <a:r>
              <a:rPr lang="zh-CN" altLang="en-US" sz="2800"/>
              <a:t>求与</a:t>
            </a:r>
          </a:p>
        </p:txBody>
      </p:sp>
      <p:sp>
        <p:nvSpPr>
          <p:cNvPr id="21520" name="Text Box 20"/>
          <p:cNvSpPr txBox="1">
            <a:spLocks noChangeArrowheads="1"/>
          </p:cNvSpPr>
          <p:nvPr/>
        </p:nvSpPr>
        <p:spPr bwMode="auto">
          <a:xfrm>
            <a:off x="1371600" y="1309688"/>
            <a:ext cx="3429000" cy="519112"/>
          </a:xfrm>
          <a:prstGeom prst="rect">
            <a:avLst/>
          </a:prstGeom>
          <a:noFill/>
          <a:ln w="57150">
            <a:noFill/>
            <a:miter lim="800000"/>
            <a:headEnd/>
            <a:tailEnd/>
          </a:ln>
        </p:spPr>
        <p:txBody>
          <a:bodyPr>
            <a:spAutoFit/>
          </a:bodyPr>
          <a:lstStyle/>
          <a:p>
            <a:pPr algn="l">
              <a:spcBef>
                <a:spcPct val="50000"/>
              </a:spcBef>
            </a:pPr>
            <a:r>
              <a:rPr lang="zh-CN" altLang="en-US" sz="2800"/>
              <a:t>都垂直的单位向量</a:t>
            </a:r>
            <a:r>
              <a:rPr lang="en-US" altLang="zh-CN" sz="2800"/>
              <a:t>.</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4850"/>
                                        </p:tgtEl>
                                        <p:attrNameLst>
                                          <p:attrName>style.visibility</p:attrName>
                                        </p:attrNameLst>
                                      </p:cBhvr>
                                      <p:to>
                                        <p:strVal val="visible"/>
                                      </p:to>
                                    </p:set>
                                    <p:animEffect transition="in" filter="wipe(left)">
                                      <p:cBhvr>
                                        <p:cTn id="7" dur="500"/>
                                        <p:tgtEl>
                                          <p:spTgt spid="33485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63520"/>
                                        </p:tgtEl>
                                        <p:attrNameLst>
                                          <p:attrName>style.visibility</p:attrName>
                                        </p:attrNameLst>
                                      </p:cBhvr>
                                      <p:to>
                                        <p:strVal val="visible"/>
                                      </p:to>
                                    </p:set>
                                    <p:animEffect transition="in" filter="wipe(left)">
                                      <p:cBhvr>
                                        <p:cTn id="12" dur="500"/>
                                        <p:tgtEl>
                                          <p:spTgt spid="36352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63521"/>
                                        </p:tgtEl>
                                        <p:attrNameLst>
                                          <p:attrName>style.visibility</p:attrName>
                                        </p:attrNameLst>
                                      </p:cBhvr>
                                      <p:to>
                                        <p:strVal val="visible"/>
                                      </p:to>
                                    </p:set>
                                    <p:animEffect transition="in" filter="wipe(left)">
                                      <p:cBhvr>
                                        <p:cTn id="17" dur="500"/>
                                        <p:tgtEl>
                                          <p:spTgt spid="36352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63522"/>
                                        </p:tgtEl>
                                        <p:attrNameLst>
                                          <p:attrName>style.visibility</p:attrName>
                                        </p:attrNameLst>
                                      </p:cBhvr>
                                      <p:to>
                                        <p:strVal val="visible"/>
                                      </p:to>
                                    </p:set>
                                    <p:animEffect transition="in" filter="wipe(left)">
                                      <p:cBhvr>
                                        <p:cTn id="22" dur="500"/>
                                        <p:tgtEl>
                                          <p:spTgt spid="36352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63523"/>
                                        </p:tgtEl>
                                        <p:attrNameLst>
                                          <p:attrName>style.visibility</p:attrName>
                                        </p:attrNameLst>
                                      </p:cBhvr>
                                      <p:to>
                                        <p:strVal val="visible"/>
                                      </p:to>
                                    </p:set>
                                    <p:animEffect transition="in" filter="wipe(left)">
                                      <p:cBhvr>
                                        <p:cTn id="27" dur="500"/>
                                        <p:tgtEl>
                                          <p:spTgt spid="36352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wipe(left)">
                                      <p:cBhvr>
                                        <p:cTn id="32" dur="500"/>
                                        <p:tgtEl>
                                          <p:spTgt spid="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63524"/>
                                        </p:tgtEl>
                                        <p:attrNameLst>
                                          <p:attrName>style.visibility</p:attrName>
                                        </p:attrNameLst>
                                      </p:cBhvr>
                                      <p:to>
                                        <p:strVal val="visible"/>
                                      </p:to>
                                    </p:set>
                                    <p:animEffect transition="in" filter="wipe(left)">
                                      <p:cBhvr>
                                        <p:cTn id="37" dur="500"/>
                                        <p:tgtEl>
                                          <p:spTgt spid="3635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4850"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灯片编号占位符 1"/>
          <p:cNvSpPr>
            <a:spLocks noGrp="1"/>
          </p:cNvSpPr>
          <p:nvPr>
            <p:ph type="sldNum" sz="quarter" idx="12"/>
          </p:nvPr>
        </p:nvSpPr>
        <p:spPr/>
        <p:txBody>
          <a:bodyPr/>
          <a:lstStyle/>
          <a:p>
            <a:pPr>
              <a:defRPr/>
            </a:pPr>
            <a:fld id="{621C6693-D2EA-46CC-8FEA-0C81E53E3867}" type="slidenum">
              <a:rPr lang="en-US" altLang="zh-CN"/>
              <a:pPr>
                <a:defRPr/>
              </a:pPr>
              <a:t>23</a:t>
            </a:fld>
            <a:endParaRPr lang="en-US" altLang="zh-CN"/>
          </a:p>
        </p:txBody>
      </p:sp>
      <p:sp>
        <p:nvSpPr>
          <p:cNvPr id="335876" name="AutoShape 4"/>
          <p:cNvSpPr>
            <a:spLocks noChangeArrowheads="1"/>
          </p:cNvSpPr>
          <p:nvPr/>
        </p:nvSpPr>
        <p:spPr bwMode="auto">
          <a:xfrm>
            <a:off x="5638800" y="2209800"/>
            <a:ext cx="2133600" cy="1066800"/>
          </a:xfrm>
          <a:prstGeom prst="triangle">
            <a:avLst>
              <a:gd name="adj" fmla="val 82736"/>
            </a:avLst>
          </a:prstGeom>
          <a:gradFill rotWithShape="0">
            <a:gsLst>
              <a:gs pos="0">
                <a:srgbClr val="99FF66"/>
              </a:gs>
              <a:gs pos="100000">
                <a:srgbClr val="FFCCFF"/>
              </a:gs>
            </a:gsLst>
            <a:lin ang="18900000" scaled="1"/>
          </a:gradFill>
          <a:ln w="28575">
            <a:solidFill>
              <a:srgbClr val="0000FF"/>
            </a:solidFill>
            <a:miter lim="800000"/>
            <a:headEnd/>
            <a:tailEnd/>
          </a:ln>
        </p:spPr>
        <p:txBody>
          <a:bodyPr wrap="none" anchor="ctr"/>
          <a:lstStyle/>
          <a:p>
            <a:endParaRPr lang="zh-CN" altLang="en-US"/>
          </a:p>
        </p:txBody>
      </p:sp>
      <p:graphicFrame>
        <p:nvGraphicFramePr>
          <p:cNvPr id="335877" name="Object 5"/>
          <p:cNvGraphicFramePr>
            <a:graphicFrameLocks noChangeAspect="1"/>
          </p:cNvGraphicFramePr>
          <p:nvPr/>
        </p:nvGraphicFramePr>
        <p:xfrm>
          <a:off x="5410200" y="3127375"/>
          <a:ext cx="217488" cy="225425"/>
        </p:xfrm>
        <a:graphic>
          <a:graphicData uri="http://schemas.openxmlformats.org/presentationml/2006/ole">
            <mc:AlternateContent xmlns:mc="http://schemas.openxmlformats.org/markup-compatibility/2006">
              <mc:Choice xmlns:v="urn:schemas-microsoft-com:vml" Requires="v">
                <p:oleObj spid="_x0000_s22734" name="Equation" r:id="rId3" imgW="291960" imgH="304560" progId="Equation.3">
                  <p:embed/>
                </p:oleObj>
              </mc:Choice>
              <mc:Fallback>
                <p:oleObj name="Equation" r:id="rId3" imgW="291960" imgH="30456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0200" y="3127375"/>
                        <a:ext cx="217488" cy="225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5878" name="Object 6"/>
          <p:cNvGraphicFramePr>
            <a:graphicFrameLocks noChangeAspect="1"/>
          </p:cNvGraphicFramePr>
          <p:nvPr/>
        </p:nvGraphicFramePr>
        <p:xfrm>
          <a:off x="7327900" y="1981200"/>
          <a:ext cx="215900" cy="214313"/>
        </p:xfrm>
        <a:graphic>
          <a:graphicData uri="http://schemas.openxmlformats.org/presentationml/2006/ole">
            <mc:AlternateContent xmlns:mc="http://schemas.openxmlformats.org/markup-compatibility/2006">
              <mc:Choice xmlns:v="urn:schemas-microsoft-com:vml" Requires="v">
                <p:oleObj spid="_x0000_s22735" name="Equation" r:id="rId5" imgW="291960" imgH="291960" progId="Equation.3">
                  <p:embed/>
                </p:oleObj>
              </mc:Choice>
              <mc:Fallback>
                <p:oleObj name="Equation" r:id="rId5" imgW="291960" imgH="29196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27900" y="1981200"/>
                        <a:ext cx="215900" cy="214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5879" name="Object 7"/>
          <p:cNvGraphicFramePr>
            <a:graphicFrameLocks noChangeAspect="1"/>
          </p:cNvGraphicFramePr>
          <p:nvPr/>
        </p:nvGraphicFramePr>
        <p:xfrm>
          <a:off x="7842250" y="3108325"/>
          <a:ext cx="234950" cy="244475"/>
        </p:xfrm>
        <a:graphic>
          <a:graphicData uri="http://schemas.openxmlformats.org/presentationml/2006/ole">
            <mc:AlternateContent xmlns:mc="http://schemas.openxmlformats.org/markup-compatibility/2006">
              <mc:Choice xmlns:v="urn:schemas-microsoft-com:vml" Requires="v">
                <p:oleObj spid="_x0000_s22736" name="公式" r:id="rId7" imgW="317160" imgH="330120" progId="Equation.3">
                  <p:embed/>
                </p:oleObj>
              </mc:Choice>
              <mc:Fallback>
                <p:oleObj name="公式" r:id="rId7" imgW="317160" imgH="330120" progId="Equation.3">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842250" y="3108325"/>
                        <a:ext cx="234950" cy="244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35880" name="Text Box 8"/>
          <p:cNvSpPr txBox="1">
            <a:spLocks noChangeArrowheads="1"/>
          </p:cNvSpPr>
          <p:nvPr/>
        </p:nvSpPr>
        <p:spPr bwMode="auto">
          <a:xfrm>
            <a:off x="850900" y="1600200"/>
            <a:ext cx="1054100" cy="519113"/>
          </a:xfrm>
          <a:prstGeom prst="rect">
            <a:avLst/>
          </a:prstGeom>
          <a:noFill/>
          <a:ln w="9525">
            <a:noFill/>
            <a:miter lim="800000"/>
            <a:headEnd/>
            <a:tailEnd/>
          </a:ln>
        </p:spPr>
        <p:txBody>
          <a:bodyPr>
            <a:spAutoFit/>
          </a:bodyPr>
          <a:lstStyle/>
          <a:p>
            <a:pPr algn="l">
              <a:spcBef>
                <a:spcPct val="50000"/>
              </a:spcBef>
            </a:pPr>
            <a:r>
              <a:rPr lang="zh-CN" altLang="en-US" sz="2800">
                <a:ea typeface="黑体" pitchFamily="2" charset="-122"/>
              </a:rPr>
              <a:t>解</a:t>
            </a:r>
          </a:p>
        </p:txBody>
      </p:sp>
      <p:sp>
        <p:nvSpPr>
          <p:cNvPr id="335881" name="Line 9"/>
          <p:cNvSpPr>
            <a:spLocks noChangeShapeType="1"/>
          </p:cNvSpPr>
          <p:nvPr/>
        </p:nvSpPr>
        <p:spPr bwMode="auto">
          <a:xfrm flipH="1">
            <a:off x="7391400" y="2209800"/>
            <a:ext cx="0" cy="1066800"/>
          </a:xfrm>
          <a:prstGeom prst="line">
            <a:avLst/>
          </a:prstGeom>
          <a:noFill/>
          <a:ln w="28575">
            <a:solidFill>
              <a:srgbClr val="FF0000"/>
            </a:solidFill>
            <a:round/>
            <a:headEnd/>
            <a:tailEnd/>
          </a:ln>
        </p:spPr>
        <p:txBody>
          <a:bodyPr wrap="none" anchor="ctr"/>
          <a:lstStyle/>
          <a:p>
            <a:endParaRPr lang="zh-CN" altLang="en-US"/>
          </a:p>
        </p:txBody>
      </p:sp>
      <p:graphicFrame>
        <p:nvGraphicFramePr>
          <p:cNvPr id="335882" name="Object 10"/>
          <p:cNvGraphicFramePr>
            <a:graphicFrameLocks noChangeAspect="1"/>
          </p:cNvGraphicFramePr>
          <p:nvPr/>
        </p:nvGraphicFramePr>
        <p:xfrm>
          <a:off x="7239000" y="3276600"/>
          <a:ext cx="247650" cy="228600"/>
        </p:xfrm>
        <a:graphic>
          <a:graphicData uri="http://schemas.openxmlformats.org/presentationml/2006/ole">
            <mc:AlternateContent xmlns:mc="http://schemas.openxmlformats.org/markup-compatibility/2006">
              <mc:Choice xmlns:v="urn:schemas-microsoft-com:vml" Requires="v">
                <p:oleObj spid="_x0000_s22737" name="公式" r:id="rId9" imgW="342720" imgH="317160" progId="Equation.3">
                  <p:embed/>
                </p:oleObj>
              </mc:Choice>
              <mc:Fallback>
                <p:oleObj name="公式" r:id="rId9" imgW="342720" imgH="317160" progId="Equation.3">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239000" y="3276600"/>
                        <a:ext cx="24765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 name="Group 11"/>
          <p:cNvGrpSpPr>
            <a:grpSpLocks/>
          </p:cNvGrpSpPr>
          <p:nvPr/>
        </p:nvGrpSpPr>
        <p:grpSpPr bwMode="auto">
          <a:xfrm>
            <a:off x="1447800" y="1676400"/>
            <a:ext cx="2095500" cy="436563"/>
            <a:chOff x="1032" y="1309"/>
            <a:chExt cx="1320" cy="275"/>
          </a:xfrm>
        </p:grpSpPr>
        <p:graphicFrame>
          <p:nvGraphicFramePr>
            <p:cNvPr id="22546" name="Object 12"/>
            <p:cNvGraphicFramePr>
              <a:graphicFrameLocks noChangeAspect="1"/>
            </p:cNvGraphicFramePr>
            <p:nvPr/>
          </p:nvGraphicFramePr>
          <p:xfrm>
            <a:off x="1032" y="1336"/>
            <a:ext cx="1320" cy="248"/>
          </p:xfrm>
          <a:graphic>
            <a:graphicData uri="http://schemas.openxmlformats.org/presentationml/2006/ole">
              <mc:AlternateContent xmlns:mc="http://schemas.openxmlformats.org/markup-compatibility/2006">
                <mc:Choice xmlns:v="urn:schemas-microsoft-com:vml" Requires="v">
                  <p:oleObj spid="_x0000_s22738" name="Equation" r:id="rId11" imgW="2095200" imgH="393480" progId="Equation.3">
                    <p:embed/>
                  </p:oleObj>
                </mc:Choice>
                <mc:Fallback>
                  <p:oleObj name="Equation" r:id="rId11" imgW="2095200" imgH="393480" progId="Equation.3">
                    <p:embed/>
                    <p:pic>
                      <p:nvPicPr>
                        <p:cNvPr id="0" name="Object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32" y="1336"/>
                          <a:ext cx="1320" cy="2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571" name="Line 13"/>
            <p:cNvSpPr>
              <a:spLocks noChangeShapeType="1"/>
            </p:cNvSpPr>
            <p:nvPr/>
          </p:nvSpPr>
          <p:spPr bwMode="auto">
            <a:xfrm>
              <a:off x="1080" y="1309"/>
              <a:ext cx="336" cy="0"/>
            </a:xfrm>
            <a:prstGeom prst="line">
              <a:avLst/>
            </a:prstGeom>
            <a:noFill/>
            <a:ln w="9525">
              <a:solidFill>
                <a:schemeClr val="tx1"/>
              </a:solidFill>
              <a:round/>
              <a:headEnd/>
              <a:tailEnd type="triangle" w="med" len="med"/>
            </a:ln>
          </p:spPr>
          <p:txBody>
            <a:bodyPr wrap="none" anchor="ctr"/>
            <a:lstStyle/>
            <a:p>
              <a:endParaRPr lang="zh-CN" altLang="en-US"/>
            </a:p>
          </p:txBody>
        </p:sp>
      </p:grpSp>
      <p:grpSp>
        <p:nvGrpSpPr>
          <p:cNvPr id="3" name="Group 14"/>
          <p:cNvGrpSpPr>
            <a:grpSpLocks/>
          </p:cNvGrpSpPr>
          <p:nvPr/>
        </p:nvGrpSpPr>
        <p:grpSpPr bwMode="auto">
          <a:xfrm>
            <a:off x="3962400" y="1703388"/>
            <a:ext cx="2070100" cy="430212"/>
            <a:chOff x="1008" y="1645"/>
            <a:chExt cx="1304" cy="271"/>
          </a:xfrm>
        </p:grpSpPr>
        <p:graphicFrame>
          <p:nvGraphicFramePr>
            <p:cNvPr id="22545" name="Object 15"/>
            <p:cNvGraphicFramePr>
              <a:graphicFrameLocks noChangeAspect="1"/>
            </p:cNvGraphicFramePr>
            <p:nvPr/>
          </p:nvGraphicFramePr>
          <p:xfrm>
            <a:off x="1008" y="1669"/>
            <a:ext cx="1304" cy="247"/>
          </p:xfrm>
          <a:graphic>
            <a:graphicData uri="http://schemas.openxmlformats.org/presentationml/2006/ole">
              <mc:AlternateContent xmlns:mc="http://schemas.openxmlformats.org/markup-compatibility/2006">
                <mc:Choice xmlns:v="urn:schemas-microsoft-com:vml" Requires="v">
                  <p:oleObj spid="_x0000_s22739" name="Equation" r:id="rId13" imgW="2070000" imgH="393480" progId="Equation.3">
                    <p:embed/>
                  </p:oleObj>
                </mc:Choice>
                <mc:Fallback>
                  <p:oleObj name="Equation" r:id="rId13" imgW="2070000" imgH="393480" progId="Equation.3">
                    <p:embed/>
                    <p:pic>
                      <p:nvPicPr>
                        <p:cNvPr id="0" name="Object 1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008" y="1669"/>
                          <a:ext cx="1304" cy="24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570" name="Line 16"/>
            <p:cNvSpPr>
              <a:spLocks noChangeShapeType="1"/>
            </p:cNvSpPr>
            <p:nvPr/>
          </p:nvSpPr>
          <p:spPr bwMode="auto">
            <a:xfrm>
              <a:off x="1024" y="1645"/>
              <a:ext cx="336" cy="0"/>
            </a:xfrm>
            <a:prstGeom prst="line">
              <a:avLst/>
            </a:prstGeom>
            <a:noFill/>
            <a:ln w="9525">
              <a:solidFill>
                <a:schemeClr val="tx1"/>
              </a:solidFill>
              <a:round/>
              <a:headEnd/>
              <a:tailEnd type="triangle" w="med" len="med"/>
            </a:ln>
          </p:spPr>
          <p:txBody>
            <a:bodyPr wrap="none" anchor="ctr"/>
            <a:lstStyle/>
            <a:p>
              <a:endParaRPr lang="zh-CN" altLang="en-US"/>
            </a:p>
          </p:txBody>
        </p:sp>
      </p:grpSp>
      <p:sp>
        <p:nvSpPr>
          <p:cNvPr id="335889" name="Text Box 17"/>
          <p:cNvSpPr txBox="1">
            <a:spLocks noChangeArrowheads="1"/>
          </p:cNvSpPr>
          <p:nvPr/>
        </p:nvSpPr>
        <p:spPr bwMode="auto">
          <a:xfrm>
            <a:off x="1371600" y="2209800"/>
            <a:ext cx="3886200" cy="519113"/>
          </a:xfrm>
          <a:prstGeom prst="rect">
            <a:avLst/>
          </a:prstGeom>
          <a:noFill/>
          <a:ln w="9525">
            <a:noFill/>
            <a:miter lim="800000"/>
            <a:headEnd/>
            <a:tailEnd/>
          </a:ln>
        </p:spPr>
        <p:txBody>
          <a:bodyPr>
            <a:spAutoFit/>
          </a:bodyPr>
          <a:lstStyle/>
          <a:p>
            <a:pPr algn="l">
              <a:spcBef>
                <a:spcPct val="50000"/>
              </a:spcBef>
            </a:pPr>
            <a:r>
              <a:rPr lang="zh-CN" altLang="en-US" sz="2800"/>
              <a:t>三角形</a:t>
            </a:r>
            <a:r>
              <a:rPr lang="en-US" altLang="zh-CN" sz="2800" i="1"/>
              <a:t>ABC</a:t>
            </a:r>
            <a:r>
              <a:rPr lang="zh-CN" altLang="en-US" sz="2800"/>
              <a:t>的面积为</a:t>
            </a:r>
          </a:p>
        </p:txBody>
      </p:sp>
      <p:grpSp>
        <p:nvGrpSpPr>
          <p:cNvPr id="4" name="Group 18"/>
          <p:cNvGrpSpPr>
            <a:grpSpLocks/>
          </p:cNvGrpSpPr>
          <p:nvPr/>
        </p:nvGrpSpPr>
        <p:grpSpPr bwMode="auto">
          <a:xfrm>
            <a:off x="1447800" y="2768600"/>
            <a:ext cx="2679700" cy="889000"/>
            <a:chOff x="1200" y="2464"/>
            <a:chExt cx="1688" cy="560"/>
          </a:xfrm>
        </p:grpSpPr>
        <p:graphicFrame>
          <p:nvGraphicFramePr>
            <p:cNvPr id="22544" name="Object 19"/>
            <p:cNvGraphicFramePr>
              <a:graphicFrameLocks noChangeAspect="1"/>
            </p:cNvGraphicFramePr>
            <p:nvPr/>
          </p:nvGraphicFramePr>
          <p:xfrm>
            <a:off x="1200" y="2464"/>
            <a:ext cx="1688" cy="560"/>
          </p:xfrm>
          <a:graphic>
            <a:graphicData uri="http://schemas.openxmlformats.org/presentationml/2006/ole">
              <mc:AlternateContent xmlns:mc="http://schemas.openxmlformats.org/markup-compatibility/2006">
                <mc:Choice xmlns:v="urn:schemas-microsoft-com:vml" Requires="v">
                  <p:oleObj spid="_x0000_s22740" name="公式" r:id="rId15" imgW="2679480" imgH="888840" progId="Equation.3">
                    <p:embed/>
                  </p:oleObj>
                </mc:Choice>
                <mc:Fallback>
                  <p:oleObj name="公式" r:id="rId15" imgW="2679480" imgH="888840" progId="Equation.3">
                    <p:embed/>
                    <p:pic>
                      <p:nvPicPr>
                        <p:cNvPr id="0" name="Object 1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200" y="2464"/>
                          <a:ext cx="1688" cy="56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568" name="Line 20"/>
            <p:cNvSpPr>
              <a:spLocks noChangeShapeType="1"/>
            </p:cNvSpPr>
            <p:nvPr/>
          </p:nvSpPr>
          <p:spPr bwMode="auto">
            <a:xfrm>
              <a:off x="1920" y="2592"/>
              <a:ext cx="288" cy="0"/>
            </a:xfrm>
            <a:prstGeom prst="line">
              <a:avLst/>
            </a:prstGeom>
            <a:noFill/>
            <a:ln w="9525">
              <a:solidFill>
                <a:schemeClr val="tx1"/>
              </a:solidFill>
              <a:round/>
              <a:headEnd/>
              <a:tailEnd type="triangle" w="med" len="med"/>
            </a:ln>
          </p:spPr>
          <p:txBody>
            <a:bodyPr wrap="none" anchor="ctr"/>
            <a:lstStyle/>
            <a:p>
              <a:endParaRPr lang="zh-CN" altLang="en-US"/>
            </a:p>
          </p:txBody>
        </p:sp>
        <p:sp>
          <p:nvSpPr>
            <p:cNvPr id="22569" name="Line 21"/>
            <p:cNvSpPr>
              <a:spLocks noChangeShapeType="1"/>
            </p:cNvSpPr>
            <p:nvPr/>
          </p:nvSpPr>
          <p:spPr bwMode="auto">
            <a:xfrm>
              <a:off x="2496" y="2592"/>
              <a:ext cx="288" cy="0"/>
            </a:xfrm>
            <a:prstGeom prst="line">
              <a:avLst/>
            </a:prstGeom>
            <a:noFill/>
            <a:ln w="9525">
              <a:solidFill>
                <a:schemeClr val="tx1"/>
              </a:solidFill>
              <a:round/>
              <a:headEnd/>
              <a:tailEnd type="triangle" w="med" len="med"/>
            </a:ln>
          </p:spPr>
          <p:txBody>
            <a:bodyPr wrap="none" anchor="ctr"/>
            <a:lstStyle/>
            <a:p>
              <a:endParaRPr lang="zh-CN" altLang="en-US"/>
            </a:p>
          </p:txBody>
        </p:sp>
      </p:grpSp>
      <p:graphicFrame>
        <p:nvGraphicFramePr>
          <p:cNvPr id="335894" name="Object 22"/>
          <p:cNvGraphicFramePr>
            <a:graphicFrameLocks noChangeAspect="1"/>
          </p:cNvGraphicFramePr>
          <p:nvPr/>
        </p:nvGraphicFramePr>
        <p:xfrm>
          <a:off x="1828800" y="3692525"/>
          <a:ext cx="2832100" cy="803275"/>
        </p:xfrm>
        <a:graphic>
          <a:graphicData uri="http://schemas.openxmlformats.org/presentationml/2006/ole">
            <mc:AlternateContent xmlns:mc="http://schemas.openxmlformats.org/markup-compatibility/2006">
              <mc:Choice xmlns:v="urn:schemas-microsoft-com:vml" Requires="v">
                <p:oleObj spid="_x0000_s22741" name="公式" r:id="rId17" imgW="3136680" imgH="888840" progId="Equation.3">
                  <p:embed/>
                </p:oleObj>
              </mc:Choice>
              <mc:Fallback>
                <p:oleObj name="公式" r:id="rId17" imgW="3136680" imgH="888840" progId="Equation.3">
                  <p:embed/>
                  <p:pic>
                    <p:nvPicPr>
                      <p:cNvPr id="0" name="Object 2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828800" y="3692525"/>
                        <a:ext cx="2832100" cy="803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5895" name="Object 23"/>
          <p:cNvGraphicFramePr>
            <a:graphicFrameLocks noChangeAspect="1"/>
          </p:cNvGraphicFramePr>
          <p:nvPr/>
        </p:nvGraphicFramePr>
        <p:xfrm>
          <a:off x="4724400" y="3606800"/>
          <a:ext cx="749300" cy="889000"/>
        </p:xfrm>
        <a:graphic>
          <a:graphicData uri="http://schemas.openxmlformats.org/presentationml/2006/ole">
            <mc:AlternateContent xmlns:mc="http://schemas.openxmlformats.org/markup-compatibility/2006">
              <mc:Choice xmlns:v="urn:schemas-microsoft-com:vml" Requires="v">
                <p:oleObj spid="_x0000_s22742" name="公式" r:id="rId19" imgW="749160" imgH="888840" progId="Equation.3">
                  <p:embed/>
                </p:oleObj>
              </mc:Choice>
              <mc:Fallback>
                <p:oleObj name="公式" r:id="rId19" imgW="749160" imgH="888840" progId="Equation.3">
                  <p:embed/>
                  <p:pic>
                    <p:nvPicPr>
                      <p:cNvPr id="0" name="Object 23"/>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724400" y="3606800"/>
                        <a:ext cx="749300" cy="889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5" name="Group 24"/>
          <p:cNvGrpSpPr>
            <a:grpSpLocks/>
          </p:cNvGrpSpPr>
          <p:nvPr/>
        </p:nvGrpSpPr>
        <p:grpSpPr bwMode="auto">
          <a:xfrm>
            <a:off x="1524000" y="4814888"/>
            <a:ext cx="862013" cy="436562"/>
            <a:chOff x="1181" y="3216"/>
            <a:chExt cx="543" cy="275"/>
          </a:xfrm>
        </p:grpSpPr>
        <p:graphicFrame>
          <p:nvGraphicFramePr>
            <p:cNvPr id="22543" name="Object 25"/>
            <p:cNvGraphicFramePr>
              <a:graphicFrameLocks noChangeAspect="1"/>
            </p:cNvGraphicFramePr>
            <p:nvPr/>
          </p:nvGraphicFramePr>
          <p:xfrm>
            <a:off x="1181" y="3236"/>
            <a:ext cx="543" cy="255"/>
          </p:xfrm>
          <a:graphic>
            <a:graphicData uri="http://schemas.openxmlformats.org/presentationml/2006/ole">
              <mc:AlternateContent xmlns:mc="http://schemas.openxmlformats.org/markup-compatibility/2006">
                <mc:Choice xmlns:v="urn:schemas-microsoft-com:vml" Requires="v">
                  <p:oleObj spid="_x0000_s22743" name="公式" r:id="rId21" imgW="863280" imgH="406080" progId="Equation.3">
                    <p:embed/>
                  </p:oleObj>
                </mc:Choice>
                <mc:Fallback>
                  <p:oleObj name="公式" r:id="rId21" imgW="863280" imgH="406080" progId="Equation.3">
                    <p:embed/>
                    <p:pic>
                      <p:nvPicPr>
                        <p:cNvPr id="0" name="Object 25"/>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181" y="3236"/>
                          <a:ext cx="543" cy="25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567" name="Line 26"/>
            <p:cNvSpPr>
              <a:spLocks noChangeShapeType="1"/>
            </p:cNvSpPr>
            <p:nvPr/>
          </p:nvSpPr>
          <p:spPr bwMode="auto">
            <a:xfrm>
              <a:off x="1296" y="3216"/>
              <a:ext cx="336" cy="0"/>
            </a:xfrm>
            <a:prstGeom prst="line">
              <a:avLst/>
            </a:prstGeom>
            <a:noFill/>
            <a:ln w="9525">
              <a:solidFill>
                <a:schemeClr val="tx1"/>
              </a:solidFill>
              <a:round/>
              <a:headEnd/>
              <a:tailEnd type="triangle" w="med" len="med"/>
            </a:ln>
          </p:spPr>
          <p:txBody>
            <a:bodyPr wrap="none" anchor="ctr"/>
            <a:lstStyle/>
            <a:p>
              <a:endParaRPr lang="zh-CN" altLang="en-US"/>
            </a:p>
          </p:txBody>
        </p:sp>
      </p:grpSp>
      <p:graphicFrame>
        <p:nvGraphicFramePr>
          <p:cNvPr id="335899" name="Object 27"/>
          <p:cNvGraphicFramePr>
            <a:graphicFrameLocks noChangeAspect="1"/>
          </p:cNvGraphicFramePr>
          <p:nvPr/>
        </p:nvGraphicFramePr>
        <p:xfrm>
          <a:off x="2463800" y="4725988"/>
          <a:ext cx="2717800" cy="531812"/>
        </p:xfrm>
        <a:graphic>
          <a:graphicData uri="http://schemas.openxmlformats.org/presentationml/2006/ole">
            <mc:AlternateContent xmlns:mc="http://schemas.openxmlformats.org/markup-compatibility/2006">
              <mc:Choice xmlns:v="urn:schemas-microsoft-com:vml" Requires="v">
                <p:oleObj spid="_x0000_s22744" name="公式" r:id="rId23" imgW="2717640" imgH="533160" progId="Equation.3">
                  <p:embed/>
                </p:oleObj>
              </mc:Choice>
              <mc:Fallback>
                <p:oleObj name="公式" r:id="rId23" imgW="2717640" imgH="533160" progId="Equation.3">
                  <p:embed/>
                  <p:pic>
                    <p:nvPicPr>
                      <p:cNvPr id="0" name="Object 27"/>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463800" y="4725988"/>
                        <a:ext cx="2717800" cy="531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6" name="Group 28"/>
          <p:cNvGrpSpPr>
            <a:grpSpLocks/>
          </p:cNvGrpSpPr>
          <p:nvPr/>
        </p:nvGrpSpPr>
        <p:grpSpPr bwMode="auto">
          <a:xfrm>
            <a:off x="5638800" y="4572000"/>
            <a:ext cx="2705100" cy="889000"/>
            <a:chOff x="1360" y="3300"/>
            <a:chExt cx="1704" cy="560"/>
          </a:xfrm>
        </p:grpSpPr>
        <p:graphicFrame>
          <p:nvGraphicFramePr>
            <p:cNvPr id="22541" name="Object 29"/>
            <p:cNvGraphicFramePr>
              <a:graphicFrameLocks noChangeAspect="1"/>
            </p:cNvGraphicFramePr>
            <p:nvPr/>
          </p:nvGraphicFramePr>
          <p:xfrm>
            <a:off x="1360" y="3300"/>
            <a:ext cx="1704" cy="560"/>
          </p:xfrm>
          <a:graphic>
            <a:graphicData uri="http://schemas.openxmlformats.org/presentationml/2006/ole">
              <mc:AlternateContent xmlns:mc="http://schemas.openxmlformats.org/markup-compatibility/2006">
                <mc:Choice xmlns:v="urn:schemas-microsoft-com:vml" Requires="v">
                  <p:oleObj spid="_x0000_s22745" name="公式" r:id="rId25" imgW="2705040" imgH="888840" progId="Equation.3">
                    <p:embed/>
                  </p:oleObj>
                </mc:Choice>
                <mc:Fallback>
                  <p:oleObj name="公式" r:id="rId25" imgW="2705040" imgH="888840" progId="Equation.3">
                    <p:embed/>
                    <p:pic>
                      <p:nvPicPr>
                        <p:cNvPr id="0" name="Object 29"/>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1360" y="3300"/>
                          <a:ext cx="1704" cy="56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2565" name="Group 30"/>
            <p:cNvGrpSpPr>
              <a:grpSpLocks/>
            </p:cNvGrpSpPr>
            <p:nvPr/>
          </p:nvGrpSpPr>
          <p:grpSpPr bwMode="auto">
            <a:xfrm>
              <a:off x="1920" y="3456"/>
              <a:ext cx="543" cy="275"/>
              <a:chOff x="1181" y="3216"/>
              <a:chExt cx="543" cy="275"/>
            </a:xfrm>
          </p:grpSpPr>
          <p:graphicFrame>
            <p:nvGraphicFramePr>
              <p:cNvPr id="22542" name="Object 31"/>
              <p:cNvGraphicFramePr>
                <a:graphicFrameLocks noChangeAspect="1"/>
              </p:cNvGraphicFramePr>
              <p:nvPr/>
            </p:nvGraphicFramePr>
            <p:xfrm>
              <a:off x="1181" y="3236"/>
              <a:ext cx="543" cy="255"/>
            </p:xfrm>
            <a:graphic>
              <a:graphicData uri="http://schemas.openxmlformats.org/presentationml/2006/ole">
                <mc:AlternateContent xmlns:mc="http://schemas.openxmlformats.org/markup-compatibility/2006">
                  <mc:Choice xmlns:v="urn:schemas-microsoft-com:vml" Requires="v">
                    <p:oleObj spid="_x0000_s22746" name="公式" r:id="rId27" imgW="863280" imgH="406080" progId="Equation.3">
                      <p:embed/>
                    </p:oleObj>
                  </mc:Choice>
                  <mc:Fallback>
                    <p:oleObj name="公式" r:id="rId27" imgW="863280" imgH="406080" progId="Equation.3">
                      <p:embed/>
                      <p:pic>
                        <p:nvPicPr>
                          <p:cNvPr id="0" name="Object 31"/>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1181" y="3236"/>
                            <a:ext cx="543" cy="25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566" name="Line 32"/>
              <p:cNvSpPr>
                <a:spLocks noChangeShapeType="1"/>
              </p:cNvSpPr>
              <p:nvPr/>
            </p:nvSpPr>
            <p:spPr bwMode="auto">
              <a:xfrm>
                <a:off x="1296" y="3216"/>
                <a:ext cx="336" cy="0"/>
              </a:xfrm>
              <a:prstGeom prst="line">
                <a:avLst/>
              </a:prstGeom>
              <a:noFill/>
              <a:ln w="9525">
                <a:solidFill>
                  <a:schemeClr val="tx1"/>
                </a:solidFill>
                <a:round/>
                <a:headEnd/>
                <a:tailEnd type="triangle" w="med" len="med"/>
              </a:ln>
            </p:spPr>
            <p:txBody>
              <a:bodyPr wrap="none" anchor="ctr"/>
              <a:lstStyle/>
              <a:p>
                <a:endParaRPr lang="zh-CN" altLang="en-US"/>
              </a:p>
            </p:txBody>
          </p:sp>
        </p:grpSp>
      </p:grpSp>
      <p:graphicFrame>
        <p:nvGraphicFramePr>
          <p:cNvPr id="335905" name="Object 33"/>
          <p:cNvGraphicFramePr>
            <a:graphicFrameLocks noChangeAspect="1"/>
          </p:cNvGraphicFramePr>
          <p:nvPr/>
        </p:nvGraphicFramePr>
        <p:xfrm>
          <a:off x="1600200" y="5410200"/>
          <a:ext cx="2400300" cy="889000"/>
        </p:xfrm>
        <a:graphic>
          <a:graphicData uri="http://schemas.openxmlformats.org/presentationml/2006/ole">
            <mc:AlternateContent xmlns:mc="http://schemas.openxmlformats.org/markup-compatibility/2006">
              <mc:Choice xmlns:v="urn:schemas-microsoft-com:vml" Requires="v">
                <p:oleObj spid="_x0000_s22747" name="公式" r:id="rId29" imgW="2400120" imgH="888840" progId="Equation.3">
                  <p:embed/>
                </p:oleObj>
              </mc:Choice>
              <mc:Fallback>
                <p:oleObj name="公式" r:id="rId29" imgW="2400120" imgH="888840" progId="Equation.3">
                  <p:embed/>
                  <p:pic>
                    <p:nvPicPr>
                      <p:cNvPr id="0" name="Object 33"/>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1600200" y="5410200"/>
                        <a:ext cx="2400300" cy="889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5906" name="Object 34"/>
          <p:cNvGraphicFramePr>
            <a:graphicFrameLocks noChangeAspect="1"/>
          </p:cNvGraphicFramePr>
          <p:nvPr/>
        </p:nvGraphicFramePr>
        <p:xfrm>
          <a:off x="5029200" y="5691188"/>
          <a:ext cx="1574800" cy="404812"/>
        </p:xfrm>
        <a:graphic>
          <a:graphicData uri="http://schemas.openxmlformats.org/presentationml/2006/ole">
            <mc:AlternateContent xmlns:mc="http://schemas.openxmlformats.org/markup-compatibility/2006">
              <mc:Choice xmlns:v="urn:schemas-microsoft-com:vml" Requires="v">
                <p:oleObj spid="_x0000_s22748" name="公式" r:id="rId31" imgW="1574640" imgH="406080" progId="Equation.3">
                  <p:embed/>
                </p:oleObj>
              </mc:Choice>
              <mc:Fallback>
                <p:oleObj name="公式" r:id="rId31" imgW="1574640" imgH="406080" progId="Equation.3">
                  <p:embed/>
                  <p:pic>
                    <p:nvPicPr>
                      <p:cNvPr id="0" name="Object 34"/>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5029200" y="5691188"/>
                        <a:ext cx="1574800" cy="404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2557" name="Group 35"/>
          <p:cNvGrpSpPr>
            <a:grpSpLocks/>
          </p:cNvGrpSpPr>
          <p:nvPr/>
        </p:nvGrpSpPr>
        <p:grpSpPr bwMode="auto">
          <a:xfrm>
            <a:off x="76200" y="0"/>
            <a:ext cx="3124200" cy="452438"/>
            <a:chOff x="0" y="-39"/>
            <a:chExt cx="1968" cy="285"/>
          </a:xfrm>
        </p:grpSpPr>
        <p:grpSp>
          <p:nvGrpSpPr>
            <p:cNvPr id="22561" name="Group 36"/>
            <p:cNvGrpSpPr>
              <a:grpSpLocks/>
            </p:cNvGrpSpPr>
            <p:nvPr/>
          </p:nvGrpSpPr>
          <p:grpSpPr bwMode="auto">
            <a:xfrm>
              <a:off x="0" y="0"/>
              <a:ext cx="1968" cy="246"/>
              <a:chOff x="0" y="0"/>
              <a:chExt cx="1968" cy="246"/>
            </a:xfrm>
          </p:grpSpPr>
          <p:sp>
            <p:nvSpPr>
              <p:cNvPr id="22563" name="Line 37"/>
              <p:cNvSpPr>
                <a:spLocks noChangeShapeType="1"/>
              </p:cNvSpPr>
              <p:nvPr/>
            </p:nvSpPr>
            <p:spPr bwMode="auto">
              <a:xfrm>
                <a:off x="102" y="198"/>
                <a:ext cx="1866" cy="0"/>
              </a:xfrm>
              <a:prstGeom prst="line">
                <a:avLst/>
              </a:prstGeom>
              <a:noFill/>
              <a:ln w="28575">
                <a:solidFill>
                  <a:srgbClr val="0C2625"/>
                </a:solidFill>
                <a:round/>
                <a:headEnd/>
                <a:tailEnd/>
              </a:ln>
            </p:spPr>
            <p:txBody>
              <a:bodyPr/>
              <a:lstStyle/>
              <a:p>
                <a:endParaRPr lang="zh-CN" altLang="en-US"/>
              </a:p>
            </p:txBody>
          </p:sp>
          <p:pic>
            <p:nvPicPr>
              <p:cNvPr id="22564" name="Picture 38" descr="C:\Program Files\Common Files\Microsoft Shared\Clipart\themes1\Bullets\BD10263_.GIF"/>
              <p:cNvPicPr>
                <a:picLocks noChangeAspect="1" noChangeArrowheads="1"/>
              </p:cNvPicPr>
              <p:nvPr/>
            </p:nvPicPr>
            <p:blipFill>
              <a:blip r:embed="rId33"/>
              <a:srcRect/>
              <a:stretch>
                <a:fillRect/>
              </a:stretch>
            </p:blipFill>
            <p:spPr bwMode="auto">
              <a:xfrm>
                <a:off x="0" y="0"/>
                <a:ext cx="246" cy="246"/>
              </a:xfrm>
              <a:prstGeom prst="rect">
                <a:avLst/>
              </a:prstGeom>
              <a:noFill/>
              <a:ln w="9525">
                <a:noFill/>
                <a:miter lim="800000"/>
                <a:headEnd/>
                <a:tailEnd/>
              </a:ln>
            </p:spPr>
          </p:pic>
        </p:grpSp>
        <p:sp>
          <p:nvSpPr>
            <p:cNvPr id="22562" name="Rectangle 39"/>
            <p:cNvSpPr>
              <a:spLocks noChangeArrowheads="1"/>
            </p:cNvSpPr>
            <p:nvPr/>
          </p:nvSpPr>
          <p:spPr bwMode="auto">
            <a:xfrm>
              <a:off x="240" y="-39"/>
              <a:ext cx="1709" cy="231"/>
            </a:xfrm>
            <a:prstGeom prst="rect">
              <a:avLst/>
            </a:prstGeom>
            <a:noFill/>
            <a:ln w="57150">
              <a:noFill/>
              <a:miter lim="800000"/>
              <a:headEnd/>
              <a:tailEnd/>
            </a:ln>
          </p:spPr>
          <p:txBody>
            <a:bodyPr>
              <a:spAutoFit/>
            </a:bodyPr>
            <a:lstStyle/>
            <a:p>
              <a:pPr algn="l">
                <a:spcBef>
                  <a:spcPct val="50000"/>
                </a:spcBef>
              </a:pPr>
              <a:r>
                <a:rPr lang="zh-CN" altLang="en-US" sz="1800">
                  <a:solidFill>
                    <a:srgbClr val="0000FF"/>
                  </a:solidFill>
                  <a:latin typeface="幼圆" pitchFamily="49" charset="-122"/>
                  <a:ea typeface="幼圆" pitchFamily="49" charset="-122"/>
                </a:rPr>
                <a:t>数量积 向量积 </a:t>
              </a:r>
              <a:r>
                <a:rPr lang="zh-CN" altLang="en-US" sz="1800">
                  <a:solidFill>
                    <a:srgbClr val="FF0000"/>
                  </a:solidFill>
                  <a:latin typeface="幼圆" pitchFamily="49" charset="-122"/>
                  <a:ea typeface="幼圆" pitchFamily="49" charset="-122"/>
                </a:rPr>
                <a:t>*</a:t>
              </a:r>
              <a:r>
                <a:rPr lang="zh-CN" altLang="en-US" sz="1800">
                  <a:solidFill>
                    <a:srgbClr val="0000FF"/>
                  </a:solidFill>
                  <a:latin typeface="幼圆" pitchFamily="49" charset="-122"/>
                  <a:ea typeface="幼圆" pitchFamily="49" charset="-122"/>
                </a:rPr>
                <a:t>混合积</a:t>
              </a:r>
            </a:p>
          </p:txBody>
        </p:sp>
      </p:grpSp>
      <p:sp>
        <p:nvSpPr>
          <p:cNvPr id="22558" name="Text Box 40"/>
          <p:cNvSpPr txBox="1">
            <a:spLocks noChangeArrowheads="1"/>
          </p:cNvSpPr>
          <p:nvPr/>
        </p:nvSpPr>
        <p:spPr bwMode="auto">
          <a:xfrm>
            <a:off x="838200" y="457200"/>
            <a:ext cx="1054100" cy="519113"/>
          </a:xfrm>
          <a:prstGeom prst="rect">
            <a:avLst/>
          </a:prstGeom>
          <a:noFill/>
          <a:ln w="9525">
            <a:noFill/>
            <a:miter lim="800000"/>
            <a:headEnd/>
            <a:tailEnd/>
          </a:ln>
        </p:spPr>
        <p:txBody>
          <a:bodyPr>
            <a:spAutoFit/>
          </a:bodyPr>
          <a:lstStyle/>
          <a:p>
            <a:pPr algn="l">
              <a:spcBef>
                <a:spcPct val="50000"/>
              </a:spcBef>
            </a:pPr>
            <a:r>
              <a:rPr lang="zh-CN" altLang="en-US" sz="2800">
                <a:ea typeface="黑体" pitchFamily="2" charset="-122"/>
              </a:rPr>
              <a:t>例</a:t>
            </a:r>
          </a:p>
        </p:txBody>
      </p:sp>
      <p:sp>
        <p:nvSpPr>
          <p:cNvPr id="22559" name="Text Box 41"/>
          <p:cNvSpPr txBox="1">
            <a:spLocks noChangeArrowheads="1"/>
          </p:cNvSpPr>
          <p:nvPr/>
        </p:nvSpPr>
        <p:spPr bwMode="auto">
          <a:xfrm>
            <a:off x="1447800" y="457200"/>
            <a:ext cx="3200400" cy="519113"/>
          </a:xfrm>
          <a:prstGeom prst="rect">
            <a:avLst/>
          </a:prstGeom>
          <a:noFill/>
          <a:ln w="9525">
            <a:noFill/>
            <a:miter lim="800000"/>
            <a:headEnd/>
            <a:tailEnd/>
          </a:ln>
        </p:spPr>
        <p:txBody>
          <a:bodyPr>
            <a:spAutoFit/>
          </a:bodyPr>
          <a:lstStyle/>
          <a:p>
            <a:pPr algn="l">
              <a:spcBef>
                <a:spcPct val="50000"/>
              </a:spcBef>
            </a:pPr>
            <a:r>
              <a:rPr lang="zh-CN" altLang="en-US" sz="2800"/>
              <a:t>已知三角形的顶点</a:t>
            </a:r>
          </a:p>
        </p:txBody>
      </p:sp>
      <p:graphicFrame>
        <p:nvGraphicFramePr>
          <p:cNvPr id="22539" name="Object 42"/>
          <p:cNvGraphicFramePr>
            <a:graphicFrameLocks noChangeAspect="1"/>
          </p:cNvGraphicFramePr>
          <p:nvPr/>
        </p:nvGraphicFramePr>
        <p:xfrm>
          <a:off x="4495800" y="596900"/>
          <a:ext cx="3073400" cy="393700"/>
        </p:xfrm>
        <a:graphic>
          <a:graphicData uri="http://schemas.openxmlformats.org/presentationml/2006/ole">
            <mc:AlternateContent xmlns:mc="http://schemas.openxmlformats.org/markup-compatibility/2006">
              <mc:Choice xmlns:v="urn:schemas-microsoft-com:vml" Requires="v">
                <p:oleObj spid="_x0000_s22749" name="Equation" r:id="rId34" imgW="3073320" imgH="393480" progId="Equation.3">
                  <p:embed/>
                </p:oleObj>
              </mc:Choice>
              <mc:Fallback>
                <p:oleObj name="Equation" r:id="rId34" imgW="3073320" imgH="393480" progId="Equation.3">
                  <p:embed/>
                  <p:pic>
                    <p:nvPicPr>
                      <p:cNvPr id="0" name="Object 42"/>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4495800" y="596900"/>
                        <a:ext cx="3073400"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40" name="Object 43"/>
          <p:cNvGraphicFramePr>
            <a:graphicFrameLocks noChangeAspect="1"/>
          </p:cNvGraphicFramePr>
          <p:nvPr/>
        </p:nvGraphicFramePr>
        <p:xfrm>
          <a:off x="914400" y="1130300"/>
          <a:ext cx="1511300" cy="393700"/>
        </p:xfrm>
        <a:graphic>
          <a:graphicData uri="http://schemas.openxmlformats.org/presentationml/2006/ole">
            <mc:AlternateContent xmlns:mc="http://schemas.openxmlformats.org/markup-compatibility/2006">
              <mc:Choice xmlns:v="urn:schemas-microsoft-com:vml" Requires="v">
                <p:oleObj spid="_x0000_s22750" name="Equation" r:id="rId36" imgW="1511280" imgH="393480" progId="Equation.3">
                  <p:embed/>
                </p:oleObj>
              </mc:Choice>
              <mc:Fallback>
                <p:oleObj name="Equation" r:id="rId36" imgW="1511280" imgH="393480" progId="Equation.3">
                  <p:embed/>
                  <p:pic>
                    <p:nvPicPr>
                      <p:cNvPr id="0" name="Object 43"/>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914400" y="1130300"/>
                        <a:ext cx="1511300"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560" name="Text Box 44"/>
          <p:cNvSpPr txBox="1">
            <a:spLocks noChangeArrowheads="1"/>
          </p:cNvSpPr>
          <p:nvPr/>
        </p:nvSpPr>
        <p:spPr bwMode="auto">
          <a:xfrm>
            <a:off x="2362200" y="1066800"/>
            <a:ext cx="6324600" cy="519113"/>
          </a:xfrm>
          <a:prstGeom prst="rect">
            <a:avLst/>
          </a:prstGeom>
          <a:noFill/>
          <a:ln w="9525">
            <a:noFill/>
            <a:miter lim="800000"/>
            <a:headEnd/>
            <a:tailEnd/>
          </a:ln>
        </p:spPr>
        <p:txBody>
          <a:bodyPr>
            <a:spAutoFit/>
          </a:bodyPr>
          <a:lstStyle/>
          <a:p>
            <a:pPr algn="l">
              <a:spcBef>
                <a:spcPct val="50000"/>
              </a:spcBef>
            </a:pPr>
            <a:r>
              <a:rPr lang="zh-CN" altLang="en-US" sz="2800"/>
              <a:t>计算从顶点</a:t>
            </a:r>
            <a:r>
              <a:rPr lang="en-US" altLang="zh-CN" sz="2800" i="1"/>
              <a:t>B</a:t>
            </a:r>
            <a:r>
              <a:rPr lang="zh-CN" altLang="en-US" sz="2800"/>
              <a:t>到边</a:t>
            </a:r>
            <a:r>
              <a:rPr lang="en-US" altLang="zh-CN" sz="2800" i="1"/>
              <a:t>AC</a:t>
            </a:r>
            <a:r>
              <a:rPr lang="zh-CN" altLang="en-US" sz="2800"/>
              <a:t>的高的长度</a:t>
            </a:r>
            <a:r>
              <a:rPr lang="en-US" altLang="zh-CN" sz="2800" i="1"/>
              <a:t>BD.</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35877"/>
                                        </p:tgtEl>
                                        <p:attrNameLst>
                                          <p:attrName>style.visibility</p:attrName>
                                        </p:attrNameLst>
                                      </p:cBhvr>
                                      <p:to>
                                        <p:strVal val="visible"/>
                                      </p:to>
                                    </p:set>
                                    <p:animEffect transition="in" filter="wipe(left)">
                                      <p:cBhvr>
                                        <p:cTn id="7" dur="500"/>
                                        <p:tgtEl>
                                          <p:spTgt spid="33587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35878"/>
                                        </p:tgtEl>
                                        <p:attrNameLst>
                                          <p:attrName>style.visibility</p:attrName>
                                        </p:attrNameLst>
                                      </p:cBhvr>
                                      <p:to>
                                        <p:strVal val="visible"/>
                                      </p:to>
                                    </p:set>
                                    <p:animEffect transition="in" filter="wipe(left)">
                                      <p:cBhvr>
                                        <p:cTn id="12" dur="500"/>
                                        <p:tgtEl>
                                          <p:spTgt spid="33587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35879"/>
                                        </p:tgtEl>
                                        <p:attrNameLst>
                                          <p:attrName>style.visibility</p:attrName>
                                        </p:attrNameLst>
                                      </p:cBhvr>
                                      <p:to>
                                        <p:strVal val="visible"/>
                                      </p:to>
                                    </p:set>
                                    <p:animEffect transition="in" filter="wipe(left)">
                                      <p:cBhvr>
                                        <p:cTn id="17" dur="500"/>
                                        <p:tgtEl>
                                          <p:spTgt spid="33587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35876"/>
                                        </p:tgtEl>
                                        <p:attrNameLst>
                                          <p:attrName>style.visibility</p:attrName>
                                        </p:attrNameLst>
                                      </p:cBhvr>
                                      <p:to>
                                        <p:strVal val="visible"/>
                                      </p:to>
                                    </p:set>
                                    <p:animEffect transition="in" filter="dissolve">
                                      <p:cBhvr>
                                        <p:cTn id="22" dur="500"/>
                                        <p:tgtEl>
                                          <p:spTgt spid="33587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35881"/>
                                        </p:tgtEl>
                                        <p:attrNameLst>
                                          <p:attrName>style.visibility</p:attrName>
                                        </p:attrNameLst>
                                      </p:cBhvr>
                                      <p:to>
                                        <p:strVal val="visible"/>
                                      </p:to>
                                    </p:set>
                                    <p:animEffect transition="in" filter="wipe(up)">
                                      <p:cBhvr>
                                        <p:cTn id="27" dur="500"/>
                                        <p:tgtEl>
                                          <p:spTgt spid="335881"/>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35882"/>
                                        </p:tgtEl>
                                        <p:attrNameLst>
                                          <p:attrName>style.visibility</p:attrName>
                                        </p:attrNameLst>
                                      </p:cBhvr>
                                      <p:to>
                                        <p:strVal val="visible"/>
                                      </p:to>
                                    </p:set>
                                    <p:animEffect transition="in" filter="dissolve">
                                      <p:cBhvr>
                                        <p:cTn id="32" dur="500"/>
                                        <p:tgtEl>
                                          <p:spTgt spid="33588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35880"/>
                                        </p:tgtEl>
                                        <p:attrNameLst>
                                          <p:attrName>style.visibility</p:attrName>
                                        </p:attrNameLst>
                                      </p:cBhvr>
                                      <p:to>
                                        <p:strVal val="visible"/>
                                      </p:to>
                                    </p:set>
                                    <p:animEffect transition="in" filter="wipe(left)">
                                      <p:cBhvr>
                                        <p:cTn id="37" dur="500"/>
                                        <p:tgtEl>
                                          <p:spTgt spid="33588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
                                        </p:tgtEl>
                                        <p:attrNameLst>
                                          <p:attrName>style.visibility</p:attrName>
                                        </p:attrNameLst>
                                      </p:cBhvr>
                                      <p:to>
                                        <p:strVal val="visible"/>
                                      </p:to>
                                    </p:set>
                                    <p:animEffect transition="in" filter="wipe(left)">
                                      <p:cBhvr>
                                        <p:cTn id="42" dur="500"/>
                                        <p:tgtEl>
                                          <p:spTgt spid="2"/>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
                                        </p:tgtEl>
                                        <p:attrNameLst>
                                          <p:attrName>style.visibility</p:attrName>
                                        </p:attrNameLst>
                                      </p:cBhvr>
                                      <p:to>
                                        <p:strVal val="visible"/>
                                      </p:to>
                                    </p:set>
                                    <p:animEffect transition="in" filter="wipe(left)">
                                      <p:cBhvr>
                                        <p:cTn id="47" dur="500"/>
                                        <p:tgtEl>
                                          <p:spTgt spid="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35889"/>
                                        </p:tgtEl>
                                        <p:attrNameLst>
                                          <p:attrName>style.visibility</p:attrName>
                                        </p:attrNameLst>
                                      </p:cBhvr>
                                      <p:to>
                                        <p:strVal val="visible"/>
                                      </p:to>
                                    </p:set>
                                    <p:animEffect transition="in" filter="wipe(left)">
                                      <p:cBhvr>
                                        <p:cTn id="52" dur="500"/>
                                        <p:tgtEl>
                                          <p:spTgt spid="335889"/>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4"/>
                                        </p:tgtEl>
                                        <p:attrNameLst>
                                          <p:attrName>style.visibility</p:attrName>
                                        </p:attrNameLst>
                                      </p:cBhvr>
                                      <p:to>
                                        <p:strVal val="visible"/>
                                      </p:to>
                                    </p:set>
                                    <p:animEffect transition="in" filter="wipe(left)">
                                      <p:cBhvr>
                                        <p:cTn id="57" dur="500"/>
                                        <p:tgtEl>
                                          <p:spTgt spid="4"/>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335894"/>
                                        </p:tgtEl>
                                        <p:attrNameLst>
                                          <p:attrName>style.visibility</p:attrName>
                                        </p:attrNameLst>
                                      </p:cBhvr>
                                      <p:to>
                                        <p:strVal val="visible"/>
                                      </p:to>
                                    </p:set>
                                    <p:animEffect transition="in" filter="wipe(left)">
                                      <p:cBhvr>
                                        <p:cTn id="62" dur="500"/>
                                        <p:tgtEl>
                                          <p:spTgt spid="335894"/>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335895"/>
                                        </p:tgtEl>
                                        <p:attrNameLst>
                                          <p:attrName>style.visibility</p:attrName>
                                        </p:attrNameLst>
                                      </p:cBhvr>
                                      <p:to>
                                        <p:strVal val="visible"/>
                                      </p:to>
                                    </p:set>
                                    <p:animEffect transition="in" filter="wipe(left)">
                                      <p:cBhvr>
                                        <p:cTn id="67" dur="500"/>
                                        <p:tgtEl>
                                          <p:spTgt spid="335895"/>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5"/>
                                        </p:tgtEl>
                                        <p:attrNameLst>
                                          <p:attrName>style.visibility</p:attrName>
                                        </p:attrNameLst>
                                      </p:cBhvr>
                                      <p:to>
                                        <p:strVal val="visible"/>
                                      </p:to>
                                    </p:set>
                                    <p:animEffect transition="in" filter="wipe(left)">
                                      <p:cBhvr>
                                        <p:cTn id="72" dur="500"/>
                                        <p:tgtEl>
                                          <p:spTgt spid="5"/>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335899"/>
                                        </p:tgtEl>
                                        <p:attrNameLst>
                                          <p:attrName>style.visibility</p:attrName>
                                        </p:attrNameLst>
                                      </p:cBhvr>
                                      <p:to>
                                        <p:strVal val="visible"/>
                                      </p:to>
                                    </p:set>
                                    <p:animEffect transition="in" filter="wipe(left)">
                                      <p:cBhvr>
                                        <p:cTn id="77" dur="500"/>
                                        <p:tgtEl>
                                          <p:spTgt spid="335899"/>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6"/>
                                        </p:tgtEl>
                                        <p:attrNameLst>
                                          <p:attrName>style.visibility</p:attrName>
                                        </p:attrNameLst>
                                      </p:cBhvr>
                                      <p:to>
                                        <p:strVal val="visible"/>
                                      </p:to>
                                    </p:set>
                                    <p:animEffect transition="in" filter="wipe(left)">
                                      <p:cBhvr>
                                        <p:cTn id="82" dur="500"/>
                                        <p:tgtEl>
                                          <p:spTgt spid="6"/>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childTnLst>
                                    <p:set>
                                      <p:cBhvr>
                                        <p:cTn id="86" dur="1" fill="hold">
                                          <p:stCondLst>
                                            <p:cond delay="0"/>
                                          </p:stCondLst>
                                        </p:cTn>
                                        <p:tgtEl>
                                          <p:spTgt spid="335905"/>
                                        </p:tgtEl>
                                        <p:attrNameLst>
                                          <p:attrName>style.visibility</p:attrName>
                                        </p:attrNameLst>
                                      </p:cBhvr>
                                      <p:to>
                                        <p:strVal val="visible"/>
                                      </p:to>
                                    </p:set>
                                    <p:animEffect transition="in" filter="wipe(left)">
                                      <p:cBhvr>
                                        <p:cTn id="87" dur="500"/>
                                        <p:tgtEl>
                                          <p:spTgt spid="335905"/>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childTnLst>
                                    <p:set>
                                      <p:cBhvr>
                                        <p:cTn id="91" dur="1" fill="hold">
                                          <p:stCondLst>
                                            <p:cond delay="0"/>
                                          </p:stCondLst>
                                        </p:cTn>
                                        <p:tgtEl>
                                          <p:spTgt spid="335906"/>
                                        </p:tgtEl>
                                        <p:attrNameLst>
                                          <p:attrName>style.visibility</p:attrName>
                                        </p:attrNameLst>
                                      </p:cBhvr>
                                      <p:to>
                                        <p:strVal val="visible"/>
                                      </p:to>
                                    </p:set>
                                    <p:animEffect transition="in" filter="wipe(left)">
                                      <p:cBhvr>
                                        <p:cTn id="92" dur="500"/>
                                        <p:tgtEl>
                                          <p:spTgt spid="3359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5876" grpId="0" animBg="1"/>
      <p:bldP spid="335880" grpId="0" autoUpdateAnimBg="0"/>
      <p:bldP spid="335881" grpId="0" animBg="1"/>
      <p:bldP spid="335889"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灯片编号占位符 1"/>
          <p:cNvSpPr>
            <a:spLocks noGrp="1"/>
          </p:cNvSpPr>
          <p:nvPr>
            <p:ph type="sldNum" sz="quarter" idx="12"/>
          </p:nvPr>
        </p:nvSpPr>
        <p:spPr/>
        <p:txBody>
          <a:bodyPr/>
          <a:lstStyle/>
          <a:p>
            <a:pPr>
              <a:defRPr/>
            </a:pPr>
            <a:fld id="{4A4066BD-499F-4D28-9161-8DBD685DA9C6}" type="slidenum">
              <a:rPr lang="en-US" altLang="zh-CN"/>
              <a:pPr>
                <a:defRPr/>
              </a:pPr>
              <a:t>24</a:t>
            </a:fld>
            <a:endParaRPr lang="en-US" altLang="zh-CN"/>
          </a:p>
        </p:txBody>
      </p:sp>
      <p:sp>
        <p:nvSpPr>
          <p:cNvPr id="23575" name="Text Box 2"/>
          <p:cNvSpPr txBox="1">
            <a:spLocks noChangeArrowheads="1"/>
          </p:cNvSpPr>
          <p:nvPr/>
        </p:nvSpPr>
        <p:spPr bwMode="auto">
          <a:xfrm>
            <a:off x="914400" y="609600"/>
            <a:ext cx="7162800" cy="1074738"/>
          </a:xfrm>
          <a:prstGeom prst="rect">
            <a:avLst/>
          </a:prstGeom>
          <a:noFill/>
          <a:ln w="57150">
            <a:noFill/>
            <a:miter lim="800000"/>
            <a:headEnd/>
            <a:tailEnd/>
          </a:ln>
        </p:spPr>
        <p:txBody>
          <a:bodyPr>
            <a:spAutoFit/>
          </a:bodyPr>
          <a:lstStyle/>
          <a:p>
            <a:pPr algn="l">
              <a:spcBef>
                <a:spcPct val="50000"/>
              </a:spcBef>
            </a:pPr>
            <a:r>
              <a:rPr lang="en-US" altLang="zh-CN" sz="2800"/>
              <a:t>           </a:t>
            </a:r>
            <a:r>
              <a:rPr lang="zh-CN" altLang="en-US" sz="2800"/>
              <a:t>求同时垂直于向量</a:t>
            </a:r>
            <a:r>
              <a:rPr lang="zh-CN" altLang="en-US" sz="2800" i="1"/>
              <a:t>                    </a:t>
            </a:r>
            <a:r>
              <a:rPr lang="zh-CN" altLang="en-US" sz="2800"/>
              <a:t>和</a:t>
            </a:r>
            <a:r>
              <a:rPr lang="en-US" altLang="zh-CN" sz="2800" i="1"/>
              <a:t>x</a:t>
            </a:r>
            <a:r>
              <a:rPr lang="zh-CN" altLang="en-US" sz="2800"/>
              <a:t>轴的</a:t>
            </a:r>
          </a:p>
          <a:p>
            <a:pPr algn="l">
              <a:lnSpc>
                <a:spcPct val="80000"/>
              </a:lnSpc>
              <a:spcBef>
                <a:spcPct val="50000"/>
              </a:spcBef>
            </a:pPr>
            <a:r>
              <a:rPr lang="zh-CN" altLang="en-US" sz="2800"/>
              <a:t>    单位向量</a:t>
            </a:r>
            <a:r>
              <a:rPr lang="en-US" altLang="zh-CN" sz="2800"/>
              <a:t>.</a:t>
            </a:r>
          </a:p>
        </p:txBody>
      </p:sp>
      <p:sp>
        <p:nvSpPr>
          <p:cNvPr id="337923" name="Text Box 3"/>
          <p:cNvSpPr txBox="1">
            <a:spLocks noChangeArrowheads="1"/>
          </p:cNvSpPr>
          <p:nvPr/>
        </p:nvSpPr>
        <p:spPr bwMode="auto">
          <a:xfrm>
            <a:off x="1981200" y="1919288"/>
            <a:ext cx="1828800" cy="519112"/>
          </a:xfrm>
          <a:prstGeom prst="rect">
            <a:avLst/>
          </a:prstGeom>
          <a:noFill/>
          <a:ln w="57150">
            <a:noFill/>
            <a:miter lim="800000"/>
            <a:headEnd/>
            <a:tailEnd/>
          </a:ln>
        </p:spPr>
        <p:txBody>
          <a:bodyPr>
            <a:spAutoFit/>
          </a:bodyPr>
          <a:lstStyle/>
          <a:p>
            <a:pPr algn="l">
              <a:spcBef>
                <a:spcPct val="50000"/>
              </a:spcBef>
            </a:pPr>
            <a:r>
              <a:rPr lang="zh-CN" altLang="en-US" sz="2800">
                <a:solidFill>
                  <a:schemeClr val="tx2"/>
                </a:solidFill>
              </a:rPr>
              <a:t>两种方法</a:t>
            </a:r>
            <a:r>
              <a:rPr lang="en-US" altLang="zh-CN" sz="2800">
                <a:solidFill>
                  <a:schemeClr val="tx2"/>
                </a:solidFill>
              </a:rPr>
              <a:t>:</a:t>
            </a:r>
            <a:endParaRPr lang="en-US" altLang="zh-CN" sz="2800" i="1">
              <a:solidFill>
                <a:srgbClr val="0000FF"/>
              </a:solidFill>
            </a:endParaRPr>
          </a:p>
        </p:txBody>
      </p:sp>
      <p:sp>
        <p:nvSpPr>
          <p:cNvPr id="337924" name="Text Box 4"/>
          <p:cNvSpPr txBox="1">
            <a:spLocks noChangeArrowheads="1"/>
          </p:cNvSpPr>
          <p:nvPr/>
        </p:nvSpPr>
        <p:spPr bwMode="auto">
          <a:xfrm>
            <a:off x="1524000" y="4876800"/>
            <a:ext cx="1143000" cy="519113"/>
          </a:xfrm>
          <a:prstGeom prst="rect">
            <a:avLst/>
          </a:prstGeom>
          <a:noFill/>
          <a:ln w="57150">
            <a:noFill/>
            <a:miter lim="800000"/>
            <a:headEnd/>
            <a:tailEnd/>
          </a:ln>
        </p:spPr>
        <p:txBody>
          <a:bodyPr>
            <a:spAutoFit/>
          </a:bodyPr>
          <a:lstStyle/>
          <a:p>
            <a:pPr algn="l">
              <a:spcBef>
                <a:spcPct val="50000"/>
              </a:spcBef>
            </a:pPr>
            <a:r>
              <a:rPr lang="zh-CN" altLang="en-US" sz="2800">
                <a:solidFill>
                  <a:schemeClr val="accent2"/>
                </a:solidFill>
              </a:rPr>
              <a:t>法二</a:t>
            </a:r>
            <a:endParaRPr lang="zh-CN" altLang="en-US" sz="2800" b="0"/>
          </a:p>
        </p:txBody>
      </p:sp>
      <p:graphicFrame>
        <p:nvGraphicFramePr>
          <p:cNvPr id="23554" name="Object 1024"/>
          <p:cNvGraphicFramePr>
            <a:graphicFrameLocks noChangeAspect="1"/>
          </p:cNvGraphicFramePr>
          <p:nvPr/>
        </p:nvGraphicFramePr>
        <p:xfrm>
          <a:off x="4953000" y="685800"/>
          <a:ext cx="1676400" cy="427038"/>
        </p:xfrm>
        <a:graphic>
          <a:graphicData uri="http://schemas.openxmlformats.org/presentationml/2006/ole">
            <mc:AlternateContent xmlns:mc="http://schemas.openxmlformats.org/markup-compatibility/2006">
              <mc:Choice xmlns:v="urn:schemas-microsoft-com:vml" Requires="v">
                <p:oleObj spid="_x0000_s23794" name="Equation" r:id="rId3" imgW="1562040" imgH="393480" progId="Equation.3">
                  <p:embed/>
                </p:oleObj>
              </mc:Choice>
              <mc:Fallback>
                <p:oleObj name="Equation" r:id="rId3" imgW="1562040" imgH="393480" progId="Equation.3">
                  <p:embed/>
                  <p:pic>
                    <p:nvPicPr>
                      <p:cNvPr id="0" name="Object 10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0" y="685800"/>
                        <a:ext cx="1676400" cy="427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578" name="WordArt 6"/>
          <p:cNvSpPr>
            <a:spLocks noChangeArrowheads="1" noChangeShapeType="1" noTextEdit="1"/>
          </p:cNvSpPr>
          <p:nvPr/>
        </p:nvSpPr>
        <p:spPr bwMode="auto">
          <a:xfrm>
            <a:off x="762000" y="563563"/>
            <a:ext cx="838200" cy="655637"/>
          </a:xfrm>
          <a:prstGeom prst="rect">
            <a:avLst/>
          </a:prstGeom>
        </p:spPr>
        <p:txBody>
          <a:bodyPr wrap="none" fromWordArt="1">
            <a:prstTxWarp prst="textCascadeUp">
              <a:avLst>
                <a:gd name="adj" fmla="val 44444"/>
              </a:avLst>
            </a:prstTxWarp>
            <a:scene3d>
              <a:camera prst="legacyPerspectiveFront">
                <a:rot lat="20519997" lon="1080000" rev="0"/>
              </a:camera>
              <a:lightRig rig="legacyHarsh2" dir="b"/>
            </a:scene3d>
            <a:sp3d extrusionH="430200" prstMaterial="legacyMatte">
              <a:extrusionClr>
                <a:srgbClr val="FF6600"/>
              </a:extrusionClr>
            </a:sp3d>
          </a:bodyPr>
          <a:lstStyle/>
          <a:p>
            <a:r>
              <a:rPr lang="zh-CN" altLang="en-US" sz="3600" kern="10">
                <a:ln w="9525">
                  <a:round/>
                  <a:headEnd/>
                  <a:tailEnd/>
                </a:ln>
                <a:gradFill rotWithShape="1">
                  <a:gsLst>
                    <a:gs pos="0">
                      <a:srgbClr val="FFE701"/>
                    </a:gs>
                    <a:gs pos="100000">
                      <a:srgbClr val="FE3E02"/>
                    </a:gs>
                  </a:gsLst>
                  <a:lin ang="5400000" scaled="1"/>
                </a:gradFill>
                <a:latin typeface="华文行楷"/>
                <a:ea typeface="华文行楷"/>
              </a:rPr>
              <a:t>练习</a:t>
            </a:r>
          </a:p>
        </p:txBody>
      </p:sp>
      <p:sp>
        <p:nvSpPr>
          <p:cNvPr id="337927" name="Rectangle 7"/>
          <p:cNvSpPr>
            <a:spLocks noChangeArrowheads="1"/>
          </p:cNvSpPr>
          <p:nvPr/>
        </p:nvSpPr>
        <p:spPr bwMode="auto">
          <a:xfrm>
            <a:off x="1524000" y="2590800"/>
            <a:ext cx="1295400" cy="519113"/>
          </a:xfrm>
          <a:prstGeom prst="rect">
            <a:avLst/>
          </a:prstGeom>
          <a:noFill/>
          <a:ln w="57150">
            <a:noFill/>
            <a:miter lim="800000"/>
            <a:headEnd/>
            <a:tailEnd/>
          </a:ln>
        </p:spPr>
        <p:txBody>
          <a:bodyPr>
            <a:spAutoFit/>
          </a:bodyPr>
          <a:lstStyle/>
          <a:p>
            <a:pPr algn="l"/>
            <a:r>
              <a:rPr lang="zh-CN" altLang="en-US" sz="2800">
                <a:solidFill>
                  <a:schemeClr val="accent2"/>
                </a:solidFill>
              </a:rPr>
              <a:t>法一</a:t>
            </a:r>
            <a:endParaRPr lang="zh-CN" altLang="en-US" sz="2800"/>
          </a:p>
        </p:txBody>
      </p:sp>
      <p:sp>
        <p:nvSpPr>
          <p:cNvPr id="337928" name="Text Box 8"/>
          <p:cNvSpPr txBox="1">
            <a:spLocks noChangeArrowheads="1"/>
          </p:cNvSpPr>
          <p:nvPr/>
        </p:nvSpPr>
        <p:spPr bwMode="auto">
          <a:xfrm>
            <a:off x="990600" y="2590800"/>
            <a:ext cx="1143000" cy="519113"/>
          </a:xfrm>
          <a:prstGeom prst="rect">
            <a:avLst/>
          </a:prstGeom>
          <a:noFill/>
          <a:ln w="57150">
            <a:noFill/>
            <a:miter lim="800000"/>
            <a:headEnd/>
            <a:tailEnd/>
          </a:ln>
        </p:spPr>
        <p:txBody>
          <a:bodyPr>
            <a:spAutoFit/>
          </a:bodyPr>
          <a:lstStyle/>
          <a:p>
            <a:pPr algn="l">
              <a:spcBef>
                <a:spcPct val="50000"/>
              </a:spcBef>
            </a:pPr>
            <a:r>
              <a:rPr lang="zh-CN" altLang="en-US" sz="2800">
                <a:ea typeface="黑体" pitchFamily="2" charset="-122"/>
              </a:rPr>
              <a:t>解</a:t>
            </a:r>
          </a:p>
        </p:txBody>
      </p:sp>
      <p:sp>
        <p:nvSpPr>
          <p:cNvPr id="337929" name="Rectangle 9"/>
          <p:cNvSpPr>
            <a:spLocks noChangeArrowheads="1"/>
          </p:cNvSpPr>
          <p:nvPr/>
        </p:nvSpPr>
        <p:spPr bwMode="auto">
          <a:xfrm>
            <a:off x="2362200" y="2605088"/>
            <a:ext cx="1862138" cy="519112"/>
          </a:xfrm>
          <a:prstGeom prst="rect">
            <a:avLst/>
          </a:prstGeom>
          <a:noFill/>
          <a:ln w="57150">
            <a:noFill/>
            <a:miter lim="800000"/>
            <a:headEnd/>
            <a:tailEnd/>
          </a:ln>
        </p:spPr>
        <p:txBody>
          <a:bodyPr wrap="none">
            <a:spAutoFit/>
          </a:bodyPr>
          <a:lstStyle/>
          <a:p>
            <a:pPr algn="l"/>
            <a:r>
              <a:rPr lang="zh-CN" altLang="en-US" sz="2800"/>
              <a:t>用</a:t>
            </a:r>
            <a:r>
              <a:rPr lang="zh-CN" altLang="en-US" sz="2800">
                <a:solidFill>
                  <a:srgbClr val="0000FF"/>
                </a:solidFill>
              </a:rPr>
              <a:t>向量积</a:t>
            </a:r>
            <a:r>
              <a:rPr lang="en-US" altLang="zh-CN" sz="2800"/>
              <a:t>.  </a:t>
            </a:r>
          </a:p>
        </p:txBody>
      </p:sp>
      <p:sp>
        <p:nvSpPr>
          <p:cNvPr id="337932" name="Rectangle 12"/>
          <p:cNvSpPr>
            <a:spLocks noChangeArrowheads="1"/>
          </p:cNvSpPr>
          <p:nvPr/>
        </p:nvSpPr>
        <p:spPr bwMode="auto">
          <a:xfrm>
            <a:off x="3962400" y="2605088"/>
            <a:ext cx="1522413" cy="519112"/>
          </a:xfrm>
          <a:prstGeom prst="rect">
            <a:avLst/>
          </a:prstGeom>
          <a:noFill/>
          <a:ln w="57150">
            <a:noFill/>
            <a:miter lim="800000"/>
            <a:headEnd/>
            <a:tailEnd/>
          </a:ln>
        </p:spPr>
        <p:txBody>
          <a:bodyPr wrap="none">
            <a:spAutoFit/>
          </a:bodyPr>
          <a:lstStyle/>
          <a:p>
            <a:pPr algn="l"/>
            <a:r>
              <a:rPr lang="zh-CN" altLang="en-US" sz="2800"/>
              <a:t>设</a:t>
            </a:r>
            <a:r>
              <a:rPr lang="en-US" altLang="zh-CN" sz="2800" i="1"/>
              <a:t>x</a:t>
            </a:r>
            <a:r>
              <a:rPr lang="zh-CN" altLang="en-US" sz="2800"/>
              <a:t>轴为</a:t>
            </a:r>
            <a:r>
              <a:rPr lang="zh-CN" altLang="en-US" sz="2800" i="1"/>
              <a:t> </a:t>
            </a:r>
            <a:endParaRPr lang="zh-CN" altLang="en-US" sz="2800"/>
          </a:p>
        </p:txBody>
      </p:sp>
      <p:sp>
        <p:nvSpPr>
          <p:cNvPr id="337935" name="Rectangle 15"/>
          <p:cNvSpPr>
            <a:spLocks noChangeArrowheads="1"/>
          </p:cNvSpPr>
          <p:nvPr/>
        </p:nvSpPr>
        <p:spPr bwMode="auto">
          <a:xfrm>
            <a:off x="5549900" y="2590800"/>
            <a:ext cx="2222500" cy="519113"/>
          </a:xfrm>
          <a:prstGeom prst="rect">
            <a:avLst/>
          </a:prstGeom>
          <a:noFill/>
          <a:ln w="57150">
            <a:noFill/>
            <a:miter lim="800000"/>
            <a:headEnd/>
            <a:tailEnd/>
          </a:ln>
        </p:spPr>
        <p:txBody>
          <a:bodyPr>
            <a:spAutoFit/>
          </a:bodyPr>
          <a:lstStyle/>
          <a:p>
            <a:pPr algn="l"/>
            <a:r>
              <a:rPr lang="zh-CN" altLang="zh-CN" sz="2800"/>
              <a:t>单位向量为</a:t>
            </a:r>
            <a:endParaRPr lang="zh-CN" altLang="en-US" sz="2800"/>
          </a:p>
        </p:txBody>
      </p:sp>
      <p:graphicFrame>
        <p:nvGraphicFramePr>
          <p:cNvPr id="364546" name="Object 1026"/>
          <p:cNvGraphicFramePr>
            <a:graphicFrameLocks noChangeAspect="1"/>
          </p:cNvGraphicFramePr>
          <p:nvPr/>
        </p:nvGraphicFramePr>
        <p:xfrm>
          <a:off x="1728788" y="3335338"/>
          <a:ext cx="557212" cy="322262"/>
        </p:xfrm>
        <a:graphic>
          <a:graphicData uri="http://schemas.openxmlformats.org/presentationml/2006/ole">
            <mc:AlternateContent xmlns:mc="http://schemas.openxmlformats.org/markup-compatibility/2006">
              <mc:Choice xmlns:v="urn:schemas-microsoft-com:vml" Requires="v">
                <p:oleObj spid="_x0000_s23795" name="Equation" r:id="rId5" imgW="520560" imgH="304560" progId="Equation.3">
                  <p:embed/>
                </p:oleObj>
              </mc:Choice>
              <mc:Fallback>
                <p:oleObj name="Equation" r:id="rId5" imgW="520560" imgH="304560" progId="Equation.3">
                  <p:embed/>
                  <p:pic>
                    <p:nvPicPr>
                      <p:cNvPr id="0" name="Object 102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28788" y="3335338"/>
                        <a:ext cx="557212" cy="3222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4547" name="Object 1027"/>
          <p:cNvGraphicFramePr>
            <a:graphicFrameLocks noChangeAspect="1"/>
          </p:cNvGraphicFramePr>
          <p:nvPr/>
        </p:nvGraphicFramePr>
        <p:xfrm>
          <a:off x="1965325" y="3733800"/>
          <a:ext cx="1158875" cy="1011238"/>
        </p:xfrm>
        <a:graphic>
          <a:graphicData uri="http://schemas.openxmlformats.org/presentationml/2006/ole">
            <mc:AlternateContent xmlns:mc="http://schemas.openxmlformats.org/markup-compatibility/2006">
              <mc:Choice xmlns:v="urn:schemas-microsoft-com:vml" Requires="v">
                <p:oleObj spid="_x0000_s23796" name="Equation" r:id="rId7" imgW="1041120" imgH="914400" progId="Equation.3">
                  <p:embed/>
                </p:oleObj>
              </mc:Choice>
              <mc:Fallback>
                <p:oleObj name="Equation" r:id="rId7" imgW="1041120" imgH="914400" progId="Equation.3">
                  <p:embed/>
                  <p:pic>
                    <p:nvPicPr>
                      <p:cNvPr id="0" name="Object 102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65325" y="3733800"/>
                        <a:ext cx="1158875" cy="1011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4548" name="Object 1028"/>
          <p:cNvGraphicFramePr>
            <a:graphicFrameLocks noChangeAspect="1"/>
          </p:cNvGraphicFramePr>
          <p:nvPr/>
        </p:nvGraphicFramePr>
        <p:xfrm>
          <a:off x="3217863" y="3810000"/>
          <a:ext cx="2725737" cy="960438"/>
        </p:xfrm>
        <a:graphic>
          <a:graphicData uri="http://schemas.openxmlformats.org/presentationml/2006/ole">
            <mc:AlternateContent xmlns:mc="http://schemas.openxmlformats.org/markup-compatibility/2006">
              <mc:Choice xmlns:v="urn:schemas-microsoft-com:vml" Requires="v">
                <p:oleObj spid="_x0000_s23797" name="Equation" r:id="rId9" imgW="2692080" imgH="952200" progId="Equation.3">
                  <p:embed/>
                </p:oleObj>
              </mc:Choice>
              <mc:Fallback>
                <p:oleObj name="Equation" r:id="rId9" imgW="2692080" imgH="952200" progId="Equation.3">
                  <p:embed/>
                  <p:pic>
                    <p:nvPicPr>
                      <p:cNvPr id="0" name="Object 10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17863" y="3810000"/>
                        <a:ext cx="2725737" cy="960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4549" name="Object 1029"/>
          <p:cNvGraphicFramePr>
            <a:graphicFrameLocks noChangeAspect="1"/>
          </p:cNvGraphicFramePr>
          <p:nvPr/>
        </p:nvGraphicFramePr>
        <p:xfrm>
          <a:off x="5943600" y="3819525"/>
          <a:ext cx="1981200" cy="904875"/>
        </p:xfrm>
        <a:graphic>
          <a:graphicData uri="http://schemas.openxmlformats.org/presentationml/2006/ole">
            <mc:AlternateContent xmlns:mc="http://schemas.openxmlformats.org/markup-compatibility/2006">
              <mc:Choice xmlns:v="urn:schemas-microsoft-com:vml" Requires="v">
                <p:oleObj spid="_x0000_s23798" name="Equation" r:id="rId11" imgW="1968480" imgH="901440" progId="Equation.3">
                  <p:embed/>
                </p:oleObj>
              </mc:Choice>
              <mc:Fallback>
                <p:oleObj name="Equation" r:id="rId11" imgW="1968480" imgH="901440" progId="Equation.3">
                  <p:embed/>
                  <p:pic>
                    <p:nvPicPr>
                      <p:cNvPr id="0" name="Object 102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943600" y="3819525"/>
                        <a:ext cx="1981200" cy="904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37940" name="Rectangle 20"/>
          <p:cNvSpPr>
            <a:spLocks noChangeArrowheads="1"/>
          </p:cNvSpPr>
          <p:nvPr/>
        </p:nvSpPr>
        <p:spPr bwMode="auto">
          <a:xfrm>
            <a:off x="2362200" y="4876800"/>
            <a:ext cx="1905000" cy="519113"/>
          </a:xfrm>
          <a:prstGeom prst="rect">
            <a:avLst/>
          </a:prstGeom>
          <a:noFill/>
          <a:ln w="57150">
            <a:noFill/>
            <a:miter lim="800000"/>
            <a:headEnd/>
            <a:tailEnd/>
          </a:ln>
        </p:spPr>
        <p:txBody>
          <a:bodyPr>
            <a:spAutoFit/>
          </a:bodyPr>
          <a:lstStyle/>
          <a:p>
            <a:pPr algn="l"/>
            <a:r>
              <a:rPr lang="zh-CN" altLang="en-US" sz="2800"/>
              <a:t>用</a:t>
            </a:r>
            <a:r>
              <a:rPr lang="zh-CN" altLang="en-US" sz="2800">
                <a:solidFill>
                  <a:srgbClr val="0000FF"/>
                </a:solidFill>
              </a:rPr>
              <a:t>数量积</a:t>
            </a:r>
            <a:r>
              <a:rPr lang="en-US" altLang="zh-CN" sz="2800">
                <a:solidFill>
                  <a:srgbClr val="0000FF"/>
                </a:solidFill>
              </a:rPr>
              <a:t>.</a:t>
            </a:r>
            <a:endParaRPr lang="en-US" altLang="zh-CN" sz="2800"/>
          </a:p>
        </p:txBody>
      </p:sp>
      <p:sp>
        <p:nvSpPr>
          <p:cNvPr id="337941" name="Text Box 21"/>
          <p:cNvSpPr txBox="1">
            <a:spLocks noChangeArrowheads="1"/>
          </p:cNvSpPr>
          <p:nvPr/>
        </p:nvSpPr>
        <p:spPr bwMode="auto">
          <a:xfrm>
            <a:off x="6553200" y="5562600"/>
            <a:ext cx="1524000" cy="519113"/>
          </a:xfrm>
          <a:prstGeom prst="rect">
            <a:avLst/>
          </a:prstGeom>
          <a:noFill/>
          <a:ln w="57150">
            <a:noFill/>
            <a:miter lim="800000"/>
            <a:headEnd/>
            <a:tailEnd/>
          </a:ln>
        </p:spPr>
        <p:txBody>
          <a:bodyPr>
            <a:spAutoFit/>
          </a:bodyPr>
          <a:lstStyle/>
          <a:p>
            <a:pPr algn="l">
              <a:spcBef>
                <a:spcPct val="50000"/>
              </a:spcBef>
            </a:pPr>
            <a:r>
              <a:rPr lang="zh-CN" altLang="en-US" sz="2800"/>
              <a:t>即可得</a:t>
            </a:r>
            <a:r>
              <a:rPr lang="en-US" altLang="zh-CN" sz="2800"/>
              <a:t>.</a:t>
            </a:r>
          </a:p>
        </p:txBody>
      </p:sp>
      <p:graphicFrame>
        <p:nvGraphicFramePr>
          <p:cNvPr id="364550" name="Object 1030"/>
          <p:cNvGraphicFramePr>
            <a:graphicFrameLocks noChangeAspect="1"/>
          </p:cNvGraphicFramePr>
          <p:nvPr/>
        </p:nvGraphicFramePr>
        <p:xfrm>
          <a:off x="1676400" y="5715000"/>
          <a:ext cx="446088" cy="369888"/>
        </p:xfrm>
        <a:graphic>
          <a:graphicData uri="http://schemas.openxmlformats.org/presentationml/2006/ole">
            <mc:AlternateContent xmlns:mc="http://schemas.openxmlformats.org/markup-compatibility/2006">
              <mc:Choice xmlns:v="urn:schemas-microsoft-com:vml" Requires="v">
                <p:oleObj spid="_x0000_s23799" name="Equation" r:id="rId13" imgW="368280" imgH="304560" progId="Equation.3">
                  <p:embed/>
                </p:oleObj>
              </mc:Choice>
              <mc:Fallback>
                <p:oleObj name="Equation" r:id="rId13" imgW="368280" imgH="304560" progId="Equation.3">
                  <p:embed/>
                  <p:pic>
                    <p:nvPicPr>
                      <p:cNvPr id="0" name="Object 103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676400" y="5715000"/>
                        <a:ext cx="446088" cy="369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4551" name="Object 1031"/>
          <p:cNvGraphicFramePr>
            <a:graphicFrameLocks noChangeAspect="1"/>
          </p:cNvGraphicFramePr>
          <p:nvPr>
            <p:extLst>
              <p:ext uri="{D42A27DB-BD31-4B8C-83A1-F6EECF244321}">
                <p14:modId xmlns:p14="http://schemas.microsoft.com/office/powerpoint/2010/main" val="1978197511"/>
              </p:ext>
            </p:extLst>
          </p:nvPr>
        </p:nvGraphicFramePr>
        <p:xfrm>
          <a:off x="3779838" y="5573713"/>
          <a:ext cx="401637" cy="446087"/>
        </p:xfrm>
        <a:graphic>
          <a:graphicData uri="http://schemas.openxmlformats.org/presentationml/2006/ole">
            <mc:AlternateContent xmlns:mc="http://schemas.openxmlformats.org/markup-compatibility/2006">
              <mc:Choice xmlns:v="urn:schemas-microsoft-com:vml" Requires="v">
                <p:oleObj spid="_x0000_s23800" name="Equation" r:id="rId15" imgW="342720" imgH="380880" progId="Equation.3">
                  <p:embed/>
                </p:oleObj>
              </mc:Choice>
              <mc:Fallback>
                <p:oleObj name="Equation" r:id="rId15" imgW="342720" imgH="380880" progId="Equation.3">
                  <p:embed/>
                  <p:pic>
                    <p:nvPicPr>
                      <p:cNvPr id="0" name="Object 103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779838" y="5573713"/>
                        <a:ext cx="401637" cy="446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4552" name="Object 1032"/>
          <p:cNvGraphicFramePr>
            <a:graphicFrameLocks noChangeAspect="1"/>
          </p:cNvGraphicFramePr>
          <p:nvPr/>
        </p:nvGraphicFramePr>
        <p:xfrm>
          <a:off x="5000625" y="5638800"/>
          <a:ext cx="1095375" cy="420688"/>
        </p:xfrm>
        <a:graphic>
          <a:graphicData uri="http://schemas.openxmlformats.org/presentationml/2006/ole">
            <mc:AlternateContent xmlns:mc="http://schemas.openxmlformats.org/markup-compatibility/2006">
              <mc:Choice xmlns:v="urn:schemas-microsoft-com:vml" Requires="v">
                <p:oleObj spid="_x0000_s23801" name="Equation" r:id="rId17" imgW="1015920" imgH="393480" progId="Equation.3">
                  <p:embed/>
                </p:oleObj>
              </mc:Choice>
              <mc:Fallback>
                <p:oleObj name="Equation" r:id="rId17" imgW="1015920" imgH="393480" progId="Equation.3">
                  <p:embed/>
                  <p:pic>
                    <p:nvPicPr>
                      <p:cNvPr id="0" name="Object 103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000625" y="5638800"/>
                        <a:ext cx="1095375" cy="420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4553" name="Object 1033"/>
          <p:cNvGraphicFramePr>
            <a:graphicFrameLocks noChangeAspect="1"/>
          </p:cNvGraphicFramePr>
          <p:nvPr/>
        </p:nvGraphicFramePr>
        <p:xfrm>
          <a:off x="2362200" y="3232150"/>
          <a:ext cx="788988" cy="425450"/>
        </p:xfrm>
        <a:graphic>
          <a:graphicData uri="http://schemas.openxmlformats.org/presentationml/2006/ole">
            <mc:AlternateContent xmlns:mc="http://schemas.openxmlformats.org/markup-compatibility/2006">
              <mc:Choice xmlns:v="urn:schemas-microsoft-com:vml" Requires="v">
                <p:oleObj spid="_x0000_s23802" name="Equation" r:id="rId19" imgW="698400" imgH="380880" progId="Equation.3">
                  <p:embed/>
                </p:oleObj>
              </mc:Choice>
              <mc:Fallback>
                <p:oleObj name="Equation" r:id="rId19" imgW="698400" imgH="380880" progId="Equation.3">
                  <p:embed/>
                  <p:pic>
                    <p:nvPicPr>
                      <p:cNvPr id="0" name="Object 1033"/>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362200" y="3232150"/>
                        <a:ext cx="788988" cy="425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4554" name="Object 1034"/>
          <p:cNvGraphicFramePr>
            <a:graphicFrameLocks noChangeAspect="1"/>
          </p:cNvGraphicFramePr>
          <p:nvPr/>
        </p:nvGraphicFramePr>
        <p:xfrm>
          <a:off x="3048000" y="3408363"/>
          <a:ext cx="344488" cy="249237"/>
        </p:xfrm>
        <a:graphic>
          <a:graphicData uri="http://schemas.openxmlformats.org/presentationml/2006/ole">
            <mc:AlternateContent xmlns:mc="http://schemas.openxmlformats.org/markup-compatibility/2006">
              <mc:Choice xmlns:v="urn:schemas-microsoft-com:vml" Requires="v">
                <p:oleObj spid="_x0000_s23803" name="Equation" r:id="rId21" imgW="139680" imgH="101520" progId="Equation.3">
                  <p:embed/>
                </p:oleObj>
              </mc:Choice>
              <mc:Fallback>
                <p:oleObj name="Equation" r:id="rId21" imgW="139680" imgH="101520" progId="Equation.3">
                  <p:embed/>
                  <p:pic>
                    <p:nvPicPr>
                      <p:cNvPr id="0" name="Object 103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048000" y="3408363"/>
                        <a:ext cx="344488" cy="2492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4555" name="Object 1035"/>
          <p:cNvGraphicFramePr>
            <a:graphicFrameLocks noChangeAspect="1"/>
          </p:cNvGraphicFramePr>
          <p:nvPr/>
        </p:nvGraphicFramePr>
        <p:xfrm>
          <a:off x="3429000" y="3325813"/>
          <a:ext cx="2305050" cy="407987"/>
        </p:xfrm>
        <a:graphic>
          <a:graphicData uri="http://schemas.openxmlformats.org/presentationml/2006/ole">
            <mc:AlternateContent xmlns:mc="http://schemas.openxmlformats.org/markup-compatibility/2006">
              <mc:Choice xmlns:v="urn:schemas-microsoft-com:vml" Requires="v">
                <p:oleObj spid="_x0000_s23804" name="Equation" r:id="rId23" imgW="2209680" imgH="393480" progId="Equation.3">
                  <p:embed/>
                </p:oleObj>
              </mc:Choice>
              <mc:Fallback>
                <p:oleObj name="Equation" r:id="rId23" imgW="2209680" imgH="393480" progId="Equation.3">
                  <p:embed/>
                  <p:pic>
                    <p:nvPicPr>
                      <p:cNvPr id="0" name="Object 1035"/>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429000" y="3325813"/>
                        <a:ext cx="2305050" cy="407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4556" name="Object 1036"/>
          <p:cNvGraphicFramePr>
            <a:graphicFrameLocks noChangeAspect="1"/>
          </p:cNvGraphicFramePr>
          <p:nvPr/>
        </p:nvGraphicFramePr>
        <p:xfrm>
          <a:off x="5710238" y="3327400"/>
          <a:ext cx="1528762" cy="406400"/>
        </p:xfrm>
        <a:graphic>
          <a:graphicData uri="http://schemas.openxmlformats.org/presentationml/2006/ole">
            <mc:AlternateContent xmlns:mc="http://schemas.openxmlformats.org/markup-compatibility/2006">
              <mc:Choice xmlns:v="urn:schemas-microsoft-com:vml" Requires="v">
                <p:oleObj spid="_x0000_s23805" name="Equation" r:id="rId25" imgW="1485720" imgH="393480" progId="Equation.3">
                  <p:embed/>
                </p:oleObj>
              </mc:Choice>
              <mc:Fallback>
                <p:oleObj name="Equation" r:id="rId25" imgW="1485720" imgH="393480" progId="Equation.3">
                  <p:embed/>
                  <p:pic>
                    <p:nvPicPr>
                      <p:cNvPr id="0" name="Object 1036"/>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5710238" y="3327400"/>
                        <a:ext cx="1528762" cy="40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37949" name="Rectangle 29"/>
          <p:cNvSpPr>
            <a:spLocks noChangeArrowheads="1"/>
          </p:cNvSpPr>
          <p:nvPr/>
        </p:nvSpPr>
        <p:spPr bwMode="auto">
          <a:xfrm>
            <a:off x="838200" y="1905000"/>
            <a:ext cx="1130300" cy="519113"/>
          </a:xfrm>
          <a:prstGeom prst="rect">
            <a:avLst/>
          </a:prstGeom>
          <a:gradFill rotWithShape="0">
            <a:gsLst>
              <a:gs pos="0">
                <a:srgbClr val="00CCFF"/>
              </a:gs>
              <a:gs pos="100000">
                <a:srgbClr val="FFFFFF"/>
              </a:gs>
            </a:gsLst>
            <a:lin ang="0" scaled="1"/>
          </a:gradFill>
          <a:ln w="57150">
            <a:noFill/>
            <a:miter lim="800000"/>
            <a:headEnd/>
            <a:tailEnd/>
          </a:ln>
        </p:spPr>
        <p:txBody>
          <a:bodyPr>
            <a:spAutoFit/>
          </a:bodyPr>
          <a:lstStyle/>
          <a:p>
            <a:pPr algn="l" eaLnBrk="0" hangingPunct="0"/>
            <a:r>
              <a:rPr lang="en-US" altLang="zh-CN" sz="2800">
                <a:solidFill>
                  <a:schemeClr val="tx2"/>
                </a:solidFill>
              </a:rPr>
              <a:t> </a:t>
            </a:r>
            <a:r>
              <a:rPr lang="zh-CN" altLang="en-US" sz="2800">
                <a:solidFill>
                  <a:schemeClr val="tx2"/>
                </a:solidFill>
              </a:rPr>
              <a:t>提示</a:t>
            </a:r>
          </a:p>
        </p:txBody>
      </p:sp>
      <p:sp>
        <p:nvSpPr>
          <p:cNvPr id="337950" name="Rectangle 30"/>
          <p:cNvSpPr>
            <a:spLocks noChangeArrowheads="1"/>
          </p:cNvSpPr>
          <p:nvPr/>
        </p:nvSpPr>
        <p:spPr bwMode="auto">
          <a:xfrm>
            <a:off x="3657600" y="1905000"/>
            <a:ext cx="3581400" cy="519113"/>
          </a:xfrm>
          <a:prstGeom prst="rect">
            <a:avLst/>
          </a:prstGeom>
          <a:noFill/>
          <a:ln w="57150">
            <a:noFill/>
            <a:miter lim="800000"/>
            <a:headEnd/>
            <a:tailEnd/>
          </a:ln>
        </p:spPr>
        <p:txBody>
          <a:bodyPr>
            <a:spAutoFit/>
          </a:bodyPr>
          <a:lstStyle/>
          <a:p>
            <a:pPr algn="l">
              <a:spcBef>
                <a:spcPct val="50000"/>
              </a:spcBef>
            </a:pPr>
            <a:r>
              <a:rPr lang="zh-CN" altLang="en-US" sz="2800">
                <a:solidFill>
                  <a:schemeClr val="tx2"/>
                </a:solidFill>
              </a:rPr>
              <a:t>用</a:t>
            </a:r>
            <a:r>
              <a:rPr lang="zh-CN" altLang="en-US" sz="2800">
                <a:solidFill>
                  <a:srgbClr val="0000FF"/>
                </a:solidFill>
              </a:rPr>
              <a:t>向量积</a:t>
            </a:r>
            <a:r>
              <a:rPr lang="zh-CN" altLang="en-US" sz="2800">
                <a:solidFill>
                  <a:schemeClr val="tx2"/>
                </a:solidFill>
              </a:rPr>
              <a:t>或</a:t>
            </a:r>
            <a:r>
              <a:rPr lang="zh-CN" altLang="en-US" sz="2800">
                <a:solidFill>
                  <a:srgbClr val="0000FF"/>
                </a:solidFill>
              </a:rPr>
              <a:t>数量积</a:t>
            </a:r>
            <a:r>
              <a:rPr lang="en-US" altLang="zh-CN" sz="2800">
                <a:solidFill>
                  <a:srgbClr val="0000FF"/>
                </a:solidFill>
              </a:rPr>
              <a:t>.</a:t>
            </a:r>
          </a:p>
        </p:txBody>
      </p:sp>
      <p:grpSp>
        <p:nvGrpSpPr>
          <p:cNvPr id="23588" name="Group 31"/>
          <p:cNvGrpSpPr>
            <a:grpSpLocks/>
          </p:cNvGrpSpPr>
          <p:nvPr/>
        </p:nvGrpSpPr>
        <p:grpSpPr bwMode="auto">
          <a:xfrm>
            <a:off x="76200" y="0"/>
            <a:ext cx="3124200" cy="452438"/>
            <a:chOff x="0" y="-39"/>
            <a:chExt cx="1968" cy="285"/>
          </a:xfrm>
        </p:grpSpPr>
        <p:grpSp>
          <p:nvGrpSpPr>
            <p:cNvPr id="23597" name="Group 32"/>
            <p:cNvGrpSpPr>
              <a:grpSpLocks/>
            </p:cNvGrpSpPr>
            <p:nvPr/>
          </p:nvGrpSpPr>
          <p:grpSpPr bwMode="auto">
            <a:xfrm>
              <a:off x="0" y="0"/>
              <a:ext cx="1968" cy="246"/>
              <a:chOff x="0" y="0"/>
              <a:chExt cx="1968" cy="246"/>
            </a:xfrm>
          </p:grpSpPr>
          <p:sp>
            <p:nvSpPr>
              <p:cNvPr id="23599" name="Line 33"/>
              <p:cNvSpPr>
                <a:spLocks noChangeShapeType="1"/>
              </p:cNvSpPr>
              <p:nvPr/>
            </p:nvSpPr>
            <p:spPr bwMode="auto">
              <a:xfrm>
                <a:off x="102" y="198"/>
                <a:ext cx="1866" cy="0"/>
              </a:xfrm>
              <a:prstGeom prst="line">
                <a:avLst/>
              </a:prstGeom>
              <a:noFill/>
              <a:ln w="28575">
                <a:solidFill>
                  <a:srgbClr val="0C2625"/>
                </a:solidFill>
                <a:round/>
                <a:headEnd/>
                <a:tailEnd/>
              </a:ln>
            </p:spPr>
            <p:txBody>
              <a:bodyPr/>
              <a:lstStyle/>
              <a:p>
                <a:endParaRPr lang="zh-CN" altLang="en-US"/>
              </a:p>
            </p:txBody>
          </p:sp>
          <p:pic>
            <p:nvPicPr>
              <p:cNvPr id="23600" name="Picture 34" descr="C:\Program Files\Common Files\Microsoft Shared\Clipart\themes1\Bullets\BD10263_.GIF"/>
              <p:cNvPicPr>
                <a:picLocks noChangeAspect="1" noChangeArrowheads="1"/>
              </p:cNvPicPr>
              <p:nvPr/>
            </p:nvPicPr>
            <p:blipFill>
              <a:blip r:embed="rId27"/>
              <a:srcRect/>
              <a:stretch>
                <a:fillRect/>
              </a:stretch>
            </p:blipFill>
            <p:spPr bwMode="auto">
              <a:xfrm>
                <a:off x="0" y="0"/>
                <a:ext cx="246" cy="246"/>
              </a:xfrm>
              <a:prstGeom prst="rect">
                <a:avLst/>
              </a:prstGeom>
              <a:noFill/>
              <a:ln w="9525">
                <a:noFill/>
                <a:miter lim="800000"/>
                <a:headEnd/>
                <a:tailEnd/>
              </a:ln>
            </p:spPr>
          </p:pic>
        </p:grpSp>
        <p:sp>
          <p:nvSpPr>
            <p:cNvPr id="23598" name="Rectangle 35"/>
            <p:cNvSpPr>
              <a:spLocks noChangeArrowheads="1"/>
            </p:cNvSpPr>
            <p:nvPr/>
          </p:nvSpPr>
          <p:spPr bwMode="auto">
            <a:xfrm>
              <a:off x="240" y="-39"/>
              <a:ext cx="1709" cy="231"/>
            </a:xfrm>
            <a:prstGeom prst="rect">
              <a:avLst/>
            </a:prstGeom>
            <a:noFill/>
            <a:ln w="57150">
              <a:noFill/>
              <a:miter lim="800000"/>
              <a:headEnd/>
              <a:tailEnd/>
            </a:ln>
          </p:spPr>
          <p:txBody>
            <a:bodyPr>
              <a:spAutoFit/>
            </a:bodyPr>
            <a:lstStyle/>
            <a:p>
              <a:pPr algn="l">
                <a:spcBef>
                  <a:spcPct val="50000"/>
                </a:spcBef>
              </a:pPr>
              <a:r>
                <a:rPr lang="zh-CN" altLang="en-US" sz="1800">
                  <a:solidFill>
                    <a:srgbClr val="0000FF"/>
                  </a:solidFill>
                  <a:latin typeface="幼圆" pitchFamily="49" charset="-122"/>
                  <a:ea typeface="幼圆" pitchFamily="49" charset="-122"/>
                </a:rPr>
                <a:t>数量积 向量积 </a:t>
              </a:r>
              <a:r>
                <a:rPr lang="zh-CN" altLang="en-US" sz="1800">
                  <a:solidFill>
                    <a:srgbClr val="FF0000"/>
                  </a:solidFill>
                  <a:latin typeface="幼圆" pitchFamily="49" charset="-122"/>
                  <a:ea typeface="幼圆" pitchFamily="49" charset="-122"/>
                </a:rPr>
                <a:t>*</a:t>
              </a:r>
              <a:r>
                <a:rPr lang="zh-CN" altLang="en-US" sz="1800">
                  <a:solidFill>
                    <a:srgbClr val="0000FF"/>
                  </a:solidFill>
                  <a:latin typeface="幼圆" pitchFamily="49" charset="-122"/>
                  <a:ea typeface="幼圆" pitchFamily="49" charset="-122"/>
                </a:rPr>
                <a:t>混合积</a:t>
              </a:r>
            </a:p>
          </p:txBody>
        </p:sp>
      </p:grpSp>
      <p:grpSp>
        <p:nvGrpSpPr>
          <p:cNvPr id="4" name="Group 54"/>
          <p:cNvGrpSpPr>
            <a:grpSpLocks/>
          </p:cNvGrpSpPr>
          <p:nvPr/>
        </p:nvGrpSpPr>
        <p:grpSpPr bwMode="auto">
          <a:xfrm>
            <a:off x="7446963" y="2590800"/>
            <a:ext cx="411162" cy="457200"/>
            <a:chOff x="4691" y="1632"/>
            <a:chExt cx="259" cy="288"/>
          </a:xfrm>
        </p:grpSpPr>
        <p:graphicFrame>
          <p:nvGraphicFramePr>
            <p:cNvPr id="23571" name="Object 1042"/>
            <p:cNvGraphicFramePr>
              <a:graphicFrameLocks noChangeAspect="1"/>
            </p:cNvGraphicFramePr>
            <p:nvPr/>
          </p:nvGraphicFramePr>
          <p:xfrm>
            <a:off x="4691" y="1632"/>
            <a:ext cx="259" cy="288"/>
          </p:xfrm>
          <a:graphic>
            <a:graphicData uri="http://schemas.openxmlformats.org/presentationml/2006/ole">
              <mc:AlternateContent xmlns:mc="http://schemas.openxmlformats.org/markup-compatibility/2006">
                <mc:Choice xmlns:v="urn:schemas-microsoft-com:vml" Requires="v">
                  <p:oleObj spid="_x0000_s23806" name="Equation" r:id="rId28" imgW="355320" imgH="393480" progId="Equation.3">
                    <p:embed/>
                  </p:oleObj>
                </mc:Choice>
                <mc:Fallback>
                  <p:oleObj name="Equation" r:id="rId28" imgW="355320" imgH="393480" progId="Equation.3">
                    <p:embed/>
                    <p:pic>
                      <p:nvPicPr>
                        <p:cNvPr id="0" name="Object 1042"/>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4691" y="1632"/>
                          <a:ext cx="259" cy="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596" name="Line 49"/>
            <p:cNvSpPr>
              <a:spLocks noChangeShapeType="1"/>
            </p:cNvSpPr>
            <p:nvPr/>
          </p:nvSpPr>
          <p:spPr bwMode="auto">
            <a:xfrm>
              <a:off x="4704" y="1632"/>
              <a:ext cx="192" cy="0"/>
            </a:xfrm>
            <a:prstGeom prst="line">
              <a:avLst/>
            </a:prstGeom>
            <a:noFill/>
            <a:ln w="12700">
              <a:solidFill>
                <a:schemeClr val="tx2"/>
              </a:solidFill>
              <a:round/>
              <a:headEnd/>
              <a:tailEnd type="triangle" w="med" len="med"/>
            </a:ln>
          </p:spPr>
          <p:txBody>
            <a:bodyPr/>
            <a:lstStyle/>
            <a:p>
              <a:endParaRPr lang="zh-CN" altLang="en-US"/>
            </a:p>
          </p:txBody>
        </p:sp>
      </p:grpSp>
      <p:grpSp>
        <p:nvGrpSpPr>
          <p:cNvPr id="5" name="Group 55"/>
          <p:cNvGrpSpPr>
            <a:grpSpLocks/>
          </p:cNvGrpSpPr>
          <p:nvPr/>
        </p:nvGrpSpPr>
        <p:grpSpPr bwMode="auto">
          <a:xfrm>
            <a:off x="1600200" y="3886200"/>
            <a:ext cx="411163" cy="457200"/>
            <a:chOff x="4691" y="1632"/>
            <a:chExt cx="259" cy="288"/>
          </a:xfrm>
        </p:grpSpPr>
        <p:graphicFrame>
          <p:nvGraphicFramePr>
            <p:cNvPr id="23570" name="Object 1041"/>
            <p:cNvGraphicFramePr>
              <a:graphicFrameLocks noChangeAspect="1"/>
            </p:cNvGraphicFramePr>
            <p:nvPr/>
          </p:nvGraphicFramePr>
          <p:xfrm>
            <a:off x="4691" y="1632"/>
            <a:ext cx="259" cy="288"/>
          </p:xfrm>
          <a:graphic>
            <a:graphicData uri="http://schemas.openxmlformats.org/presentationml/2006/ole">
              <mc:AlternateContent xmlns:mc="http://schemas.openxmlformats.org/markup-compatibility/2006">
                <mc:Choice xmlns:v="urn:schemas-microsoft-com:vml" Requires="v">
                  <p:oleObj spid="_x0000_s23807" name="Equation" r:id="rId30" imgW="355320" imgH="393480" progId="Equation.3">
                    <p:embed/>
                  </p:oleObj>
                </mc:Choice>
                <mc:Fallback>
                  <p:oleObj name="Equation" r:id="rId30" imgW="355320" imgH="393480" progId="Equation.3">
                    <p:embed/>
                    <p:pic>
                      <p:nvPicPr>
                        <p:cNvPr id="0" name="Object 1041"/>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4691" y="1632"/>
                          <a:ext cx="259" cy="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595" name="Line 57"/>
            <p:cNvSpPr>
              <a:spLocks noChangeShapeType="1"/>
            </p:cNvSpPr>
            <p:nvPr/>
          </p:nvSpPr>
          <p:spPr bwMode="auto">
            <a:xfrm>
              <a:off x="4704" y="1632"/>
              <a:ext cx="192" cy="0"/>
            </a:xfrm>
            <a:prstGeom prst="line">
              <a:avLst/>
            </a:prstGeom>
            <a:noFill/>
            <a:ln w="12700">
              <a:solidFill>
                <a:schemeClr val="tx2"/>
              </a:solidFill>
              <a:round/>
              <a:headEnd/>
              <a:tailEnd type="triangle" w="med" len="med"/>
            </a:ln>
          </p:spPr>
          <p:txBody>
            <a:bodyPr/>
            <a:lstStyle/>
            <a:p>
              <a:endParaRPr lang="zh-CN" altLang="en-US"/>
            </a:p>
          </p:txBody>
        </p:sp>
      </p:grpSp>
      <p:grpSp>
        <p:nvGrpSpPr>
          <p:cNvPr id="6" name="Group 59"/>
          <p:cNvGrpSpPr>
            <a:grpSpLocks/>
          </p:cNvGrpSpPr>
          <p:nvPr/>
        </p:nvGrpSpPr>
        <p:grpSpPr bwMode="auto">
          <a:xfrm>
            <a:off x="2133600" y="5638800"/>
            <a:ext cx="411163" cy="457200"/>
            <a:chOff x="4691" y="1632"/>
            <a:chExt cx="259" cy="288"/>
          </a:xfrm>
        </p:grpSpPr>
        <p:graphicFrame>
          <p:nvGraphicFramePr>
            <p:cNvPr id="23569" name="Object 1040"/>
            <p:cNvGraphicFramePr>
              <a:graphicFrameLocks noChangeAspect="1"/>
            </p:cNvGraphicFramePr>
            <p:nvPr/>
          </p:nvGraphicFramePr>
          <p:xfrm>
            <a:off x="4691" y="1632"/>
            <a:ext cx="259" cy="288"/>
          </p:xfrm>
          <a:graphic>
            <a:graphicData uri="http://schemas.openxmlformats.org/presentationml/2006/ole">
              <mc:AlternateContent xmlns:mc="http://schemas.openxmlformats.org/markup-compatibility/2006">
                <mc:Choice xmlns:v="urn:schemas-microsoft-com:vml" Requires="v">
                  <p:oleObj spid="_x0000_s23808" name="Equation" r:id="rId32" imgW="355320" imgH="393480" progId="Equation.3">
                    <p:embed/>
                  </p:oleObj>
                </mc:Choice>
                <mc:Fallback>
                  <p:oleObj name="Equation" r:id="rId32" imgW="355320" imgH="393480" progId="Equation.3">
                    <p:embed/>
                    <p:pic>
                      <p:nvPicPr>
                        <p:cNvPr id="0" name="Object 1040"/>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4691" y="1632"/>
                          <a:ext cx="259" cy="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594" name="Line 61"/>
            <p:cNvSpPr>
              <a:spLocks noChangeShapeType="1"/>
            </p:cNvSpPr>
            <p:nvPr/>
          </p:nvSpPr>
          <p:spPr bwMode="auto">
            <a:xfrm>
              <a:off x="4704" y="1632"/>
              <a:ext cx="192" cy="0"/>
            </a:xfrm>
            <a:prstGeom prst="line">
              <a:avLst/>
            </a:prstGeom>
            <a:noFill/>
            <a:ln w="12700">
              <a:solidFill>
                <a:schemeClr val="tx2"/>
              </a:solidFill>
              <a:round/>
              <a:headEnd/>
              <a:tailEnd type="triangle" w="med" len="med"/>
            </a:ln>
          </p:spPr>
          <p:txBody>
            <a:bodyPr/>
            <a:lstStyle/>
            <a:p>
              <a:endParaRPr lang="zh-CN" altLang="en-US"/>
            </a:p>
          </p:txBody>
        </p:sp>
      </p:grpSp>
      <p:graphicFrame>
        <p:nvGraphicFramePr>
          <p:cNvPr id="364557" name="Object 1037"/>
          <p:cNvGraphicFramePr>
            <a:graphicFrameLocks noChangeAspect="1"/>
          </p:cNvGraphicFramePr>
          <p:nvPr/>
        </p:nvGraphicFramePr>
        <p:xfrm>
          <a:off x="4162425" y="5638800"/>
          <a:ext cx="638175" cy="403225"/>
        </p:xfrm>
        <a:graphic>
          <a:graphicData uri="http://schemas.openxmlformats.org/presentationml/2006/ole">
            <mc:AlternateContent xmlns:mc="http://schemas.openxmlformats.org/markup-compatibility/2006">
              <mc:Choice xmlns:v="urn:schemas-microsoft-com:vml" Requires="v">
                <p:oleObj spid="_x0000_s23809" name="Equation" r:id="rId33" imgW="583920" imgH="368280" progId="Equation.3">
                  <p:embed/>
                </p:oleObj>
              </mc:Choice>
              <mc:Fallback>
                <p:oleObj name="Equation" r:id="rId33" imgW="583920" imgH="368280" progId="Equation.3">
                  <p:embed/>
                  <p:pic>
                    <p:nvPicPr>
                      <p:cNvPr id="0" name="Object 1037"/>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4162425" y="5638800"/>
                        <a:ext cx="638175" cy="403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4558" name="Object 1038"/>
          <p:cNvGraphicFramePr>
            <a:graphicFrameLocks noChangeAspect="1"/>
          </p:cNvGraphicFramePr>
          <p:nvPr/>
        </p:nvGraphicFramePr>
        <p:xfrm>
          <a:off x="2540000" y="5727700"/>
          <a:ext cx="584200" cy="368300"/>
        </p:xfrm>
        <a:graphic>
          <a:graphicData uri="http://schemas.openxmlformats.org/presentationml/2006/ole">
            <mc:AlternateContent xmlns:mc="http://schemas.openxmlformats.org/markup-compatibility/2006">
              <mc:Choice xmlns:v="urn:schemas-microsoft-com:vml" Requires="v">
                <p:oleObj spid="_x0000_s23810" name="Equation" r:id="rId35" imgW="583920" imgH="368280" progId="Equation.3">
                  <p:embed/>
                </p:oleObj>
              </mc:Choice>
              <mc:Fallback>
                <p:oleObj name="Equation" r:id="rId35" imgW="583920" imgH="368280" progId="Equation.3">
                  <p:embed/>
                  <p:pic>
                    <p:nvPicPr>
                      <p:cNvPr id="0" name="Object 1038"/>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2540000" y="5727700"/>
                        <a:ext cx="584200"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7" name="Group 65"/>
          <p:cNvGrpSpPr>
            <a:grpSpLocks/>
          </p:cNvGrpSpPr>
          <p:nvPr/>
        </p:nvGrpSpPr>
        <p:grpSpPr bwMode="auto">
          <a:xfrm>
            <a:off x="3398838" y="5562600"/>
            <a:ext cx="411162" cy="457200"/>
            <a:chOff x="4691" y="1632"/>
            <a:chExt cx="259" cy="288"/>
          </a:xfrm>
        </p:grpSpPr>
        <p:graphicFrame>
          <p:nvGraphicFramePr>
            <p:cNvPr id="23568" name="Object 1039"/>
            <p:cNvGraphicFramePr>
              <a:graphicFrameLocks noChangeAspect="1"/>
            </p:cNvGraphicFramePr>
            <p:nvPr/>
          </p:nvGraphicFramePr>
          <p:xfrm>
            <a:off x="4691" y="1632"/>
            <a:ext cx="259" cy="288"/>
          </p:xfrm>
          <a:graphic>
            <a:graphicData uri="http://schemas.openxmlformats.org/presentationml/2006/ole">
              <mc:AlternateContent xmlns:mc="http://schemas.openxmlformats.org/markup-compatibility/2006">
                <mc:Choice xmlns:v="urn:schemas-microsoft-com:vml" Requires="v">
                  <p:oleObj spid="_x0000_s23811" name="Equation" r:id="rId37" imgW="355320" imgH="393480" progId="Equation.3">
                    <p:embed/>
                  </p:oleObj>
                </mc:Choice>
                <mc:Fallback>
                  <p:oleObj name="Equation" r:id="rId37" imgW="355320" imgH="393480" progId="Equation.3">
                    <p:embed/>
                    <p:pic>
                      <p:nvPicPr>
                        <p:cNvPr id="0" name="Object 1039"/>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4691" y="1632"/>
                          <a:ext cx="259" cy="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593" name="Line 67"/>
            <p:cNvSpPr>
              <a:spLocks noChangeShapeType="1"/>
            </p:cNvSpPr>
            <p:nvPr/>
          </p:nvSpPr>
          <p:spPr bwMode="auto">
            <a:xfrm>
              <a:off x="4704" y="1632"/>
              <a:ext cx="192" cy="0"/>
            </a:xfrm>
            <a:prstGeom prst="line">
              <a:avLst/>
            </a:prstGeom>
            <a:noFill/>
            <a:ln w="12700">
              <a:solidFill>
                <a:schemeClr val="tx2"/>
              </a:solidFill>
              <a:round/>
              <a:headEnd/>
              <a:tailEnd type="triangle" w="med" len="med"/>
            </a:ln>
          </p:spPr>
          <p:txBody>
            <a:bodyPr/>
            <a:lstStyle/>
            <a:p>
              <a:endParaRPr lang="zh-CN" altLang="en-US"/>
            </a:p>
          </p:txBody>
        </p:sp>
      </p:grpSp>
      <p:graphicFrame>
        <p:nvGraphicFramePr>
          <p:cNvPr id="54" name="Object 1047"/>
          <p:cNvGraphicFramePr>
            <a:graphicFrameLocks noChangeAspect="1"/>
          </p:cNvGraphicFramePr>
          <p:nvPr/>
        </p:nvGraphicFramePr>
        <p:xfrm>
          <a:off x="4071938" y="4857750"/>
          <a:ext cx="2654300" cy="609600"/>
        </p:xfrm>
        <a:graphic>
          <a:graphicData uri="http://schemas.openxmlformats.org/presentationml/2006/ole">
            <mc:AlternateContent xmlns:mc="http://schemas.openxmlformats.org/markup-compatibility/2006">
              <mc:Choice xmlns:v="urn:schemas-microsoft-com:vml" Requires="v">
                <p:oleObj spid="_x0000_s23812" name="Equation" r:id="rId38" imgW="2654280" imgH="609480" progId="Equation.DSMT4">
                  <p:embed/>
                </p:oleObj>
              </mc:Choice>
              <mc:Fallback>
                <p:oleObj name="Equation" r:id="rId38" imgW="2654280" imgH="609480" progId="Equation.DSMT4">
                  <p:embed/>
                  <p:pic>
                    <p:nvPicPr>
                      <p:cNvPr id="0" name="Object 1047"/>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4071938" y="4857750"/>
                        <a:ext cx="26543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5" name="Object 1048"/>
          <p:cNvGraphicFramePr>
            <a:graphicFrameLocks noChangeAspect="1"/>
          </p:cNvGraphicFramePr>
          <p:nvPr/>
        </p:nvGraphicFramePr>
        <p:xfrm>
          <a:off x="5357813" y="2643188"/>
          <a:ext cx="304800" cy="457200"/>
        </p:xfrm>
        <a:graphic>
          <a:graphicData uri="http://schemas.openxmlformats.org/presentationml/2006/ole">
            <mc:AlternateContent xmlns:mc="http://schemas.openxmlformats.org/markup-compatibility/2006">
              <mc:Choice xmlns:v="urn:schemas-microsoft-com:vml" Requires="v">
                <p:oleObj spid="_x0000_s23813" name="Equation" r:id="rId40" imgW="304560" imgH="457200" progId="Equation.DSMT4">
                  <p:embed/>
                </p:oleObj>
              </mc:Choice>
              <mc:Fallback>
                <p:oleObj name="Equation" r:id="rId40" imgW="304560" imgH="457200" progId="Equation.DSMT4">
                  <p:embed/>
                  <p:pic>
                    <p:nvPicPr>
                      <p:cNvPr id="0" name="Object 1048"/>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5357813" y="2643188"/>
                        <a:ext cx="3048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37949"/>
                                        </p:tgtEl>
                                        <p:attrNameLst>
                                          <p:attrName>style.visibility</p:attrName>
                                        </p:attrNameLst>
                                      </p:cBhvr>
                                      <p:to>
                                        <p:strVal val="visible"/>
                                      </p:to>
                                    </p:set>
                                    <p:animEffect transition="in" filter="strips(downRight)">
                                      <p:cBhvr>
                                        <p:cTn id="7" dur="500"/>
                                        <p:tgtEl>
                                          <p:spTgt spid="33794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37923"/>
                                        </p:tgtEl>
                                        <p:attrNameLst>
                                          <p:attrName>style.visibility</p:attrName>
                                        </p:attrNameLst>
                                      </p:cBhvr>
                                      <p:to>
                                        <p:strVal val="visible"/>
                                      </p:to>
                                    </p:set>
                                    <p:animEffect transition="in" filter="wipe(left)">
                                      <p:cBhvr>
                                        <p:cTn id="12" dur="500"/>
                                        <p:tgtEl>
                                          <p:spTgt spid="337923"/>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337950"/>
                                        </p:tgtEl>
                                        <p:attrNameLst>
                                          <p:attrName>style.visibility</p:attrName>
                                        </p:attrNameLst>
                                      </p:cBhvr>
                                      <p:to>
                                        <p:strVal val="visible"/>
                                      </p:to>
                                    </p:set>
                                    <p:anim calcmode="lin" valueType="num">
                                      <p:cBhvr>
                                        <p:cTn id="17" dur="500" fill="hold"/>
                                        <p:tgtEl>
                                          <p:spTgt spid="337950"/>
                                        </p:tgtEl>
                                        <p:attrNameLst>
                                          <p:attrName>ppt_w</p:attrName>
                                        </p:attrNameLst>
                                      </p:cBhvr>
                                      <p:tavLst>
                                        <p:tav tm="0">
                                          <p:val>
                                            <p:fltVal val="0"/>
                                          </p:val>
                                        </p:tav>
                                        <p:tav tm="100000">
                                          <p:val>
                                            <p:strVal val="#ppt_w"/>
                                          </p:val>
                                        </p:tav>
                                      </p:tavLst>
                                    </p:anim>
                                    <p:anim calcmode="lin" valueType="num">
                                      <p:cBhvr>
                                        <p:cTn id="18" dur="500" fill="hold"/>
                                        <p:tgtEl>
                                          <p:spTgt spid="337950"/>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37928"/>
                                        </p:tgtEl>
                                        <p:attrNameLst>
                                          <p:attrName>style.visibility</p:attrName>
                                        </p:attrNameLst>
                                      </p:cBhvr>
                                      <p:to>
                                        <p:strVal val="visible"/>
                                      </p:to>
                                    </p:set>
                                    <p:animEffect transition="in" filter="wipe(left)">
                                      <p:cBhvr>
                                        <p:cTn id="23" dur="500"/>
                                        <p:tgtEl>
                                          <p:spTgt spid="337928"/>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37927"/>
                                        </p:tgtEl>
                                        <p:attrNameLst>
                                          <p:attrName>style.visibility</p:attrName>
                                        </p:attrNameLst>
                                      </p:cBhvr>
                                      <p:to>
                                        <p:strVal val="visible"/>
                                      </p:to>
                                    </p:set>
                                    <p:animEffect transition="in" filter="wipe(left)">
                                      <p:cBhvr>
                                        <p:cTn id="28" dur="500"/>
                                        <p:tgtEl>
                                          <p:spTgt spid="337927"/>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337929"/>
                                        </p:tgtEl>
                                        <p:attrNameLst>
                                          <p:attrName>style.visibility</p:attrName>
                                        </p:attrNameLst>
                                      </p:cBhvr>
                                      <p:to>
                                        <p:strVal val="visible"/>
                                      </p:to>
                                    </p:set>
                                    <p:animEffect transition="in" filter="wipe(left)">
                                      <p:cBhvr>
                                        <p:cTn id="33" dur="500"/>
                                        <p:tgtEl>
                                          <p:spTgt spid="337929"/>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337932"/>
                                        </p:tgtEl>
                                        <p:attrNameLst>
                                          <p:attrName>style.visibility</p:attrName>
                                        </p:attrNameLst>
                                      </p:cBhvr>
                                      <p:to>
                                        <p:strVal val="visible"/>
                                      </p:to>
                                    </p:set>
                                    <p:animEffect transition="in" filter="wipe(left)">
                                      <p:cBhvr>
                                        <p:cTn id="38" dur="500"/>
                                        <p:tgtEl>
                                          <p:spTgt spid="337932"/>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55"/>
                                        </p:tgtEl>
                                        <p:attrNameLst>
                                          <p:attrName>style.visibility</p:attrName>
                                        </p:attrNameLst>
                                      </p:cBhvr>
                                      <p:to>
                                        <p:strVal val="visible"/>
                                      </p:to>
                                    </p:set>
                                    <p:animEffect transition="in" filter="wipe(left)">
                                      <p:cBhvr>
                                        <p:cTn id="43" dur="500"/>
                                        <p:tgtEl>
                                          <p:spTgt spid="55"/>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337935"/>
                                        </p:tgtEl>
                                        <p:attrNameLst>
                                          <p:attrName>style.visibility</p:attrName>
                                        </p:attrNameLst>
                                      </p:cBhvr>
                                      <p:to>
                                        <p:strVal val="visible"/>
                                      </p:to>
                                    </p:set>
                                    <p:animEffect transition="in" filter="wipe(left)">
                                      <p:cBhvr>
                                        <p:cTn id="48" dur="500"/>
                                        <p:tgtEl>
                                          <p:spTgt spid="337935"/>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4"/>
                                        </p:tgtEl>
                                        <p:attrNameLst>
                                          <p:attrName>style.visibility</p:attrName>
                                        </p:attrNameLst>
                                      </p:cBhvr>
                                      <p:to>
                                        <p:strVal val="visible"/>
                                      </p:to>
                                    </p:set>
                                    <p:animEffect transition="in" filter="wipe(left)">
                                      <p:cBhvr>
                                        <p:cTn id="53" dur="500"/>
                                        <p:tgtEl>
                                          <p:spTgt spid="4"/>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childTnLst>
                                    <p:set>
                                      <p:cBhvr>
                                        <p:cTn id="57" dur="1" fill="hold">
                                          <p:stCondLst>
                                            <p:cond delay="0"/>
                                          </p:stCondLst>
                                        </p:cTn>
                                        <p:tgtEl>
                                          <p:spTgt spid="364546"/>
                                        </p:tgtEl>
                                        <p:attrNameLst>
                                          <p:attrName>style.visibility</p:attrName>
                                        </p:attrNameLst>
                                      </p:cBhvr>
                                      <p:to>
                                        <p:strVal val="visible"/>
                                      </p:to>
                                    </p:set>
                                    <p:animEffect transition="in" filter="wipe(left)">
                                      <p:cBhvr>
                                        <p:cTn id="58" dur="500"/>
                                        <p:tgtEl>
                                          <p:spTgt spid="364546"/>
                                        </p:tgtEl>
                                      </p:cBhvr>
                                    </p:animEffect>
                                  </p:childTnLst>
                                </p:cTn>
                              </p:par>
                            </p:childTnLst>
                          </p:cTn>
                        </p:par>
                      </p:childTnLst>
                    </p:cTn>
                  </p:par>
                  <p:par>
                    <p:cTn id="59" fill="hold">
                      <p:stCondLst>
                        <p:cond delay="indefinite"/>
                      </p:stCondLst>
                      <p:childTnLst>
                        <p:par>
                          <p:cTn id="60" fill="hold">
                            <p:stCondLst>
                              <p:cond delay="0"/>
                            </p:stCondLst>
                            <p:childTnLst>
                              <p:par>
                                <p:cTn id="61" presetID="19" presetClass="entr" presetSubtype="10" fill="hold" nodeType="clickEffect">
                                  <p:stCondLst>
                                    <p:cond delay="0"/>
                                  </p:stCondLst>
                                  <p:childTnLst>
                                    <p:set>
                                      <p:cBhvr>
                                        <p:cTn id="62" dur="1" fill="hold">
                                          <p:stCondLst>
                                            <p:cond delay="0"/>
                                          </p:stCondLst>
                                        </p:cTn>
                                        <p:tgtEl>
                                          <p:spTgt spid="364553"/>
                                        </p:tgtEl>
                                        <p:attrNameLst>
                                          <p:attrName>style.visibility</p:attrName>
                                        </p:attrNameLst>
                                      </p:cBhvr>
                                      <p:to>
                                        <p:strVal val="visible"/>
                                      </p:to>
                                    </p:set>
                                    <p:anim calcmode="lin" valueType="num">
                                      <p:cBhvr>
                                        <p:cTn id="63" dur="5000" fill="hold"/>
                                        <p:tgtEl>
                                          <p:spTgt spid="364553"/>
                                        </p:tgtEl>
                                        <p:attrNameLst>
                                          <p:attrName>ppt_w</p:attrName>
                                        </p:attrNameLst>
                                      </p:cBhvr>
                                      <p:tavLst>
                                        <p:tav tm="0" fmla="#ppt_w*sin(2.5*pi*$)">
                                          <p:val>
                                            <p:fltVal val="0"/>
                                          </p:val>
                                        </p:tav>
                                        <p:tav tm="100000">
                                          <p:val>
                                            <p:fltVal val="1"/>
                                          </p:val>
                                        </p:tav>
                                      </p:tavLst>
                                    </p:anim>
                                    <p:anim calcmode="lin" valueType="num">
                                      <p:cBhvr>
                                        <p:cTn id="64" dur="5000" fill="hold"/>
                                        <p:tgtEl>
                                          <p:spTgt spid="364553"/>
                                        </p:tgtEl>
                                        <p:attrNameLst>
                                          <p:attrName>ppt_h</p:attrName>
                                        </p:attrNameLst>
                                      </p:cBhvr>
                                      <p:tavLst>
                                        <p:tav tm="0">
                                          <p:val>
                                            <p:strVal val="#ppt_h"/>
                                          </p:val>
                                        </p:tav>
                                        <p:tav tm="100000">
                                          <p:val>
                                            <p:strVal val="#ppt_h"/>
                                          </p:val>
                                        </p:tav>
                                      </p:tavLst>
                                    </p:anim>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childTnLst>
                                    <p:set>
                                      <p:cBhvr>
                                        <p:cTn id="68" dur="1" fill="hold">
                                          <p:stCondLst>
                                            <p:cond delay="0"/>
                                          </p:stCondLst>
                                        </p:cTn>
                                        <p:tgtEl>
                                          <p:spTgt spid="364554"/>
                                        </p:tgtEl>
                                        <p:attrNameLst>
                                          <p:attrName>style.visibility</p:attrName>
                                        </p:attrNameLst>
                                      </p:cBhvr>
                                      <p:to>
                                        <p:strVal val="visible"/>
                                      </p:to>
                                    </p:set>
                                    <p:animEffect transition="in" filter="wipe(left)">
                                      <p:cBhvr>
                                        <p:cTn id="69" dur="500"/>
                                        <p:tgtEl>
                                          <p:spTgt spid="364554"/>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nodeType="clickEffect">
                                  <p:stCondLst>
                                    <p:cond delay="0"/>
                                  </p:stCondLst>
                                  <p:childTnLst>
                                    <p:set>
                                      <p:cBhvr>
                                        <p:cTn id="73" dur="1" fill="hold">
                                          <p:stCondLst>
                                            <p:cond delay="0"/>
                                          </p:stCondLst>
                                        </p:cTn>
                                        <p:tgtEl>
                                          <p:spTgt spid="364555"/>
                                        </p:tgtEl>
                                        <p:attrNameLst>
                                          <p:attrName>style.visibility</p:attrName>
                                        </p:attrNameLst>
                                      </p:cBhvr>
                                      <p:to>
                                        <p:strVal val="visible"/>
                                      </p:to>
                                    </p:set>
                                    <p:animEffect transition="in" filter="wipe(left)">
                                      <p:cBhvr>
                                        <p:cTn id="74" dur="500"/>
                                        <p:tgtEl>
                                          <p:spTgt spid="364555"/>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nodeType="clickEffect">
                                  <p:stCondLst>
                                    <p:cond delay="0"/>
                                  </p:stCondLst>
                                  <p:childTnLst>
                                    <p:set>
                                      <p:cBhvr>
                                        <p:cTn id="78" dur="1" fill="hold">
                                          <p:stCondLst>
                                            <p:cond delay="0"/>
                                          </p:stCondLst>
                                        </p:cTn>
                                        <p:tgtEl>
                                          <p:spTgt spid="364556"/>
                                        </p:tgtEl>
                                        <p:attrNameLst>
                                          <p:attrName>style.visibility</p:attrName>
                                        </p:attrNameLst>
                                      </p:cBhvr>
                                      <p:to>
                                        <p:strVal val="visible"/>
                                      </p:to>
                                    </p:set>
                                    <p:animEffect transition="in" filter="wipe(left)">
                                      <p:cBhvr>
                                        <p:cTn id="79" dur="500"/>
                                        <p:tgtEl>
                                          <p:spTgt spid="364556"/>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childTnLst>
                                    <p:set>
                                      <p:cBhvr>
                                        <p:cTn id="83" dur="1" fill="hold">
                                          <p:stCondLst>
                                            <p:cond delay="0"/>
                                          </p:stCondLst>
                                        </p:cTn>
                                        <p:tgtEl>
                                          <p:spTgt spid="5"/>
                                        </p:tgtEl>
                                        <p:attrNameLst>
                                          <p:attrName>style.visibility</p:attrName>
                                        </p:attrNameLst>
                                      </p:cBhvr>
                                      <p:to>
                                        <p:strVal val="visible"/>
                                      </p:to>
                                    </p:set>
                                    <p:animEffect transition="in" filter="wipe(left)">
                                      <p:cBhvr>
                                        <p:cTn id="84" dur="500"/>
                                        <p:tgtEl>
                                          <p:spTgt spid="5"/>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nodeType="clickEffect">
                                  <p:stCondLst>
                                    <p:cond delay="0"/>
                                  </p:stCondLst>
                                  <p:childTnLst>
                                    <p:set>
                                      <p:cBhvr>
                                        <p:cTn id="88" dur="1" fill="hold">
                                          <p:stCondLst>
                                            <p:cond delay="0"/>
                                          </p:stCondLst>
                                        </p:cTn>
                                        <p:tgtEl>
                                          <p:spTgt spid="364547"/>
                                        </p:tgtEl>
                                        <p:attrNameLst>
                                          <p:attrName>style.visibility</p:attrName>
                                        </p:attrNameLst>
                                      </p:cBhvr>
                                      <p:to>
                                        <p:strVal val="visible"/>
                                      </p:to>
                                    </p:set>
                                    <p:animEffect transition="in" filter="wipe(left)">
                                      <p:cBhvr>
                                        <p:cTn id="89" dur="500"/>
                                        <p:tgtEl>
                                          <p:spTgt spid="364547"/>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nodeType="clickEffect">
                                  <p:stCondLst>
                                    <p:cond delay="0"/>
                                  </p:stCondLst>
                                  <p:childTnLst>
                                    <p:set>
                                      <p:cBhvr>
                                        <p:cTn id="93" dur="1" fill="hold">
                                          <p:stCondLst>
                                            <p:cond delay="0"/>
                                          </p:stCondLst>
                                        </p:cTn>
                                        <p:tgtEl>
                                          <p:spTgt spid="364548"/>
                                        </p:tgtEl>
                                        <p:attrNameLst>
                                          <p:attrName>style.visibility</p:attrName>
                                        </p:attrNameLst>
                                      </p:cBhvr>
                                      <p:to>
                                        <p:strVal val="visible"/>
                                      </p:to>
                                    </p:set>
                                    <p:animEffect transition="in" filter="wipe(left)">
                                      <p:cBhvr>
                                        <p:cTn id="94" dur="500"/>
                                        <p:tgtEl>
                                          <p:spTgt spid="364548"/>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nodeType="clickEffect">
                                  <p:stCondLst>
                                    <p:cond delay="0"/>
                                  </p:stCondLst>
                                  <p:childTnLst>
                                    <p:set>
                                      <p:cBhvr>
                                        <p:cTn id="98" dur="1" fill="hold">
                                          <p:stCondLst>
                                            <p:cond delay="0"/>
                                          </p:stCondLst>
                                        </p:cTn>
                                        <p:tgtEl>
                                          <p:spTgt spid="364549"/>
                                        </p:tgtEl>
                                        <p:attrNameLst>
                                          <p:attrName>style.visibility</p:attrName>
                                        </p:attrNameLst>
                                      </p:cBhvr>
                                      <p:to>
                                        <p:strVal val="visible"/>
                                      </p:to>
                                    </p:set>
                                    <p:animEffect transition="in" filter="wipe(left)">
                                      <p:cBhvr>
                                        <p:cTn id="99" dur="500"/>
                                        <p:tgtEl>
                                          <p:spTgt spid="364549"/>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8" fill="hold" grpId="0" nodeType="clickEffect">
                                  <p:stCondLst>
                                    <p:cond delay="0"/>
                                  </p:stCondLst>
                                  <p:childTnLst>
                                    <p:set>
                                      <p:cBhvr>
                                        <p:cTn id="103" dur="1" fill="hold">
                                          <p:stCondLst>
                                            <p:cond delay="0"/>
                                          </p:stCondLst>
                                        </p:cTn>
                                        <p:tgtEl>
                                          <p:spTgt spid="337924"/>
                                        </p:tgtEl>
                                        <p:attrNameLst>
                                          <p:attrName>style.visibility</p:attrName>
                                        </p:attrNameLst>
                                      </p:cBhvr>
                                      <p:to>
                                        <p:strVal val="visible"/>
                                      </p:to>
                                    </p:set>
                                    <p:animEffect transition="in" filter="wipe(left)">
                                      <p:cBhvr>
                                        <p:cTn id="104" dur="500"/>
                                        <p:tgtEl>
                                          <p:spTgt spid="337924"/>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8" fill="hold" grpId="0" nodeType="clickEffect">
                                  <p:stCondLst>
                                    <p:cond delay="0"/>
                                  </p:stCondLst>
                                  <p:childTnLst>
                                    <p:set>
                                      <p:cBhvr>
                                        <p:cTn id="108" dur="1" fill="hold">
                                          <p:stCondLst>
                                            <p:cond delay="0"/>
                                          </p:stCondLst>
                                        </p:cTn>
                                        <p:tgtEl>
                                          <p:spTgt spid="337940"/>
                                        </p:tgtEl>
                                        <p:attrNameLst>
                                          <p:attrName>style.visibility</p:attrName>
                                        </p:attrNameLst>
                                      </p:cBhvr>
                                      <p:to>
                                        <p:strVal val="visible"/>
                                      </p:to>
                                    </p:set>
                                    <p:animEffect transition="in" filter="wipe(left)">
                                      <p:cBhvr>
                                        <p:cTn id="109" dur="500"/>
                                        <p:tgtEl>
                                          <p:spTgt spid="337940"/>
                                        </p:tgtEl>
                                      </p:cBhvr>
                                    </p:animEffect>
                                  </p:childTnLst>
                                </p:cTn>
                              </p:par>
                            </p:childTnLst>
                          </p:cTn>
                        </p:par>
                      </p:childTnLst>
                    </p:cTn>
                  </p:par>
                  <p:par>
                    <p:cTn id="110" fill="hold">
                      <p:stCondLst>
                        <p:cond delay="indefinite"/>
                      </p:stCondLst>
                      <p:childTnLst>
                        <p:par>
                          <p:cTn id="111" fill="hold">
                            <p:stCondLst>
                              <p:cond delay="0"/>
                            </p:stCondLst>
                            <p:childTnLst>
                              <p:par>
                                <p:cTn id="112" presetID="22" presetClass="entr" presetSubtype="8" fill="hold" nodeType="clickEffect">
                                  <p:stCondLst>
                                    <p:cond delay="0"/>
                                  </p:stCondLst>
                                  <p:childTnLst>
                                    <p:set>
                                      <p:cBhvr>
                                        <p:cTn id="113" dur="1" fill="hold">
                                          <p:stCondLst>
                                            <p:cond delay="0"/>
                                          </p:stCondLst>
                                        </p:cTn>
                                        <p:tgtEl>
                                          <p:spTgt spid="54"/>
                                        </p:tgtEl>
                                        <p:attrNameLst>
                                          <p:attrName>style.visibility</p:attrName>
                                        </p:attrNameLst>
                                      </p:cBhvr>
                                      <p:to>
                                        <p:strVal val="visible"/>
                                      </p:to>
                                    </p:set>
                                    <p:animEffect transition="in" filter="wipe(left)">
                                      <p:cBhvr>
                                        <p:cTn id="114" dur="500"/>
                                        <p:tgtEl>
                                          <p:spTgt spid="54"/>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ntr" presetSubtype="8" fill="hold" nodeType="clickEffect">
                                  <p:stCondLst>
                                    <p:cond delay="0"/>
                                  </p:stCondLst>
                                  <p:childTnLst>
                                    <p:set>
                                      <p:cBhvr>
                                        <p:cTn id="118" dur="1" fill="hold">
                                          <p:stCondLst>
                                            <p:cond delay="0"/>
                                          </p:stCondLst>
                                        </p:cTn>
                                        <p:tgtEl>
                                          <p:spTgt spid="364550"/>
                                        </p:tgtEl>
                                        <p:attrNameLst>
                                          <p:attrName>style.visibility</p:attrName>
                                        </p:attrNameLst>
                                      </p:cBhvr>
                                      <p:to>
                                        <p:strVal val="visible"/>
                                      </p:to>
                                    </p:set>
                                    <p:animEffect transition="in" filter="wipe(left)">
                                      <p:cBhvr>
                                        <p:cTn id="119" dur="500"/>
                                        <p:tgtEl>
                                          <p:spTgt spid="364550"/>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8" fill="hold" nodeType="clickEffect">
                                  <p:stCondLst>
                                    <p:cond delay="0"/>
                                  </p:stCondLst>
                                  <p:childTnLst>
                                    <p:set>
                                      <p:cBhvr>
                                        <p:cTn id="123" dur="1" fill="hold">
                                          <p:stCondLst>
                                            <p:cond delay="0"/>
                                          </p:stCondLst>
                                        </p:cTn>
                                        <p:tgtEl>
                                          <p:spTgt spid="6"/>
                                        </p:tgtEl>
                                        <p:attrNameLst>
                                          <p:attrName>style.visibility</p:attrName>
                                        </p:attrNameLst>
                                      </p:cBhvr>
                                      <p:to>
                                        <p:strVal val="visible"/>
                                      </p:to>
                                    </p:set>
                                    <p:animEffect transition="in" filter="wipe(left)">
                                      <p:cBhvr>
                                        <p:cTn id="124" dur="500"/>
                                        <p:tgtEl>
                                          <p:spTgt spid="6"/>
                                        </p:tgtEl>
                                      </p:cBhvr>
                                    </p:animEffect>
                                  </p:childTnLst>
                                </p:cTn>
                              </p:par>
                            </p:childTnLst>
                          </p:cTn>
                        </p:par>
                      </p:childTnLst>
                    </p:cTn>
                  </p:par>
                  <p:par>
                    <p:cTn id="125" fill="hold">
                      <p:stCondLst>
                        <p:cond delay="indefinite"/>
                      </p:stCondLst>
                      <p:childTnLst>
                        <p:par>
                          <p:cTn id="126" fill="hold">
                            <p:stCondLst>
                              <p:cond delay="0"/>
                            </p:stCondLst>
                            <p:childTnLst>
                              <p:par>
                                <p:cTn id="127" presetID="22" presetClass="entr" presetSubtype="8" fill="hold" nodeType="clickEffect">
                                  <p:stCondLst>
                                    <p:cond delay="0"/>
                                  </p:stCondLst>
                                  <p:childTnLst>
                                    <p:set>
                                      <p:cBhvr>
                                        <p:cTn id="128" dur="1" fill="hold">
                                          <p:stCondLst>
                                            <p:cond delay="0"/>
                                          </p:stCondLst>
                                        </p:cTn>
                                        <p:tgtEl>
                                          <p:spTgt spid="364558"/>
                                        </p:tgtEl>
                                        <p:attrNameLst>
                                          <p:attrName>style.visibility</p:attrName>
                                        </p:attrNameLst>
                                      </p:cBhvr>
                                      <p:to>
                                        <p:strVal val="visible"/>
                                      </p:to>
                                    </p:set>
                                    <p:animEffect transition="in" filter="wipe(left)">
                                      <p:cBhvr>
                                        <p:cTn id="129" dur="500"/>
                                        <p:tgtEl>
                                          <p:spTgt spid="364558"/>
                                        </p:tgtEl>
                                      </p:cBhvr>
                                    </p:animEffect>
                                  </p:childTnLst>
                                </p:cTn>
                              </p:par>
                            </p:childTnLst>
                          </p:cTn>
                        </p:par>
                      </p:childTnLst>
                    </p:cTn>
                  </p:par>
                  <p:par>
                    <p:cTn id="130" fill="hold">
                      <p:stCondLst>
                        <p:cond delay="indefinite"/>
                      </p:stCondLst>
                      <p:childTnLst>
                        <p:par>
                          <p:cTn id="131" fill="hold">
                            <p:stCondLst>
                              <p:cond delay="0"/>
                            </p:stCondLst>
                            <p:childTnLst>
                              <p:par>
                                <p:cTn id="132" presetID="22" presetClass="entr" presetSubtype="8" fill="hold" nodeType="clickEffect">
                                  <p:stCondLst>
                                    <p:cond delay="0"/>
                                  </p:stCondLst>
                                  <p:childTnLst>
                                    <p:set>
                                      <p:cBhvr>
                                        <p:cTn id="133" dur="1" fill="hold">
                                          <p:stCondLst>
                                            <p:cond delay="0"/>
                                          </p:stCondLst>
                                        </p:cTn>
                                        <p:tgtEl>
                                          <p:spTgt spid="7"/>
                                        </p:tgtEl>
                                        <p:attrNameLst>
                                          <p:attrName>style.visibility</p:attrName>
                                        </p:attrNameLst>
                                      </p:cBhvr>
                                      <p:to>
                                        <p:strVal val="visible"/>
                                      </p:to>
                                    </p:set>
                                    <p:animEffect transition="in" filter="wipe(left)">
                                      <p:cBhvr>
                                        <p:cTn id="134" dur="500"/>
                                        <p:tgtEl>
                                          <p:spTgt spid="7"/>
                                        </p:tgtEl>
                                      </p:cBhvr>
                                    </p:animEffect>
                                  </p:childTnLst>
                                </p:cTn>
                              </p:par>
                            </p:childTnLst>
                          </p:cTn>
                        </p:par>
                      </p:childTnLst>
                    </p:cTn>
                  </p:par>
                  <p:par>
                    <p:cTn id="135" fill="hold">
                      <p:stCondLst>
                        <p:cond delay="indefinite"/>
                      </p:stCondLst>
                      <p:childTnLst>
                        <p:par>
                          <p:cTn id="136" fill="hold">
                            <p:stCondLst>
                              <p:cond delay="0"/>
                            </p:stCondLst>
                            <p:childTnLst>
                              <p:par>
                                <p:cTn id="137" presetID="22" presetClass="entr" presetSubtype="8" fill="hold" nodeType="clickEffect">
                                  <p:stCondLst>
                                    <p:cond delay="0"/>
                                  </p:stCondLst>
                                  <p:childTnLst>
                                    <p:set>
                                      <p:cBhvr>
                                        <p:cTn id="138" dur="1" fill="hold">
                                          <p:stCondLst>
                                            <p:cond delay="0"/>
                                          </p:stCondLst>
                                        </p:cTn>
                                        <p:tgtEl>
                                          <p:spTgt spid="364551"/>
                                        </p:tgtEl>
                                        <p:attrNameLst>
                                          <p:attrName>style.visibility</p:attrName>
                                        </p:attrNameLst>
                                      </p:cBhvr>
                                      <p:to>
                                        <p:strVal val="visible"/>
                                      </p:to>
                                    </p:set>
                                    <p:animEffect transition="in" filter="wipe(left)">
                                      <p:cBhvr>
                                        <p:cTn id="139" dur="500"/>
                                        <p:tgtEl>
                                          <p:spTgt spid="364551"/>
                                        </p:tgtEl>
                                      </p:cBhvr>
                                    </p:animEffect>
                                  </p:childTnLst>
                                </p:cTn>
                              </p:par>
                            </p:childTnLst>
                          </p:cTn>
                        </p:par>
                      </p:childTnLst>
                    </p:cTn>
                  </p:par>
                  <p:par>
                    <p:cTn id="140" fill="hold">
                      <p:stCondLst>
                        <p:cond delay="indefinite"/>
                      </p:stCondLst>
                      <p:childTnLst>
                        <p:par>
                          <p:cTn id="141" fill="hold">
                            <p:stCondLst>
                              <p:cond delay="0"/>
                            </p:stCondLst>
                            <p:childTnLst>
                              <p:par>
                                <p:cTn id="142" presetID="22" presetClass="entr" presetSubtype="8" fill="hold" nodeType="clickEffect">
                                  <p:stCondLst>
                                    <p:cond delay="0"/>
                                  </p:stCondLst>
                                  <p:childTnLst>
                                    <p:set>
                                      <p:cBhvr>
                                        <p:cTn id="143" dur="1" fill="hold">
                                          <p:stCondLst>
                                            <p:cond delay="0"/>
                                          </p:stCondLst>
                                        </p:cTn>
                                        <p:tgtEl>
                                          <p:spTgt spid="364557"/>
                                        </p:tgtEl>
                                        <p:attrNameLst>
                                          <p:attrName>style.visibility</p:attrName>
                                        </p:attrNameLst>
                                      </p:cBhvr>
                                      <p:to>
                                        <p:strVal val="visible"/>
                                      </p:to>
                                    </p:set>
                                    <p:animEffect transition="in" filter="wipe(left)">
                                      <p:cBhvr>
                                        <p:cTn id="144" dur="500"/>
                                        <p:tgtEl>
                                          <p:spTgt spid="364557"/>
                                        </p:tgtEl>
                                      </p:cBhvr>
                                    </p:animEffect>
                                  </p:childTnLst>
                                </p:cTn>
                              </p:par>
                            </p:childTnLst>
                          </p:cTn>
                        </p:par>
                      </p:childTnLst>
                    </p:cTn>
                  </p:par>
                  <p:par>
                    <p:cTn id="145" fill="hold">
                      <p:stCondLst>
                        <p:cond delay="indefinite"/>
                      </p:stCondLst>
                      <p:childTnLst>
                        <p:par>
                          <p:cTn id="146" fill="hold">
                            <p:stCondLst>
                              <p:cond delay="0"/>
                            </p:stCondLst>
                            <p:childTnLst>
                              <p:par>
                                <p:cTn id="147" presetID="22" presetClass="entr" presetSubtype="8" fill="hold" nodeType="clickEffect">
                                  <p:stCondLst>
                                    <p:cond delay="0"/>
                                  </p:stCondLst>
                                  <p:childTnLst>
                                    <p:set>
                                      <p:cBhvr>
                                        <p:cTn id="148" dur="1" fill="hold">
                                          <p:stCondLst>
                                            <p:cond delay="0"/>
                                          </p:stCondLst>
                                        </p:cTn>
                                        <p:tgtEl>
                                          <p:spTgt spid="364552"/>
                                        </p:tgtEl>
                                        <p:attrNameLst>
                                          <p:attrName>style.visibility</p:attrName>
                                        </p:attrNameLst>
                                      </p:cBhvr>
                                      <p:to>
                                        <p:strVal val="visible"/>
                                      </p:to>
                                    </p:set>
                                    <p:animEffect transition="in" filter="wipe(left)">
                                      <p:cBhvr>
                                        <p:cTn id="149" dur="500"/>
                                        <p:tgtEl>
                                          <p:spTgt spid="364552"/>
                                        </p:tgtEl>
                                      </p:cBhvr>
                                    </p:animEffect>
                                  </p:childTnLst>
                                </p:cTn>
                              </p:par>
                            </p:childTnLst>
                          </p:cTn>
                        </p:par>
                      </p:childTnLst>
                    </p:cTn>
                  </p:par>
                  <p:par>
                    <p:cTn id="150" fill="hold">
                      <p:stCondLst>
                        <p:cond delay="indefinite"/>
                      </p:stCondLst>
                      <p:childTnLst>
                        <p:par>
                          <p:cTn id="151" fill="hold">
                            <p:stCondLst>
                              <p:cond delay="0"/>
                            </p:stCondLst>
                            <p:childTnLst>
                              <p:par>
                                <p:cTn id="152" presetID="22" presetClass="entr" presetSubtype="8" fill="hold" grpId="0" nodeType="clickEffect">
                                  <p:stCondLst>
                                    <p:cond delay="0"/>
                                  </p:stCondLst>
                                  <p:childTnLst>
                                    <p:set>
                                      <p:cBhvr>
                                        <p:cTn id="153" dur="1" fill="hold">
                                          <p:stCondLst>
                                            <p:cond delay="0"/>
                                          </p:stCondLst>
                                        </p:cTn>
                                        <p:tgtEl>
                                          <p:spTgt spid="337941"/>
                                        </p:tgtEl>
                                        <p:attrNameLst>
                                          <p:attrName>style.visibility</p:attrName>
                                        </p:attrNameLst>
                                      </p:cBhvr>
                                      <p:to>
                                        <p:strVal val="visible"/>
                                      </p:to>
                                    </p:set>
                                    <p:animEffect transition="in" filter="wipe(left)">
                                      <p:cBhvr>
                                        <p:cTn id="154" dur="500"/>
                                        <p:tgtEl>
                                          <p:spTgt spid="3379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23" grpId="0" autoUpdateAnimBg="0"/>
      <p:bldP spid="337924" grpId="0" autoUpdateAnimBg="0"/>
      <p:bldP spid="337927" grpId="0" autoUpdateAnimBg="0"/>
      <p:bldP spid="337928" grpId="0" autoUpdateAnimBg="0"/>
      <p:bldP spid="337929" grpId="0" autoUpdateAnimBg="0"/>
      <p:bldP spid="337932" grpId="0" autoUpdateAnimBg="0"/>
      <p:bldP spid="337935" grpId="0" autoUpdateAnimBg="0"/>
      <p:bldP spid="337940" grpId="0" autoUpdateAnimBg="0"/>
      <p:bldP spid="337941" grpId="0" autoUpdateAnimBg="0"/>
      <p:bldP spid="337949" grpId="0" animBg="1" autoUpdateAnimBg="0"/>
      <p:bldP spid="337950"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灯片编号占位符 1"/>
          <p:cNvSpPr>
            <a:spLocks noGrp="1"/>
          </p:cNvSpPr>
          <p:nvPr>
            <p:ph type="sldNum" sz="quarter" idx="12"/>
          </p:nvPr>
        </p:nvSpPr>
        <p:spPr/>
        <p:txBody>
          <a:bodyPr/>
          <a:lstStyle/>
          <a:p>
            <a:pPr>
              <a:defRPr/>
            </a:pPr>
            <a:fld id="{BE1616FB-06C1-466C-9848-1D8919FAC1D1}" type="slidenum">
              <a:rPr lang="en-US" altLang="zh-CN"/>
              <a:pPr>
                <a:defRPr/>
              </a:pPr>
              <a:t>25</a:t>
            </a:fld>
            <a:endParaRPr lang="en-US" altLang="zh-CN"/>
          </a:p>
        </p:txBody>
      </p:sp>
      <p:sp>
        <p:nvSpPr>
          <p:cNvPr id="338946" name="Rectangle 2"/>
          <p:cNvSpPr>
            <a:spLocks noChangeArrowheads="1"/>
          </p:cNvSpPr>
          <p:nvPr/>
        </p:nvSpPr>
        <p:spPr bwMode="auto">
          <a:xfrm>
            <a:off x="1752600" y="609600"/>
            <a:ext cx="1905000" cy="609600"/>
          </a:xfrm>
          <a:prstGeom prst="rect">
            <a:avLst/>
          </a:prstGeom>
          <a:gradFill rotWithShape="0">
            <a:gsLst>
              <a:gs pos="0">
                <a:srgbClr val="FF99CC"/>
              </a:gs>
              <a:gs pos="50000">
                <a:srgbClr val="FFFFFF"/>
              </a:gs>
              <a:gs pos="100000">
                <a:srgbClr val="FF99CC"/>
              </a:gs>
            </a:gsLst>
            <a:lin ang="2700000" scaled="1"/>
          </a:gradFill>
          <a:ln w="19050">
            <a:solidFill>
              <a:srgbClr val="FF0000"/>
            </a:solidFill>
            <a:miter lim="800000"/>
            <a:headEnd/>
            <a:tailEnd/>
          </a:ln>
        </p:spPr>
        <p:txBody>
          <a:bodyPr wrap="none" anchor="ctr"/>
          <a:lstStyle/>
          <a:p>
            <a:endParaRPr lang="zh-CN" altLang="en-US"/>
          </a:p>
        </p:txBody>
      </p:sp>
      <p:sp>
        <p:nvSpPr>
          <p:cNvPr id="338947" name="Text Box 3"/>
          <p:cNvSpPr txBox="1">
            <a:spLocks noChangeArrowheads="1"/>
          </p:cNvSpPr>
          <p:nvPr/>
        </p:nvSpPr>
        <p:spPr bwMode="auto">
          <a:xfrm>
            <a:off x="762000" y="1905000"/>
            <a:ext cx="914400" cy="519113"/>
          </a:xfrm>
          <a:prstGeom prst="rect">
            <a:avLst/>
          </a:prstGeom>
          <a:gradFill rotWithShape="0">
            <a:gsLst>
              <a:gs pos="0">
                <a:srgbClr val="00CCFF"/>
              </a:gs>
              <a:gs pos="100000">
                <a:srgbClr val="FFFFFF"/>
              </a:gs>
            </a:gsLst>
            <a:lin ang="0" scaled="1"/>
          </a:gradFill>
          <a:ln w="57150">
            <a:noFill/>
            <a:miter lim="800000"/>
            <a:headEnd/>
            <a:tailEnd/>
          </a:ln>
        </p:spPr>
        <p:txBody>
          <a:bodyPr>
            <a:spAutoFit/>
          </a:bodyPr>
          <a:lstStyle/>
          <a:p>
            <a:pPr algn="l">
              <a:spcBef>
                <a:spcPct val="50000"/>
              </a:spcBef>
            </a:pPr>
            <a:r>
              <a:rPr lang="zh-CN" altLang="en-US" sz="2800">
                <a:solidFill>
                  <a:schemeClr val="tx2"/>
                </a:solidFill>
              </a:rPr>
              <a:t>分析</a:t>
            </a:r>
            <a:r>
              <a:rPr lang="zh-CN" altLang="en-US" sz="2800"/>
              <a:t>    </a:t>
            </a:r>
            <a:endParaRPr lang="zh-CN" altLang="en-US" sz="2800" b="0"/>
          </a:p>
        </p:txBody>
      </p:sp>
      <p:sp>
        <p:nvSpPr>
          <p:cNvPr id="338948" name="Text Box 4"/>
          <p:cNvSpPr txBox="1">
            <a:spLocks noChangeArrowheads="1"/>
          </p:cNvSpPr>
          <p:nvPr/>
        </p:nvSpPr>
        <p:spPr bwMode="auto">
          <a:xfrm>
            <a:off x="3657600" y="4419600"/>
            <a:ext cx="4343400" cy="519113"/>
          </a:xfrm>
          <a:prstGeom prst="rect">
            <a:avLst/>
          </a:prstGeom>
          <a:noFill/>
          <a:ln w="57150">
            <a:noFill/>
            <a:miter lim="800000"/>
            <a:headEnd/>
            <a:tailEnd/>
          </a:ln>
        </p:spPr>
        <p:txBody>
          <a:bodyPr>
            <a:spAutoFit/>
          </a:bodyPr>
          <a:lstStyle/>
          <a:p>
            <a:pPr algn="l">
              <a:spcBef>
                <a:spcPct val="50000"/>
              </a:spcBef>
            </a:pPr>
            <a:r>
              <a:rPr lang="zh-CN" altLang="en-US" sz="2800"/>
              <a:t>即 </a:t>
            </a:r>
            <a:r>
              <a:rPr lang="en-US" altLang="zh-CN" sz="2800" i="1"/>
              <a:t>A</a:t>
            </a:r>
            <a:r>
              <a:rPr lang="zh-CN" altLang="en-US" sz="2800" b="0"/>
              <a:t>、</a:t>
            </a:r>
            <a:r>
              <a:rPr lang="en-US" altLang="zh-CN" sz="2800" i="1"/>
              <a:t>B </a:t>
            </a:r>
            <a:r>
              <a:rPr lang="zh-CN" altLang="en-US" sz="2800" b="0"/>
              <a:t>、</a:t>
            </a:r>
            <a:r>
              <a:rPr lang="en-US" altLang="zh-CN" sz="2800" i="1"/>
              <a:t>D</a:t>
            </a:r>
            <a:r>
              <a:rPr lang="zh-CN" altLang="en-US" sz="2800"/>
              <a:t>三点</a:t>
            </a:r>
            <a:r>
              <a:rPr lang="zh-CN" altLang="zh-CN" sz="2800"/>
              <a:t>共线.</a:t>
            </a:r>
            <a:r>
              <a:rPr lang="en-US" altLang="zh-CN" sz="2800"/>
              <a:t> </a:t>
            </a:r>
          </a:p>
        </p:txBody>
      </p:sp>
      <p:sp>
        <p:nvSpPr>
          <p:cNvPr id="338949" name="Text Box 5"/>
          <p:cNvSpPr txBox="1">
            <a:spLocks noChangeArrowheads="1"/>
          </p:cNvSpPr>
          <p:nvPr/>
        </p:nvSpPr>
        <p:spPr bwMode="auto">
          <a:xfrm>
            <a:off x="1219200" y="5043488"/>
            <a:ext cx="7696200" cy="519112"/>
          </a:xfrm>
          <a:prstGeom prst="rect">
            <a:avLst/>
          </a:prstGeom>
          <a:noFill/>
          <a:ln w="57150">
            <a:noFill/>
            <a:miter lim="800000"/>
            <a:headEnd/>
            <a:tailEnd/>
          </a:ln>
        </p:spPr>
        <p:txBody>
          <a:bodyPr>
            <a:spAutoFit/>
          </a:bodyPr>
          <a:lstStyle/>
          <a:p>
            <a:pPr algn="l">
              <a:spcBef>
                <a:spcPct val="50000"/>
              </a:spcBef>
            </a:pPr>
            <a:r>
              <a:rPr lang="en-US" altLang="zh-CN" sz="2800">
                <a:solidFill>
                  <a:srgbClr val="930FD5"/>
                </a:solidFill>
              </a:rPr>
              <a:t>   </a:t>
            </a:r>
            <a:r>
              <a:rPr lang="zh-CN" altLang="en-US" sz="2800">
                <a:solidFill>
                  <a:schemeClr val="accent2"/>
                </a:solidFill>
              </a:rPr>
              <a:t>希自己再用法</a:t>
            </a:r>
            <a:r>
              <a:rPr lang="en-US" altLang="zh-CN" sz="2800">
                <a:solidFill>
                  <a:schemeClr val="accent2"/>
                </a:solidFill>
              </a:rPr>
              <a:t>(2) </a:t>
            </a:r>
            <a:r>
              <a:rPr lang="zh-CN" altLang="en-US" sz="2800">
                <a:solidFill>
                  <a:schemeClr val="accent2"/>
                </a:solidFill>
              </a:rPr>
              <a:t>证</a:t>
            </a:r>
            <a:r>
              <a:rPr lang="en-US" altLang="zh-CN" sz="2800">
                <a:solidFill>
                  <a:schemeClr val="accent2"/>
                </a:solidFill>
              </a:rPr>
              <a:t>,</a:t>
            </a:r>
            <a:r>
              <a:rPr lang="zh-CN" altLang="en-US" sz="2800">
                <a:solidFill>
                  <a:schemeClr val="accent2"/>
                </a:solidFill>
              </a:rPr>
              <a:t>试比较哪种方法简单</a:t>
            </a:r>
            <a:r>
              <a:rPr lang="en-US" altLang="zh-CN" sz="2800">
                <a:solidFill>
                  <a:schemeClr val="accent2"/>
                </a:solidFill>
              </a:rPr>
              <a:t>?</a:t>
            </a:r>
          </a:p>
        </p:txBody>
      </p:sp>
      <p:graphicFrame>
        <p:nvGraphicFramePr>
          <p:cNvPr id="24578" name="Object 1024"/>
          <p:cNvGraphicFramePr>
            <a:graphicFrameLocks noChangeAspect="1"/>
          </p:cNvGraphicFramePr>
          <p:nvPr/>
        </p:nvGraphicFramePr>
        <p:xfrm>
          <a:off x="1371600" y="1295400"/>
          <a:ext cx="4070350" cy="520700"/>
        </p:xfrm>
        <a:graphic>
          <a:graphicData uri="http://schemas.openxmlformats.org/presentationml/2006/ole">
            <mc:AlternateContent xmlns:mc="http://schemas.openxmlformats.org/markup-compatibility/2006">
              <mc:Choice xmlns:v="urn:schemas-microsoft-com:vml" Requires="v">
                <p:oleObj spid="_x0000_s24782" name="公式" r:id="rId3" imgW="1676160" imgH="215640" progId="Equation.3">
                  <p:embed/>
                </p:oleObj>
              </mc:Choice>
              <mc:Fallback>
                <p:oleObj name="公式" r:id="rId3" imgW="1676160" imgH="215640" progId="Equation.3">
                  <p:embed/>
                  <p:pic>
                    <p:nvPicPr>
                      <p:cNvPr id="0" name="Object 10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1295400"/>
                        <a:ext cx="4070350" cy="520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38952" name="Text Box 8"/>
          <p:cNvSpPr txBox="1">
            <a:spLocks noChangeArrowheads="1"/>
          </p:cNvSpPr>
          <p:nvPr/>
        </p:nvSpPr>
        <p:spPr bwMode="auto">
          <a:xfrm>
            <a:off x="1600200" y="2514600"/>
            <a:ext cx="2514600" cy="519113"/>
          </a:xfrm>
          <a:prstGeom prst="rect">
            <a:avLst/>
          </a:prstGeom>
          <a:noFill/>
          <a:ln w="57150">
            <a:noFill/>
            <a:miter lim="800000"/>
            <a:headEnd/>
            <a:tailEnd/>
          </a:ln>
        </p:spPr>
        <p:txBody>
          <a:bodyPr>
            <a:spAutoFit/>
          </a:bodyPr>
          <a:lstStyle/>
          <a:p>
            <a:pPr algn="l">
              <a:spcBef>
                <a:spcPct val="50000"/>
              </a:spcBef>
            </a:pPr>
            <a:r>
              <a:rPr lang="zh-CN" altLang="en-US" sz="2800"/>
              <a:t>其方法有两种</a:t>
            </a:r>
            <a:r>
              <a:rPr lang="en-US" altLang="zh-CN" sz="2800"/>
              <a:t>:</a:t>
            </a:r>
          </a:p>
        </p:txBody>
      </p:sp>
      <p:sp>
        <p:nvSpPr>
          <p:cNvPr id="338955" name="Text Box 11"/>
          <p:cNvSpPr txBox="1">
            <a:spLocks noChangeArrowheads="1"/>
          </p:cNvSpPr>
          <p:nvPr/>
        </p:nvSpPr>
        <p:spPr bwMode="auto">
          <a:xfrm>
            <a:off x="6477000" y="1905000"/>
            <a:ext cx="990600" cy="519113"/>
          </a:xfrm>
          <a:prstGeom prst="rect">
            <a:avLst/>
          </a:prstGeom>
          <a:noFill/>
          <a:ln w="57150">
            <a:noFill/>
            <a:miter lim="800000"/>
            <a:headEnd/>
            <a:tailEnd/>
          </a:ln>
        </p:spPr>
        <p:txBody>
          <a:bodyPr>
            <a:spAutoFit/>
          </a:bodyPr>
          <a:lstStyle/>
          <a:p>
            <a:pPr algn="l">
              <a:spcBef>
                <a:spcPct val="50000"/>
              </a:spcBef>
            </a:pPr>
            <a:r>
              <a:rPr lang="en-US" altLang="zh-CN" sz="2800"/>
              <a:t>∥</a:t>
            </a:r>
          </a:p>
        </p:txBody>
      </p:sp>
      <p:graphicFrame>
        <p:nvGraphicFramePr>
          <p:cNvPr id="365569" name="Object 1025"/>
          <p:cNvGraphicFramePr>
            <a:graphicFrameLocks noChangeAspect="1"/>
          </p:cNvGraphicFramePr>
          <p:nvPr/>
        </p:nvGraphicFramePr>
        <p:xfrm>
          <a:off x="5486400" y="3810000"/>
          <a:ext cx="1693863" cy="463550"/>
        </p:xfrm>
        <a:graphic>
          <a:graphicData uri="http://schemas.openxmlformats.org/presentationml/2006/ole">
            <mc:AlternateContent xmlns:mc="http://schemas.openxmlformats.org/markup-compatibility/2006">
              <mc:Choice xmlns:v="urn:schemas-microsoft-com:vml" Requires="v">
                <p:oleObj spid="_x0000_s24783" name="Equation" r:id="rId5" imgW="1663560" imgH="457200" progId="Equation.3">
                  <p:embed/>
                </p:oleObj>
              </mc:Choice>
              <mc:Fallback>
                <p:oleObj name="Equation" r:id="rId5" imgW="1663560" imgH="457200" progId="Equation.3">
                  <p:embed/>
                  <p:pic>
                    <p:nvPicPr>
                      <p:cNvPr id="0" name="Object 10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86400" y="3810000"/>
                        <a:ext cx="1693863" cy="463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5570" name="Object 1026"/>
          <p:cNvGraphicFramePr>
            <a:graphicFrameLocks noChangeAspect="1"/>
          </p:cNvGraphicFramePr>
          <p:nvPr/>
        </p:nvGraphicFramePr>
        <p:xfrm>
          <a:off x="1600200" y="4572000"/>
          <a:ext cx="304800" cy="261938"/>
        </p:xfrm>
        <a:graphic>
          <a:graphicData uri="http://schemas.openxmlformats.org/presentationml/2006/ole">
            <mc:AlternateContent xmlns:mc="http://schemas.openxmlformats.org/markup-compatibility/2006">
              <mc:Choice xmlns:v="urn:schemas-microsoft-com:vml" Requires="v">
                <p:oleObj spid="_x0000_s24784" name="Equation" r:id="rId7" imgW="253800" imgH="228600" progId="Equation.3">
                  <p:embed/>
                </p:oleObj>
              </mc:Choice>
              <mc:Fallback>
                <p:oleObj name="Equation" r:id="rId7" imgW="253800" imgH="228600" progId="Equation.3">
                  <p:embed/>
                  <p:pic>
                    <p:nvPicPr>
                      <p:cNvPr id="0" name="Object 102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00200" y="4572000"/>
                        <a:ext cx="304800" cy="261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602" name="WordArt 20"/>
          <p:cNvSpPr>
            <a:spLocks noChangeArrowheads="1" noChangeShapeType="1" noTextEdit="1"/>
          </p:cNvSpPr>
          <p:nvPr/>
        </p:nvSpPr>
        <p:spPr bwMode="auto">
          <a:xfrm>
            <a:off x="533400" y="755650"/>
            <a:ext cx="609600" cy="609600"/>
          </a:xfrm>
          <a:prstGeom prst="rect">
            <a:avLst/>
          </a:prstGeom>
        </p:spPr>
        <p:txBody>
          <a:bodyPr wrap="none" fromWordArt="1">
            <a:prstTxWarp prst="textCascadeUp">
              <a:avLst>
                <a:gd name="adj" fmla="val 44444"/>
              </a:avLst>
            </a:prstTxWarp>
            <a:scene3d>
              <a:camera prst="legacyPerspectiveFront">
                <a:rot lat="20519997" lon="1080000" rev="0"/>
              </a:camera>
              <a:lightRig rig="legacyHarsh2" dir="b"/>
            </a:scene3d>
            <a:sp3d extrusionH="430200" prstMaterial="legacyMatte">
              <a:extrusionClr>
                <a:srgbClr val="FF6600"/>
              </a:extrusionClr>
            </a:sp3d>
          </a:bodyPr>
          <a:lstStyle/>
          <a:p>
            <a:r>
              <a:rPr lang="zh-CN" altLang="en-US" sz="3600" kern="10">
                <a:ln w="9525">
                  <a:round/>
                  <a:headEnd/>
                  <a:tailEnd/>
                </a:ln>
                <a:gradFill rotWithShape="1">
                  <a:gsLst>
                    <a:gs pos="0">
                      <a:srgbClr val="FFE701"/>
                    </a:gs>
                    <a:gs pos="100000">
                      <a:srgbClr val="FE3E02"/>
                    </a:gs>
                  </a:gsLst>
                  <a:lin ang="5400000" scaled="1"/>
                </a:gradFill>
                <a:latin typeface="华文行楷"/>
                <a:ea typeface="华文行楷"/>
              </a:rPr>
              <a:t>练习</a:t>
            </a:r>
          </a:p>
        </p:txBody>
      </p:sp>
      <p:sp>
        <p:nvSpPr>
          <p:cNvPr id="338965" name="Text Box 21"/>
          <p:cNvSpPr txBox="1">
            <a:spLocks noChangeArrowheads="1"/>
          </p:cNvSpPr>
          <p:nvPr/>
        </p:nvSpPr>
        <p:spPr bwMode="auto">
          <a:xfrm>
            <a:off x="914400" y="3733800"/>
            <a:ext cx="838200" cy="519113"/>
          </a:xfrm>
          <a:prstGeom prst="rect">
            <a:avLst/>
          </a:prstGeom>
          <a:noFill/>
          <a:ln w="57150">
            <a:noFill/>
            <a:miter lim="800000"/>
            <a:headEnd/>
            <a:tailEnd/>
          </a:ln>
        </p:spPr>
        <p:txBody>
          <a:bodyPr>
            <a:spAutoFit/>
          </a:bodyPr>
          <a:lstStyle/>
          <a:p>
            <a:pPr algn="l" eaLnBrk="0" hangingPunct="0">
              <a:spcBef>
                <a:spcPct val="50000"/>
              </a:spcBef>
            </a:pPr>
            <a:r>
              <a:rPr lang="zh-CN" altLang="en-US" sz="2800">
                <a:solidFill>
                  <a:schemeClr val="tx2"/>
                </a:solidFill>
                <a:ea typeface="黑体" pitchFamily="2" charset="-122"/>
              </a:rPr>
              <a:t>证</a:t>
            </a:r>
          </a:p>
        </p:txBody>
      </p:sp>
      <p:grpSp>
        <p:nvGrpSpPr>
          <p:cNvPr id="24604" name="Group 24"/>
          <p:cNvGrpSpPr>
            <a:grpSpLocks/>
          </p:cNvGrpSpPr>
          <p:nvPr/>
        </p:nvGrpSpPr>
        <p:grpSpPr bwMode="auto">
          <a:xfrm>
            <a:off x="76200" y="0"/>
            <a:ext cx="3124200" cy="452438"/>
            <a:chOff x="0" y="-39"/>
            <a:chExt cx="1968" cy="285"/>
          </a:xfrm>
        </p:grpSpPr>
        <p:grpSp>
          <p:nvGrpSpPr>
            <p:cNvPr id="24637" name="Group 25"/>
            <p:cNvGrpSpPr>
              <a:grpSpLocks/>
            </p:cNvGrpSpPr>
            <p:nvPr/>
          </p:nvGrpSpPr>
          <p:grpSpPr bwMode="auto">
            <a:xfrm>
              <a:off x="0" y="0"/>
              <a:ext cx="1968" cy="246"/>
              <a:chOff x="0" y="0"/>
              <a:chExt cx="1968" cy="246"/>
            </a:xfrm>
          </p:grpSpPr>
          <p:sp>
            <p:nvSpPr>
              <p:cNvPr id="24639" name="Line 26"/>
              <p:cNvSpPr>
                <a:spLocks noChangeShapeType="1"/>
              </p:cNvSpPr>
              <p:nvPr/>
            </p:nvSpPr>
            <p:spPr bwMode="auto">
              <a:xfrm>
                <a:off x="102" y="198"/>
                <a:ext cx="1866" cy="0"/>
              </a:xfrm>
              <a:prstGeom prst="line">
                <a:avLst/>
              </a:prstGeom>
              <a:noFill/>
              <a:ln w="28575">
                <a:solidFill>
                  <a:srgbClr val="0C2625"/>
                </a:solidFill>
                <a:round/>
                <a:headEnd/>
                <a:tailEnd/>
              </a:ln>
            </p:spPr>
            <p:txBody>
              <a:bodyPr/>
              <a:lstStyle/>
              <a:p>
                <a:endParaRPr lang="zh-CN" altLang="en-US"/>
              </a:p>
            </p:txBody>
          </p:sp>
          <p:pic>
            <p:nvPicPr>
              <p:cNvPr id="24640" name="Picture 27" descr="C:\Program Files\Common Files\Microsoft Shared\Clipart\themes1\Bullets\BD10263_.GIF"/>
              <p:cNvPicPr>
                <a:picLocks noChangeAspect="1" noChangeArrowheads="1"/>
              </p:cNvPicPr>
              <p:nvPr/>
            </p:nvPicPr>
            <p:blipFill>
              <a:blip r:embed="rId9"/>
              <a:srcRect/>
              <a:stretch>
                <a:fillRect/>
              </a:stretch>
            </p:blipFill>
            <p:spPr bwMode="auto">
              <a:xfrm>
                <a:off x="0" y="0"/>
                <a:ext cx="246" cy="246"/>
              </a:xfrm>
              <a:prstGeom prst="rect">
                <a:avLst/>
              </a:prstGeom>
              <a:noFill/>
              <a:ln w="9525">
                <a:noFill/>
                <a:miter lim="800000"/>
                <a:headEnd/>
                <a:tailEnd/>
              </a:ln>
            </p:spPr>
          </p:pic>
        </p:grpSp>
        <p:sp>
          <p:nvSpPr>
            <p:cNvPr id="24638" name="Rectangle 28"/>
            <p:cNvSpPr>
              <a:spLocks noChangeArrowheads="1"/>
            </p:cNvSpPr>
            <p:nvPr/>
          </p:nvSpPr>
          <p:spPr bwMode="auto">
            <a:xfrm>
              <a:off x="240" y="-39"/>
              <a:ext cx="1709" cy="231"/>
            </a:xfrm>
            <a:prstGeom prst="rect">
              <a:avLst/>
            </a:prstGeom>
            <a:noFill/>
            <a:ln w="57150">
              <a:noFill/>
              <a:miter lim="800000"/>
              <a:headEnd/>
              <a:tailEnd/>
            </a:ln>
          </p:spPr>
          <p:txBody>
            <a:bodyPr>
              <a:spAutoFit/>
            </a:bodyPr>
            <a:lstStyle/>
            <a:p>
              <a:pPr algn="l">
                <a:spcBef>
                  <a:spcPct val="50000"/>
                </a:spcBef>
              </a:pPr>
              <a:r>
                <a:rPr lang="zh-CN" altLang="en-US" sz="1800">
                  <a:solidFill>
                    <a:srgbClr val="0000FF"/>
                  </a:solidFill>
                  <a:latin typeface="幼圆" pitchFamily="49" charset="-122"/>
                  <a:ea typeface="幼圆" pitchFamily="49" charset="-122"/>
                </a:rPr>
                <a:t>数量积 向量积 </a:t>
              </a:r>
              <a:r>
                <a:rPr lang="zh-CN" altLang="en-US" sz="1800">
                  <a:solidFill>
                    <a:srgbClr val="FF0000"/>
                  </a:solidFill>
                  <a:latin typeface="幼圆" pitchFamily="49" charset="-122"/>
                  <a:ea typeface="幼圆" pitchFamily="49" charset="-122"/>
                </a:rPr>
                <a:t>*</a:t>
              </a:r>
              <a:r>
                <a:rPr lang="zh-CN" altLang="en-US" sz="1800">
                  <a:solidFill>
                    <a:srgbClr val="0000FF"/>
                  </a:solidFill>
                  <a:latin typeface="幼圆" pitchFamily="49" charset="-122"/>
                  <a:ea typeface="幼圆" pitchFamily="49" charset="-122"/>
                </a:rPr>
                <a:t>混合积</a:t>
              </a:r>
            </a:p>
          </p:txBody>
        </p:sp>
      </p:grpSp>
      <p:grpSp>
        <p:nvGrpSpPr>
          <p:cNvPr id="24605" name="Group 34"/>
          <p:cNvGrpSpPr>
            <a:grpSpLocks/>
          </p:cNvGrpSpPr>
          <p:nvPr/>
        </p:nvGrpSpPr>
        <p:grpSpPr bwMode="auto">
          <a:xfrm>
            <a:off x="1412875" y="685800"/>
            <a:ext cx="7197725" cy="485775"/>
            <a:chOff x="890" y="432"/>
            <a:chExt cx="4534" cy="306"/>
          </a:xfrm>
        </p:grpSpPr>
        <p:graphicFrame>
          <p:nvGraphicFramePr>
            <p:cNvPr id="24594" name="Object 1040"/>
            <p:cNvGraphicFramePr>
              <a:graphicFrameLocks noChangeAspect="1"/>
            </p:cNvGraphicFramePr>
            <p:nvPr/>
          </p:nvGraphicFramePr>
          <p:xfrm>
            <a:off x="890" y="432"/>
            <a:ext cx="4534" cy="306"/>
          </p:xfrm>
          <a:graphic>
            <a:graphicData uri="http://schemas.openxmlformats.org/presentationml/2006/ole">
              <mc:AlternateContent xmlns:mc="http://schemas.openxmlformats.org/markup-compatibility/2006">
                <mc:Choice xmlns:v="urn:schemas-microsoft-com:vml" Requires="v">
                  <p:oleObj spid="_x0000_s24785" name="Equation" r:id="rId10" imgW="6743520" imgH="457200" progId="Equation.3">
                    <p:embed/>
                  </p:oleObj>
                </mc:Choice>
                <mc:Fallback>
                  <p:oleObj name="Equation" r:id="rId10" imgW="6743520" imgH="457200" progId="Equation.3">
                    <p:embed/>
                    <p:pic>
                      <p:nvPicPr>
                        <p:cNvPr id="0" name="Object 104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90" y="432"/>
                          <a:ext cx="4534" cy="30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634" name="Line 31"/>
            <p:cNvSpPr>
              <a:spLocks noChangeShapeType="1"/>
            </p:cNvSpPr>
            <p:nvPr/>
          </p:nvSpPr>
          <p:spPr bwMode="auto">
            <a:xfrm>
              <a:off x="1152" y="432"/>
              <a:ext cx="336" cy="0"/>
            </a:xfrm>
            <a:prstGeom prst="line">
              <a:avLst/>
            </a:prstGeom>
            <a:noFill/>
            <a:ln w="19050">
              <a:solidFill>
                <a:schemeClr val="tx2"/>
              </a:solidFill>
              <a:round/>
              <a:headEnd/>
              <a:tailEnd type="triangle" w="med" len="med"/>
            </a:ln>
          </p:spPr>
          <p:txBody>
            <a:bodyPr/>
            <a:lstStyle/>
            <a:p>
              <a:endParaRPr lang="zh-CN" altLang="en-US"/>
            </a:p>
          </p:txBody>
        </p:sp>
        <p:sp>
          <p:nvSpPr>
            <p:cNvPr id="24635" name="Line 32"/>
            <p:cNvSpPr>
              <a:spLocks noChangeShapeType="1"/>
            </p:cNvSpPr>
            <p:nvPr/>
          </p:nvSpPr>
          <p:spPr bwMode="auto">
            <a:xfrm>
              <a:off x="2448" y="432"/>
              <a:ext cx="336" cy="0"/>
            </a:xfrm>
            <a:prstGeom prst="line">
              <a:avLst/>
            </a:prstGeom>
            <a:noFill/>
            <a:ln w="19050">
              <a:solidFill>
                <a:schemeClr val="tx2"/>
              </a:solidFill>
              <a:round/>
              <a:headEnd/>
              <a:tailEnd type="triangle" w="med" len="med"/>
            </a:ln>
          </p:spPr>
          <p:txBody>
            <a:bodyPr/>
            <a:lstStyle/>
            <a:p>
              <a:endParaRPr lang="zh-CN" altLang="en-US"/>
            </a:p>
          </p:txBody>
        </p:sp>
        <p:sp>
          <p:nvSpPr>
            <p:cNvPr id="24636" name="Line 33"/>
            <p:cNvSpPr>
              <a:spLocks noChangeShapeType="1"/>
            </p:cNvSpPr>
            <p:nvPr/>
          </p:nvSpPr>
          <p:spPr bwMode="auto">
            <a:xfrm>
              <a:off x="4080" y="432"/>
              <a:ext cx="336" cy="0"/>
            </a:xfrm>
            <a:prstGeom prst="line">
              <a:avLst/>
            </a:prstGeom>
            <a:noFill/>
            <a:ln w="19050">
              <a:solidFill>
                <a:schemeClr val="tx2"/>
              </a:solidFill>
              <a:round/>
              <a:headEnd/>
              <a:tailEnd type="triangle" w="med" len="med"/>
            </a:ln>
          </p:spPr>
          <p:txBody>
            <a:bodyPr/>
            <a:lstStyle/>
            <a:p>
              <a:endParaRPr lang="zh-CN" altLang="en-US"/>
            </a:p>
          </p:txBody>
        </p:sp>
      </p:grpSp>
      <p:sp>
        <p:nvSpPr>
          <p:cNvPr id="338979" name="Text Box 35"/>
          <p:cNvSpPr txBox="1">
            <a:spLocks noChangeArrowheads="1"/>
          </p:cNvSpPr>
          <p:nvPr/>
        </p:nvSpPr>
        <p:spPr bwMode="auto">
          <a:xfrm>
            <a:off x="1600200" y="1919288"/>
            <a:ext cx="4800600" cy="519112"/>
          </a:xfrm>
          <a:prstGeom prst="rect">
            <a:avLst/>
          </a:prstGeom>
          <a:noFill/>
          <a:ln w="57150">
            <a:noFill/>
            <a:miter lim="800000"/>
            <a:headEnd/>
            <a:tailEnd/>
          </a:ln>
        </p:spPr>
        <p:txBody>
          <a:bodyPr>
            <a:spAutoFit/>
          </a:bodyPr>
          <a:lstStyle/>
          <a:p>
            <a:pPr algn="l">
              <a:spcBef>
                <a:spcPct val="50000"/>
              </a:spcBef>
            </a:pPr>
            <a:r>
              <a:rPr lang="zh-CN" altLang="en-US" sz="2800"/>
              <a:t>用向量证三点共线只要证明</a:t>
            </a:r>
          </a:p>
        </p:txBody>
      </p:sp>
      <p:grpSp>
        <p:nvGrpSpPr>
          <p:cNvPr id="5" name="Group 48"/>
          <p:cNvGrpSpPr>
            <a:grpSpLocks/>
          </p:cNvGrpSpPr>
          <p:nvPr/>
        </p:nvGrpSpPr>
        <p:grpSpPr bwMode="auto">
          <a:xfrm>
            <a:off x="6019800" y="1981200"/>
            <a:ext cx="609600" cy="366713"/>
            <a:chOff x="3792" y="1248"/>
            <a:chExt cx="384" cy="231"/>
          </a:xfrm>
        </p:grpSpPr>
        <p:graphicFrame>
          <p:nvGraphicFramePr>
            <p:cNvPr id="24593" name="Object 1039"/>
            <p:cNvGraphicFramePr>
              <a:graphicFrameLocks noChangeAspect="1"/>
            </p:cNvGraphicFramePr>
            <p:nvPr/>
          </p:nvGraphicFramePr>
          <p:xfrm>
            <a:off x="3792" y="1293"/>
            <a:ext cx="336" cy="186"/>
          </p:xfrm>
          <a:graphic>
            <a:graphicData uri="http://schemas.openxmlformats.org/presentationml/2006/ole">
              <mc:AlternateContent xmlns:mc="http://schemas.openxmlformats.org/markup-compatibility/2006">
                <mc:Choice xmlns:v="urn:schemas-microsoft-com:vml" Requires="v">
                  <p:oleObj spid="_x0000_s24786" name="Equation" r:id="rId12" imgW="545760" imgH="304560" progId="Equation.3">
                    <p:embed/>
                  </p:oleObj>
                </mc:Choice>
                <mc:Fallback>
                  <p:oleObj name="Equation" r:id="rId12" imgW="545760" imgH="304560" progId="Equation.3">
                    <p:embed/>
                    <p:pic>
                      <p:nvPicPr>
                        <p:cNvPr id="0" name="Object 103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792" y="1293"/>
                          <a:ext cx="336" cy="18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633" name="Line 38"/>
            <p:cNvSpPr>
              <a:spLocks noChangeShapeType="1"/>
            </p:cNvSpPr>
            <p:nvPr/>
          </p:nvSpPr>
          <p:spPr bwMode="auto">
            <a:xfrm>
              <a:off x="3840" y="1248"/>
              <a:ext cx="336" cy="0"/>
            </a:xfrm>
            <a:prstGeom prst="line">
              <a:avLst/>
            </a:prstGeom>
            <a:noFill/>
            <a:ln w="19050">
              <a:solidFill>
                <a:schemeClr val="tx2"/>
              </a:solidFill>
              <a:round/>
              <a:headEnd/>
              <a:tailEnd type="triangle" w="med" len="med"/>
            </a:ln>
          </p:spPr>
          <p:txBody>
            <a:bodyPr/>
            <a:lstStyle/>
            <a:p>
              <a:endParaRPr lang="zh-CN" altLang="en-US"/>
            </a:p>
          </p:txBody>
        </p:sp>
      </p:grpSp>
      <p:grpSp>
        <p:nvGrpSpPr>
          <p:cNvPr id="6" name="Group 47"/>
          <p:cNvGrpSpPr>
            <a:grpSpLocks/>
          </p:cNvGrpSpPr>
          <p:nvPr/>
        </p:nvGrpSpPr>
        <p:grpSpPr bwMode="auto">
          <a:xfrm>
            <a:off x="6934200" y="1981200"/>
            <a:ext cx="533400" cy="355600"/>
            <a:chOff x="4368" y="1248"/>
            <a:chExt cx="336" cy="224"/>
          </a:xfrm>
        </p:grpSpPr>
        <p:graphicFrame>
          <p:nvGraphicFramePr>
            <p:cNvPr id="24592" name="Object 1038"/>
            <p:cNvGraphicFramePr>
              <a:graphicFrameLocks noChangeAspect="1"/>
            </p:cNvGraphicFramePr>
            <p:nvPr/>
          </p:nvGraphicFramePr>
          <p:xfrm>
            <a:off x="4374" y="1296"/>
            <a:ext cx="330" cy="176"/>
          </p:xfrm>
          <a:graphic>
            <a:graphicData uri="http://schemas.openxmlformats.org/presentationml/2006/ole">
              <mc:AlternateContent xmlns:mc="http://schemas.openxmlformats.org/markup-compatibility/2006">
                <mc:Choice xmlns:v="urn:schemas-microsoft-com:vml" Requires="v">
                  <p:oleObj spid="_x0000_s24787" name="Equation" r:id="rId14" imgW="545760" imgH="291960" progId="Equation.3">
                    <p:embed/>
                  </p:oleObj>
                </mc:Choice>
                <mc:Fallback>
                  <p:oleObj name="Equation" r:id="rId14" imgW="545760" imgH="291960" progId="Equation.3">
                    <p:embed/>
                    <p:pic>
                      <p:nvPicPr>
                        <p:cNvPr id="0" name="Object 103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374" y="1296"/>
                          <a:ext cx="330" cy="17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632" name="Line 39"/>
            <p:cNvSpPr>
              <a:spLocks noChangeShapeType="1"/>
            </p:cNvSpPr>
            <p:nvPr/>
          </p:nvSpPr>
          <p:spPr bwMode="auto">
            <a:xfrm>
              <a:off x="4368" y="1248"/>
              <a:ext cx="336" cy="0"/>
            </a:xfrm>
            <a:prstGeom prst="line">
              <a:avLst/>
            </a:prstGeom>
            <a:noFill/>
            <a:ln w="19050">
              <a:solidFill>
                <a:schemeClr val="tx2"/>
              </a:solidFill>
              <a:round/>
              <a:headEnd/>
              <a:tailEnd type="triangle" w="med" len="med"/>
            </a:ln>
          </p:spPr>
          <p:txBody>
            <a:bodyPr/>
            <a:lstStyle/>
            <a:p>
              <a:endParaRPr lang="zh-CN" altLang="en-US"/>
            </a:p>
          </p:txBody>
        </p:sp>
      </p:grpSp>
      <p:sp>
        <p:nvSpPr>
          <p:cNvPr id="338986" name="Text Box 42"/>
          <p:cNvSpPr txBox="1">
            <a:spLocks noChangeArrowheads="1"/>
          </p:cNvSpPr>
          <p:nvPr/>
        </p:nvSpPr>
        <p:spPr bwMode="auto">
          <a:xfrm>
            <a:off x="4038600" y="2514600"/>
            <a:ext cx="1371600" cy="519113"/>
          </a:xfrm>
          <a:prstGeom prst="rect">
            <a:avLst/>
          </a:prstGeom>
          <a:noFill/>
          <a:ln w="57150">
            <a:noFill/>
            <a:miter lim="800000"/>
            <a:headEnd/>
            <a:tailEnd/>
          </a:ln>
        </p:spPr>
        <p:txBody>
          <a:bodyPr>
            <a:spAutoFit/>
          </a:bodyPr>
          <a:lstStyle/>
          <a:p>
            <a:pPr algn="l">
              <a:spcBef>
                <a:spcPct val="50000"/>
              </a:spcBef>
            </a:pPr>
            <a:r>
              <a:rPr lang="en-US" altLang="zh-CN" sz="2800"/>
              <a:t>(1) </a:t>
            </a:r>
            <a:r>
              <a:rPr lang="zh-CN" altLang="en-US" sz="2800"/>
              <a:t>证</a:t>
            </a:r>
          </a:p>
        </p:txBody>
      </p:sp>
      <p:grpSp>
        <p:nvGrpSpPr>
          <p:cNvPr id="7" name="Group 49"/>
          <p:cNvGrpSpPr>
            <a:grpSpLocks/>
          </p:cNvGrpSpPr>
          <p:nvPr/>
        </p:nvGrpSpPr>
        <p:grpSpPr bwMode="auto">
          <a:xfrm>
            <a:off x="5181600" y="2590800"/>
            <a:ext cx="533400" cy="355600"/>
            <a:chOff x="4368" y="1248"/>
            <a:chExt cx="336" cy="224"/>
          </a:xfrm>
        </p:grpSpPr>
        <p:graphicFrame>
          <p:nvGraphicFramePr>
            <p:cNvPr id="24591" name="Object 1037"/>
            <p:cNvGraphicFramePr>
              <a:graphicFrameLocks noChangeAspect="1"/>
            </p:cNvGraphicFramePr>
            <p:nvPr/>
          </p:nvGraphicFramePr>
          <p:xfrm>
            <a:off x="4374" y="1296"/>
            <a:ext cx="330" cy="176"/>
          </p:xfrm>
          <a:graphic>
            <a:graphicData uri="http://schemas.openxmlformats.org/presentationml/2006/ole">
              <mc:AlternateContent xmlns:mc="http://schemas.openxmlformats.org/markup-compatibility/2006">
                <mc:Choice xmlns:v="urn:schemas-microsoft-com:vml" Requires="v">
                  <p:oleObj spid="_x0000_s24788" name="Equation" r:id="rId16" imgW="545760" imgH="291960" progId="Equation.3">
                    <p:embed/>
                  </p:oleObj>
                </mc:Choice>
                <mc:Fallback>
                  <p:oleObj name="Equation" r:id="rId16" imgW="545760" imgH="291960" progId="Equation.3">
                    <p:embed/>
                    <p:pic>
                      <p:nvPicPr>
                        <p:cNvPr id="0" name="Object 1037"/>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374" y="1296"/>
                          <a:ext cx="330" cy="17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631" name="Line 51"/>
            <p:cNvSpPr>
              <a:spLocks noChangeShapeType="1"/>
            </p:cNvSpPr>
            <p:nvPr/>
          </p:nvSpPr>
          <p:spPr bwMode="auto">
            <a:xfrm>
              <a:off x="4368" y="1248"/>
              <a:ext cx="336" cy="0"/>
            </a:xfrm>
            <a:prstGeom prst="line">
              <a:avLst/>
            </a:prstGeom>
            <a:noFill/>
            <a:ln w="19050">
              <a:solidFill>
                <a:schemeClr val="tx2"/>
              </a:solidFill>
              <a:round/>
              <a:headEnd/>
              <a:tailEnd type="triangle" w="med" len="med"/>
            </a:ln>
          </p:spPr>
          <p:txBody>
            <a:bodyPr/>
            <a:lstStyle/>
            <a:p>
              <a:endParaRPr lang="zh-CN" altLang="en-US"/>
            </a:p>
          </p:txBody>
        </p:sp>
      </p:grpSp>
      <p:grpSp>
        <p:nvGrpSpPr>
          <p:cNvPr id="8" name="Group 53"/>
          <p:cNvGrpSpPr>
            <a:grpSpLocks/>
          </p:cNvGrpSpPr>
          <p:nvPr/>
        </p:nvGrpSpPr>
        <p:grpSpPr bwMode="auto">
          <a:xfrm>
            <a:off x="5765800" y="2590800"/>
            <a:ext cx="1016000" cy="317500"/>
            <a:chOff x="3632" y="1632"/>
            <a:chExt cx="640" cy="200"/>
          </a:xfrm>
        </p:grpSpPr>
        <p:graphicFrame>
          <p:nvGraphicFramePr>
            <p:cNvPr id="24590" name="Object 1036"/>
            <p:cNvGraphicFramePr>
              <a:graphicFrameLocks noChangeAspect="1"/>
            </p:cNvGraphicFramePr>
            <p:nvPr/>
          </p:nvGraphicFramePr>
          <p:xfrm>
            <a:off x="3632" y="1632"/>
            <a:ext cx="640" cy="200"/>
          </p:xfrm>
          <a:graphic>
            <a:graphicData uri="http://schemas.openxmlformats.org/presentationml/2006/ole">
              <mc:AlternateContent xmlns:mc="http://schemas.openxmlformats.org/markup-compatibility/2006">
                <mc:Choice xmlns:v="urn:schemas-microsoft-com:vml" Requires="v">
                  <p:oleObj spid="_x0000_s24789" name="Equation" r:id="rId18" imgW="1015920" imgH="317160" progId="Equation.3">
                    <p:embed/>
                  </p:oleObj>
                </mc:Choice>
                <mc:Fallback>
                  <p:oleObj name="Equation" r:id="rId18" imgW="1015920" imgH="317160" progId="Equation.3">
                    <p:embed/>
                    <p:pic>
                      <p:nvPicPr>
                        <p:cNvPr id="0" name="Object 1036"/>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632" y="1632"/>
                          <a:ext cx="640" cy="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630" name="Line 52"/>
            <p:cNvSpPr>
              <a:spLocks noChangeShapeType="1"/>
            </p:cNvSpPr>
            <p:nvPr/>
          </p:nvSpPr>
          <p:spPr bwMode="auto">
            <a:xfrm>
              <a:off x="3984" y="1632"/>
              <a:ext cx="288" cy="0"/>
            </a:xfrm>
            <a:prstGeom prst="line">
              <a:avLst/>
            </a:prstGeom>
            <a:noFill/>
            <a:ln w="19050">
              <a:solidFill>
                <a:schemeClr val="tx1"/>
              </a:solidFill>
              <a:round/>
              <a:headEnd/>
              <a:tailEnd type="triangle" w="med" len="med"/>
            </a:ln>
          </p:spPr>
          <p:txBody>
            <a:bodyPr/>
            <a:lstStyle/>
            <a:p>
              <a:endParaRPr lang="zh-CN" altLang="en-US"/>
            </a:p>
          </p:txBody>
        </p:sp>
      </p:grpSp>
      <p:sp>
        <p:nvSpPr>
          <p:cNvPr id="338998" name="Text Box 54"/>
          <p:cNvSpPr txBox="1">
            <a:spLocks noChangeArrowheads="1"/>
          </p:cNvSpPr>
          <p:nvPr/>
        </p:nvSpPr>
        <p:spPr bwMode="auto">
          <a:xfrm>
            <a:off x="4038600" y="3062288"/>
            <a:ext cx="1371600" cy="519112"/>
          </a:xfrm>
          <a:prstGeom prst="rect">
            <a:avLst/>
          </a:prstGeom>
          <a:noFill/>
          <a:ln w="57150">
            <a:noFill/>
            <a:miter lim="800000"/>
            <a:headEnd/>
            <a:tailEnd/>
          </a:ln>
        </p:spPr>
        <p:txBody>
          <a:bodyPr>
            <a:spAutoFit/>
          </a:bodyPr>
          <a:lstStyle/>
          <a:p>
            <a:pPr algn="l">
              <a:spcBef>
                <a:spcPct val="50000"/>
              </a:spcBef>
            </a:pPr>
            <a:r>
              <a:rPr lang="en-US" altLang="zh-CN" sz="2800"/>
              <a:t>(2) </a:t>
            </a:r>
            <a:r>
              <a:rPr lang="zh-CN" altLang="en-US" sz="2800"/>
              <a:t>证</a:t>
            </a:r>
          </a:p>
        </p:txBody>
      </p:sp>
      <p:grpSp>
        <p:nvGrpSpPr>
          <p:cNvPr id="9" name="Group 55"/>
          <p:cNvGrpSpPr>
            <a:grpSpLocks/>
          </p:cNvGrpSpPr>
          <p:nvPr/>
        </p:nvGrpSpPr>
        <p:grpSpPr bwMode="auto">
          <a:xfrm>
            <a:off x="5181600" y="3138488"/>
            <a:ext cx="609600" cy="366712"/>
            <a:chOff x="3792" y="1248"/>
            <a:chExt cx="384" cy="231"/>
          </a:xfrm>
        </p:grpSpPr>
        <p:graphicFrame>
          <p:nvGraphicFramePr>
            <p:cNvPr id="24589" name="Object 1035"/>
            <p:cNvGraphicFramePr>
              <a:graphicFrameLocks noChangeAspect="1"/>
            </p:cNvGraphicFramePr>
            <p:nvPr/>
          </p:nvGraphicFramePr>
          <p:xfrm>
            <a:off x="3792" y="1293"/>
            <a:ext cx="336" cy="186"/>
          </p:xfrm>
          <a:graphic>
            <a:graphicData uri="http://schemas.openxmlformats.org/presentationml/2006/ole">
              <mc:AlternateContent xmlns:mc="http://schemas.openxmlformats.org/markup-compatibility/2006">
                <mc:Choice xmlns:v="urn:schemas-microsoft-com:vml" Requires="v">
                  <p:oleObj spid="_x0000_s24790" name="Equation" r:id="rId20" imgW="545760" imgH="304560" progId="Equation.3">
                    <p:embed/>
                  </p:oleObj>
                </mc:Choice>
                <mc:Fallback>
                  <p:oleObj name="Equation" r:id="rId20" imgW="545760" imgH="304560" progId="Equation.3">
                    <p:embed/>
                    <p:pic>
                      <p:nvPicPr>
                        <p:cNvPr id="0" name="Object 1035"/>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3792" y="1293"/>
                          <a:ext cx="336" cy="18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629" name="Line 57"/>
            <p:cNvSpPr>
              <a:spLocks noChangeShapeType="1"/>
            </p:cNvSpPr>
            <p:nvPr/>
          </p:nvSpPr>
          <p:spPr bwMode="auto">
            <a:xfrm>
              <a:off x="3840" y="1248"/>
              <a:ext cx="336" cy="0"/>
            </a:xfrm>
            <a:prstGeom prst="line">
              <a:avLst/>
            </a:prstGeom>
            <a:noFill/>
            <a:ln w="19050">
              <a:solidFill>
                <a:schemeClr val="tx2"/>
              </a:solidFill>
              <a:round/>
              <a:headEnd/>
              <a:tailEnd type="triangle" w="med" len="med"/>
            </a:ln>
          </p:spPr>
          <p:txBody>
            <a:bodyPr/>
            <a:lstStyle/>
            <a:p>
              <a:endParaRPr lang="zh-CN" altLang="en-US"/>
            </a:p>
          </p:txBody>
        </p:sp>
      </p:grpSp>
      <p:grpSp>
        <p:nvGrpSpPr>
          <p:cNvPr id="10" name="Group 58"/>
          <p:cNvGrpSpPr>
            <a:grpSpLocks/>
          </p:cNvGrpSpPr>
          <p:nvPr/>
        </p:nvGrpSpPr>
        <p:grpSpPr bwMode="auto">
          <a:xfrm>
            <a:off x="6019800" y="3149600"/>
            <a:ext cx="533400" cy="355600"/>
            <a:chOff x="4368" y="1248"/>
            <a:chExt cx="336" cy="224"/>
          </a:xfrm>
        </p:grpSpPr>
        <p:graphicFrame>
          <p:nvGraphicFramePr>
            <p:cNvPr id="24588" name="Object 1034"/>
            <p:cNvGraphicFramePr>
              <a:graphicFrameLocks noChangeAspect="1"/>
            </p:cNvGraphicFramePr>
            <p:nvPr/>
          </p:nvGraphicFramePr>
          <p:xfrm>
            <a:off x="4374" y="1296"/>
            <a:ext cx="330" cy="176"/>
          </p:xfrm>
          <a:graphic>
            <a:graphicData uri="http://schemas.openxmlformats.org/presentationml/2006/ole">
              <mc:AlternateContent xmlns:mc="http://schemas.openxmlformats.org/markup-compatibility/2006">
                <mc:Choice xmlns:v="urn:schemas-microsoft-com:vml" Requires="v">
                  <p:oleObj spid="_x0000_s24791" name="Equation" r:id="rId22" imgW="545760" imgH="291960" progId="Equation.3">
                    <p:embed/>
                  </p:oleObj>
                </mc:Choice>
                <mc:Fallback>
                  <p:oleObj name="Equation" r:id="rId22" imgW="545760" imgH="291960" progId="Equation.3">
                    <p:embed/>
                    <p:pic>
                      <p:nvPicPr>
                        <p:cNvPr id="0" name="Object 1034"/>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374" y="1296"/>
                          <a:ext cx="330" cy="17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628" name="Line 60"/>
            <p:cNvSpPr>
              <a:spLocks noChangeShapeType="1"/>
            </p:cNvSpPr>
            <p:nvPr/>
          </p:nvSpPr>
          <p:spPr bwMode="auto">
            <a:xfrm>
              <a:off x="4368" y="1248"/>
              <a:ext cx="336" cy="0"/>
            </a:xfrm>
            <a:prstGeom prst="line">
              <a:avLst/>
            </a:prstGeom>
            <a:noFill/>
            <a:ln w="19050">
              <a:solidFill>
                <a:schemeClr val="tx2"/>
              </a:solidFill>
              <a:round/>
              <a:headEnd/>
              <a:tailEnd type="triangle" w="med" len="med"/>
            </a:ln>
          </p:spPr>
          <p:txBody>
            <a:bodyPr/>
            <a:lstStyle/>
            <a:p>
              <a:endParaRPr lang="zh-CN" altLang="en-US"/>
            </a:p>
          </p:txBody>
        </p:sp>
      </p:grpSp>
      <p:graphicFrame>
        <p:nvGraphicFramePr>
          <p:cNvPr id="365571" name="Object 1027"/>
          <p:cNvGraphicFramePr>
            <a:graphicFrameLocks noChangeAspect="1"/>
          </p:cNvGraphicFramePr>
          <p:nvPr/>
        </p:nvGraphicFramePr>
        <p:xfrm>
          <a:off x="5791200" y="3276600"/>
          <a:ext cx="203200" cy="228600"/>
        </p:xfrm>
        <a:graphic>
          <a:graphicData uri="http://schemas.openxmlformats.org/presentationml/2006/ole">
            <mc:AlternateContent xmlns:mc="http://schemas.openxmlformats.org/markup-compatibility/2006">
              <mc:Choice xmlns:v="urn:schemas-microsoft-com:vml" Requires="v">
                <p:oleObj spid="_x0000_s24792" name="Equation" r:id="rId23" imgW="203040" imgH="228600" progId="Equation.3">
                  <p:embed/>
                </p:oleObj>
              </mc:Choice>
              <mc:Fallback>
                <p:oleObj name="Equation" r:id="rId23" imgW="203040" imgH="228600" progId="Equation.3">
                  <p:embed/>
                  <p:pic>
                    <p:nvPicPr>
                      <p:cNvPr id="0" name="Object 1027"/>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5791200" y="3276600"/>
                        <a:ext cx="2032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5572" name="Object 1028"/>
          <p:cNvGraphicFramePr>
            <a:graphicFrameLocks noChangeAspect="1"/>
          </p:cNvGraphicFramePr>
          <p:nvPr/>
        </p:nvGraphicFramePr>
        <p:xfrm>
          <a:off x="6629400" y="3124200"/>
          <a:ext cx="495300" cy="381000"/>
        </p:xfrm>
        <a:graphic>
          <a:graphicData uri="http://schemas.openxmlformats.org/presentationml/2006/ole">
            <mc:AlternateContent xmlns:mc="http://schemas.openxmlformats.org/markup-compatibility/2006">
              <mc:Choice xmlns:v="urn:schemas-microsoft-com:vml" Requires="v">
                <p:oleObj spid="_x0000_s24793" name="Equation" r:id="rId25" imgW="495000" imgH="380880" progId="Equation.3">
                  <p:embed/>
                </p:oleObj>
              </mc:Choice>
              <mc:Fallback>
                <p:oleObj name="Equation" r:id="rId25" imgW="495000" imgH="380880" progId="Equation.3">
                  <p:embed/>
                  <p:pic>
                    <p:nvPicPr>
                      <p:cNvPr id="0" name="Object 1028"/>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6629400" y="3124200"/>
                        <a:ext cx="4953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39007" name="Text Box 63"/>
          <p:cNvSpPr txBox="1">
            <a:spLocks noChangeArrowheads="1"/>
          </p:cNvSpPr>
          <p:nvPr/>
        </p:nvSpPr>
        <p:spPr bwMode="auto">
          <a:xfrm>
            <a:off x="1524000" y="3748088"/>
            <a:ext cx="1371600" cy="519112"/>
          </a:xfrm>
          <a:prstGeom prst="rect">
            <a:avLst/>
          </a:prstGeom>
          <a:noFill/>
          <a:ln w="57150">
            <a:noFill/>
            <a:miter lim="800000"/>
            <a:headEnd/>
            <a:tailEnd/>
          </a:ln>
        </p:spPr>
        <p:txBody>
          <a:bodyPr>
            <a:spAutoFit/>
          </a:bodyPr>
          <a:lstStyle/>
          <a:p>
            <a:pPr algn="l">
              <a:spcBef>
                <a:spcPct val="50000"/>
              </a:spcBef>
            </a:pPr>
            <a:r>
              <a:rPr lang="zh-CN" altLang="en-US" sz="2800"/>
              <a:t>用法一</a:t>
            </a:r>
          </a:p>
        </p:txBody>
      </p:sp>
      <p:grpSp>
        <p:nvGrpSpPr>
          <p:cNvPr id="11" name="Group 67"/>
          <p:cNvGrpSpPr>
            <a:grpSpLocks/>
          </p:cNvGrpSpPr>
          <p:nvPr/>
        </p:nvGrpSpPr>
        <p:grpSpPr bwMode="auto">
          <a:xfrm>
            <a:off x="7205663" y="3810000"/>
            <a:ext cx="719137" cy="371475"/>
            <a:chOff x="4587" y="2544"/>
            <a:chExt cx="453" cy="234"/>
          </a:xfrm>
        </p:grpSpPr>
        <p:graphicFrame>
          <p:nvGraphicFramePr>
            <p:cNvPr id="24587" name="Object 1033"/>
            <p:cNvGraphicFramePr>
              <a:graphicFrameLocks noChangeAspect="1"/>
            </p:cNvGraphicFramePr>
            <p:nvPr/>
          </p:nvGraphicFramePr>
          <p:xfrm>
            <a:off x="4587" y="2592"/>
            <a:ext cx="453" cy="186"/>
          </p:xfrm>
          <a:graphic>
            <a:graphicData uri="http://schemas.openxmlformats.org/presentationml/2006/ole">
              <mc:AlternateContent xmlns:mc="http://schemas.openxmlformats.org/markup-compatibility/2006">
                <mc:Choice xmlns:v="urn:schemas-microsoft-com:vml" Requires="v">
                  <p:oleObj spid="_x0000_s24794" name="Equation" r:id="rId27" imgW="736560" imgH="304560" progId="Equation.3">
                    <p:embed/>
                  </p:oleObj>
                </mc:Choice>
                <mc:Fallback>
                  <p:oleObj name="Equation" r:id="rId27" imgW="736560" imgH="304560" progId="Equation.3">
                    <p:embed/>
                    <p:pic>
                      <p:nvPicPr>
                        <p:cNvPr id="0" name="Object 1033"/>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4587" y="2592"/>
                          <a:ext cx="453" cy="18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627" name="Line 66"/>
            <p:cNvSpPr>
              <a:spLocks noChangeShapeType="1"/>
            </p:cNvSpPr>
            <p:nvPr/>
          </p:nvSpPr>
          <p:spPr bwMode="auto">
            <a:xfrm>
              <a:off x="4752" y="2544"/>
              <a:ext cx="288" cy="0"/>
            </a:xfrm>
            <a:prstGeom prst="line">
              <a:avLst/>
            </a:prstGeom>
            <a:noFill/>
            <a:ln w="19050">
              <a:solidFill>
                <a:schemeClr val="tx2"/>
              </a:solidFill>
              <a:round/>
              <a:headEnd/>
              <a:tailEnd type="triangle" w="med" len="med"/>
            </a:ln>
          </p:spPr>
          <p:txBody>
            <a:bodyPr/>
            <a:lstStyle/>
            <a:p>
              <a:endParaRPr lang="zh-CN" altLang="en-US"/>
            </a:p>
          </p:txBody>
        </p:sp>
      </p:grpSp>
      <p:grpSp>
        <p:nvGrpSpPr>
          <p:cNvPr id="12" name="Group 68"/>
          <p:cNvGrpSpPr>
            <a:grpSpLocks/>
          </p:cNvGrpSpPr>
          <p:nvPr/>
        </p:nvGrpSpPr>
        <p:grpSpPr bwMode="auto">
          <a:xfrm>
            <a:off x="2971800" y="3835400"/>
            <a:ext cx="533400" cy="355600"/>
            <a:chOff x="4368" y="1248"/>
            <a:chExt cx="336" cy="224"/>
          </a:xfrm>
        </p:grpSpPr>
        <p:graphicFrame>
          <p:nvGraphicFramePr>
            <p:cNvPr id="24586" name="Object 1032"/>
            <p:cNvGraphicFramePr>
              <a:graphicFrameLocks noChangeAspect="1"/>
            </p:cNvGraphicFramePr>
            <p:nvPr/>
          </p:nvGraphicFramePr>
          <p:xfrm>
            <a:off x="4374" y="1296"/>
            <a:ext cx="330" cy="176"/>
          </p:xfrm>
          <a:graphic>
            <a:graphicData uri="http://schemas.openxmlformats.org/presentationml/2006/ole">
              <mc:AlternateContent xmlns:mc="http://schemas.openxmlformats.org/markup-compatibility/2006">
                <mc:Choice xmlns:v="urn:schemas-microsoft-com:vml" Requires="v">
                  <p:oleObj spid="_x0000_s24795" name="Equation" r:id="rId29" imgW="545760" imgH="291960" progId="Equation.3">
                    <p:embed/>
                  </p:oleObj>
                </mc:Choice>
                <mc:Fallback>
                  <p:oleObj name="Equation" r:id="rId29" imgW="545760" imgH="291960" progId="Equation.3">
                    <p:embed/>
                    <p:pic>
                      <p:nvPicPr>
                        <p:cNvPr id="0" name="Object 1032"/>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374" y="1296"/>
                          <a:ext cx="330" cy="17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626" name="Line 70"/>
            <p:cNvSpPr>
              <a:spLocks noChangeShapeType="1"/>
            </p:cNvSpPr>
            <p:nvPr/>
          </p:nvSpPr>
          <p:spPr bwMode="auto">
            <a:xfrm>
              <a:off x="4368" y="1248"/>
              <a:ext cx="336" cy="0"/>
            </a:xfrm>
            <a:prstGeom prst="line">
              <a:avLst/>
            </a:prstGeom>
            <a:noFill/>
            <a:ln w="19050">
              <a:solidFill>
                <a:schemeClr val="tx2"/>
              </a:solidFill>
              <a:round/>
              <a:headEnd/>
              <a:tailEnd type="triangle" w="med" len="med"/>
            </a:ln>
          </p:spPr>
          <p:txBody>
            <a:bodyPr/>
            <a:lstStyle/>
            <a:p>
              <a:endParaRPr lang="zh-CN" altLang="en-US"/>
            </a:p>
          </p:txBody>
        </p:sp>
      </p:grpSp>
      <p:grpSp>
        <p:nvGrpSpPr>
          <p:cNvPr id="13" name="Group 75"/>
          <p:cNvGrpSpPr>
            <a:grpSpLocks/>
          </p:cNvGrpSpPr>
          <p:nvPr/>
        </p:nvGrpSpPr>
        <p:grpSpPr bwMode="auto">
          <a:xfrm>
            <a:off x="3525838" y="3810000"/>
            <a:ext cx="1884362" cy="368300"/>
            <a:chOff x="2221" y="2400"/>
            <a:chExt cx="1187" cy="232"/>
          </a:xfrm>
        </p:grpSpPr>
        <p:graphicFrame>
          <p:nvGraphicFramePr>
            <p:cNvPr id="24585" name="Object 1031"/>
            <p:cNvGraphicFramePr>
              <a:graphicFrameLocks noChangeAspect="1"/>
            </p:cNvGraphicFramePr>
            <p:nvPr/>
          </p:nvGraphicFramePr>
          <p:xfrm>
            <a:off x="2221" y="2440"/>
            <a:ext cx="1187" cy="192"/>
          </p:xfrm>
          <a:graphic>
            <a:graphicData uri="http://schemas.openxmlformats.org/presentationml/2006/ole">
              <mc:AlternateContent xmlns:mc="http://schemas.openxmlformats.org/markup-compatibility/2006">
                <mc:Choice xmlns:v="urn:schemas-microsoft-com:vml" Requires="v">
                  <p:oleObj spid="_x0000_s24796" name="Equation" r:id="rId30" imgW="1968480" imgH="317160" progId="Equation.3">
                    <p:embed/>
                  </p:oleObj>
                </mc:Choice>
                <mc:Fallback>
                  <p:oleObj name="Equation" r:id="rId30" imgW="1968480" imgH="317160" progId="Equation.3">
                    <p:embed/>
                    <p:pic>
                      <p:nvPicPr>
                        <p:cNvPr id="0" name="Object 1031"/>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2221" y="2440"/>
                          <a:ext cx="1187" cy="19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624" name="Line 73"/>
            <p:cNvSpPr>
              <a:spLocks noChangeShapeType="1"/>
            </p:cNvSpPr>
            <p:nvPr/>
          </p:nvSpPr>
          <p:spPr bwMode="auto">
            <a:xfrm>
              <a:off x="2448" y="2400"/>
              <a:ext cx="336" cy="0"/>
            </a:xfrm>
            <a:prstGeom prst="line">
              <a:avLst/>
            </a:prstGeom>
            <a:noFill/>
            <a:ln w="19050">
              <a:solidFill>
                <a:schemeClr val="tx2"/>
              </a:solidFill>
              <a:round/>
              <a:headEnd/>
              <a:tailEnd type="triangle" w="med" len="med"/>
            </a:ln>
          </p:spPr>
          <p:txBody>
            <a:bodyPr/>
            <a:lstStyle/>
            <a:p>
              <a:endParaRPr lang="zh-CN" altLang="en-US"/>
            </a:p>
          </p:txBody>
        </p:sp>
        <p:sp>
          <p:nvSpPr>
            <p:cNvPr id="24625" name="Line 74"/>
            <p:cNvSpPr>
              <a:spLocks noChangeShapeType="1"/>
            </p:cNvSpPr>
            <p:nvPr/>
          </p:nvSpPr>
          <p:spPr bwMode="auto">
            <a:xfrm>
              <a:off x="2928" y="2400"/>
              <a:ext cx="336" cy="0"/>
            </a:xfrm>
            <a:prstGeom prst="line">
              <a:avLst/>
            </a:prstGeom>
            <a:noFill/>
            <a:ln w="19050">
              <a:solidFill>
                <a:schemeClr val="tx2"/>
              </a:solidFill>
              <a:round/>
              <a:headEnd/>
              <a:tailEnd type="triangle" w="med" len="med"/>
            </a:ln>
          </p:spPr>
          <p:txBody>
            <a:bodyPr/>
            <a:lstStyle/>
            <a:p>
              <a:endParaRPr lang="zh-CN" altLang="en-US"/>
            </a:p>
          </p:txBody>
        </p:sp>
      </p:grpSp>
      <p:sp>
        <p:nvSpPr>
          <p:cNvPr id="339020" name="Text Box 76"/>
          <p:cNvSpPr txBox="1">
            <a:spLocks noChangeArrowheads="1"/>
          </p:cNvSpPr>
          <p:nvPr/>
        </p:nvSpPr>
        <p:spPr bwMode="auto">
          <a:xfrm>
            <a:off x="2438400" y="4419600"/>
            <a:ext cx="990600" cy="519113"/>
          </a:xfrm>
          <a:prstGeom prst="rect">
            <a:avLst/>
          </a:prstGeom>
          <a:noFill/>
          <a:ln w="57150">
            <a:noFill/>
            <a:miter lim="800000"/>
            <a:headEnd/>
            <a:tailEnd/>
          </a:ln>
        </p:spPr>
        <p:txBody>
          <a:bodyPr>
            <a:spAutoFit/>
          </a:bodyPr>
          <a:lstStyle/>
          <a:p>
            <a:pPr algn="l">
              <a:spcBef>
                <a:spcPct val="50000"/>
              </a:spcBef>
            </a:pPr>
            <a:r>
              <a:rPr lang="en-US" altLang="zh-CN" sz="2800"/>
              <a:t>∥</a:t>
            </a:r>
          </a:p>
        </p:txBody>
      </p:sp>
      <p:grpSp>
        <p:nvGrpSpPr>
          <p:cNvPr id="14" name="Group 77"/>
          <p:cNvGrpSpPr>
            <a:grpSpLocks/>
          </p:cNvGrpSpPr>
          <p:nvPr/>
        </p:nvGrpSpPr>
        <p:grpSpPr bwMode="auto">
          <a:xfrm>
            <a:off x="1981200" y="4495800"/>
            <a:ext cx="609600" cy="366713"/>
            <a:chOff x="3792" y="1248"/>
            <a:chExt cx="384" cy="231"/>
          </a:xfrm>
        </p:grpSpPr>
        <p:graphicFrame>
          <p:nvGraphicFramePr>
            <p:cNvPr id="24584" name="Object 1030"/>
            <p:cNvGraphicFramePr>
              <a:graphicFrameLocks noChangeAspect="1"/>
            </p:cNvGraphicFramePr>
            <p:nvPr/>
          </p:nvGraphicFramePr>
          <p:xfrm>
            <a:off x="3792" y="1293"/>
            <a:ext cx="336" cy="186"/>
          </p:xfrm>
          <a:graphic>
            <a:graphicData uri="http://schemas.openxmlformats.org/presentationml/2006/ole">
              <mc:AlternateContent xmlns:mc="http://schemas.openxmlformats.org/markup-compatibility/2006">
                <mc:Choice xmlns:v="urn:schemas-microsoft-com:vml" Requires="v">
                  <p:oleObj spid="_x0000_s24797" name="Equation" r:id="rId32" imgW="545760" imgH="304560" progId="Equation.3">
                    <p:embed/>
                  </p:oleObj>
                </mc:Choice>
                <mc:Fallback>
                  <p:oleObj name="Equation" r:id="rId32" imgW="545760" imgH="304560" progId="Equation.3">
                    <p:embed/>
                    <p:pic>
                      <p:nvPicPr>
                        <p:cNvPr id="0" name="Object 1030"/>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3792" y="1293"/>
                          <a:ext cx="336" cy="18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623" name="Line 79"/>
            <p:cNvSpPr>
              <a:spLocks noChangeShapeType="1"/>
            </p:cNvSpPr>
            <p:nvPr/>
          </p:nvSpPr>
          <p:spPr bwMode="auto">
            <a:xfrm>
              <a:off x="3840" y="1248"/>
              <a:ext cx="336" cy="0"/>
            </a:xfrm>
            <a:prstGeom prst="line">
              <a:avLst/>
            </a:prstGeom>
            <a:noFill/>
            <a:ln w="19050">
              <a:solidFill>
                <a:schemeClr val="tx2"/>
              </a:solidFill>
              <a:round/>
              <a:headEnd/>
              <a:tailEnd type="triangle" w="med" len="med"/>
            </a:ln>
          </p:spPr>
          <p:txBody>
            <a:bodyPr/>
            <a:lstStyle/>
            <a:p>
              <a:endParaRPr lang="zh-CN" altLang="en-US"/>
            </a:p>
          </p:txBody>
        </p:sp>
      </p:grpSp>
      <p:grpSp>
        <p:nvGrpSpPr>
          <p:cNvPr id="15" name="Group 80"/>
          <p:cNvGrpSpPr>
            <a:grpSpLocks/>
          </p:cNvGrpSpPr>
          <p:nvPr/>
        </p:nvGrpSpPr>
        <p:grpSpPr bwMode="auto">
          <a:xfrm>
            <a:off x="2895600" y="4495800"/>
            <a:ext cx="533400" cy="355600"/>
            <a:chOff x="4368" y="1248"/>
            <a:chExt cx="336" cy="224"/>
          </a:xfrm>
        </p:grpSpPr>
        <p:graphicFrame>
          <p:nvGraphicFramePr>
            <p:cNvPr id="24583" name="Object 1029"/>
            <p:cNvGraphicFramePr>
              <a:graphicFrameLocks noChangeAspect="1"/>
            </p:cNvGraphicFramePr>
            <p:nvPr/>
          </p:nvGraphicFramePr>
          <p:xfrm>
            <a:off x="4374" y="1296"/>
            <a:ext cx="330" cy="176"/>
          </p:xfrm>
          <a:graphic>
            <a:graphicData uri="http://schemas.openxmlformats.org/presentationml/2006/ole">
              <mc:AlternateContent xmlns:mc="http://schemas.openxmlformats.org/markup-compatibility/2006">
                <mc:Choice xmlns:v="urn:schemas-microsoft-com:vml" Requires="v">
                  <p:oleObj spid="_x0000_s24798" name="Equation" r:id="rId33" imgW="545760" imgH="291960" progId="Equation.3">
                    <p:embed/>
                  </p:oleObj>
                </mc:Choice>
                <mc:Fallback>
                  <p:oleObj name="Equation" r:id="rId33" imgW="545760" imgH="291960" progId="Equation.3">
                    <p:embed/>
                    <p:pic>
                      <p:nvPicPr>
                        <p:cNvPr id="0" name="Object 102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374" y="1296"/>
                          <a:ext cx="330" cy="17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622" name="Line 82"/>
            <p:cNvSpPr>
              <a:spLocks noChangeShapeType="1"/>
            </p:cNvSpPr>
            <p:nvPr/>
          </p:nvSpPr>
          <p:spPr bwMode="auto">
            <a:xfrm>
              <a:off x="4368" y="1248"/>
              <a:ext cx="336" cy="0"/>
            </a:xfrm>
            <a:prstGeom prst="line">
              <a:avLst/>
            </a:prstGeom>
            <a:noFill/>
            <a:ln w="19050">
              <a:solidFill>
                <a:schemeClr val="tx2"/>
              </a:solidFill>
              <a:round/>
              <a:headEnd/>
              <a:tailEnd type="triangle" w="med" len="med"/>
            </a:ln>
          </p:spPr>
          <p:txBody>
            <a:bodyPr/>
            <a:lstStyle/>
            <a:p>
              <a:endParaRPr lang="zh-CN"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38947"/>
                                        </p:tgtEl>
                                        <p:attrNameLst>
                                          <p:attrName>style.visibility</p:attrName>
                                        </p:attrNameLst>
                                      </p:cBhvr>
                                      <p:to>
                                        <p:strVal val="visible"/>
                                      </p:to>
                                    </p:set>
                                    <p:anim calcmode="lin" valueType="num">
                                      <p:cBhvr>
                                        <p:cTn id="7" dur="500" fill="hold"/>
                                        <p:tgtEl>
                                          <p:spTgt spid="338947"/>
                                        </p:tgtEl>
                                        <p:attrNameLst>
                                          <p:attrName>ppt_w</p:attrName>
                                        </p:attrNameLst>
                                      </p:cBhvr>
                                      <p:tavLst>
                                        <p:tav tm="0">
                                          <p:val>
                                            <p:fltVal val="0"/>
                                          </p:val>
                                        </p:tav>
                                        <p:tav tm="100000">
                                          <p:val>
                                            <p:strVal val="#ppt_w"/>
                                          </p:val>
                                        </p:tav>
                                      </p:tavLst>
                                    </p:anim>
                                    <p:anim calcmode="lin" valueType="num">
                                      <p:cBhvr>
                                        <p:cTn id="8" dur="500" fill="hold"/>
                                        <p:tgtEl>
                                          <p:spTgt spid="338947"/>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338979"/>
                                        </p:tgtEl>
                                        <p:attrNameLst>
                                          <p:attrName>style.visibility</p:attrName>
                                        </p:attrNameLst>
                                      </p:cBhvr>
                                      <p:to>
                                        <p:strVal val="visible"/>
                                      </p:to>
                                    </p:set>
                                    <p:animEffect transition="in" filter="wipe(left)">
                                      <p:cBhvr>
                                        <p:cTn id="13" dur="500"/>
                                        <p:tgtEl>
                                          <p:spTgt spid="338979"/>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left)">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38955"/>
                                        </p:tgtEl>
                                        <p:attrNameLst>
                                          <p:attrName>style.visibility</p:attrName>
                                        </p:attrNameLst>
                                      </p:cBhvr>
                                      <p:to>
                                        <p:strVal val="visible"/>
                                      </p:to>
                                    </p:set>
                                    <p:animEffect transition="in" filter="wipe(left)">
                                      <p:cBhvr>
                                        <p:cTn id="23" dur="500"/>
                                        <p:tgtEl>
                                          <p:spTgt spid="338955"/>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wipe(left)">
                                      <p:cBhvr>
                                        <p:cTn id="28" dur="5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338952"/>
                                        </p:tgtEl>
                                        <p:attrNameLst>
                                          <p:attrName>style.visibility</p:attrName>
                                        </p:attrNameLst>
                                      </p:cBhvr>
                                      <p:to>
                                        <p:strVal val="visible"/>
                                      </p:to>
                                    </p:set>
                                    <p:animEffect transition="in" filter="wipe(left)">
                                      <p:cBhvr>
                                        <p:cTn id="33" dur="500"/>
                                        <p:tgtEl>
                                          <p:spTgt spid="338952"/>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338986"/>
                                        </p:tgtEl>
                                        <p:attrNameLst>
                                          <p:attrName>style.visibility</p:attrName>
                                        </p:attrNameLst>
                                      </p:cBhvr>
                                      <p:to>
                                        <p:strVal val="visible"/>
                                      </p:to>
                                    </p:set>
                                    <p:animEffect transition="in" filter="wipe(left)">
                                      <p:cBhvr>
                                        <p:cTn id="38" dur="500"/>
                                        <p:tgtEl>
                                          <p:spTgt spid="338986"/>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wipe(left)">
                                      <p:cBhvr>
                                        <p:cTn id="43" dur="500"/>
                                        <p:tgtEl>
                                          <p:spTgt spid="7"/>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8"/>
                                        </p:tgtEl>
                                        <p:attrNameLst>
                                          <p:attrName>style.visibility</p:attrName>
                                        </p:attrNameLst>
                                      </p:cBhvr>
                                      <p:to>
                                        <p:strVal val="visible"/>
                                      </p:to>
                                    </p:set>
                                    <p:animEffect transition="in" filter="wipe(left)">
                                      <p:cBhvr>
                                        <p:cTn id="48" dur="500"/>
                                        <p:tgtEl>
                                          <p:spTgt spid="8"/>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338998"/>
                                        </p:tgtEl>
                                        <p:attrNameLst>
                                          <p:attrName>style.visibility</p:attrName>
                                        </p:attrNameLst>
                                      </p:cBhvr>
                                      <p:to>
                                        <p:strVal val="visible"/>
                                      </p:to>
                                    </p:set>
                                    <p:animEffect transition="in" filter="wipe(left)">
                                      <p:cBhvr>
                                        <p:cTn id="53" dur="500"/>
                                        <p:tgtEl>
                                          <p:spTgt spid="338998"/>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wipe(left)">
                                      <p:cBhvr>
                                        <p:cTn id="58" dur="500"/>
                                        <p:tgtEl>
                                          <p:spTgt spid="9"/>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365571"/>
                                        </p:tgtEl>
                                        <p:attrNameLst>
                                          <p:attrName>style.visibility</p:attrName>
                                        </p:attrNameLst>
                                      </p:cBhvr>
                                      <p:to>
                                        <p:strVal val="visible"/>
                                      </p:to>
                                    </p:set>
                                    <p:animEffect transition="in" filter="wipe(left)">
                                      <p:cBhvr>
                                        <p:cTn id="63" dur="500"/>
                                        <p:tgtEl>
                                          <p:spTgt spid="365571"/>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nodeType="clickEffect">
                                  <p:stCondLst>
                                    <p:cond delay="0"/>
                                  </p:stCondLst>
                                  <p:childTnLst>
                                    <p:set>
                                      <p:cBhvr>
                                        <p:cTn id="67" dur="1" fill="hold">
                                          <p:stCondLst>
                                            <p:cond delay="0"/>
                                          </p:stCondLst>
                                        </p:cTn>
                                        <p:tgtEl>
                                          <p:spTgt spid="10"/>
                                        </p:tgtEl>
                                        <p:attrNameLst>
                                          <p:attrName>style.visibility</p:attrName>
                                        </p:attrNameLst>
                                      </p:cBhvr>
                                      <p:to>
                                        <p:strVal val="visible"/>
                                      </p:to>
                                    </p:set>
                                    <p:animEffect transition="in" filter="wipe(left)">
                                      <p:cBhvr>
                                        <p:cTn id="68" dur="500"/>
                                        <p:tgtEl>
                                          <p:spTgt spid="10"/>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childTnLst>
                                    <p:set>
                                      <p:cBhvr>
                                        <p:cTn id="72" dur="1" fill="hold">
                                          <p:stCondLst>
                                            <p:cond delay="0"/>
                                          </p:stCondLst>
                                        </p:cTn>
                                        <p:tgtEl>
                                          <p:spTgt spid="365572"/>
                                        </p:tgtEl>
                                        <p:attrNameLst>
                                          <p:attrName>style.visibility</p:attrName>
                                        </p:attrNameLst>
                                      </p:cBhvr>
                                      <p:to>
                                        <p:strVal val="visible"/>
                                      </p:to>
                                    </p:set>
                                    <p:animEffect transition="in" filter="wipe(left)">
                                      <p:cBhvr>
                                        <p:cTn id="73" dur="500"/>
                                        <p:tgtEl>
                                          <p:spTgt spid="365572"/>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grpId="0" nodeType="clickEffect">
                                  <p:stCondLst>
                                    <p:cond delay="0"/>
                                  </p:stCondLst>
                                  <p:childTnLst>
                                    <p:set>
                                      <p:cBhvr>
                                        <p:cTn id="77" dur="1" fill="hold">
                                          <p:stCondLst>
                                            <p:cond delay="0"/>
                                          </p:stCondLst>
                                        </p:cTn>
                                        <p:tgtEl>
                                          <p:spTgt spid="338965"/>
                                        </p:tgtEl>
                                        <p:attrNameLst>
                                          <p:attrName>style.visibility</p:attrName>
                                        </p:attrNameLst>
                                      </p:cBhvr>
                                      <p:to>
                                        <p:strVal val="visible"/>
                                      </p:to>
                                    </p:set>
                                    <p:animEffect transition="in" filter="wipe(left)">
                                      <p:cBhvr>
                                        <p:cTn id="78" dur="500"/>
                                        <p:tgtEl>
                                          <p:spTgt spid="338965"/>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grpId="0" nodeType="clickEffect">
                                  <p:stCondLst>
                                    <p:cond delay="0"/>
                                  </p:stCondLst>
                                  <p:childTnLst>
                                    <p:set>
                                      <p:cBhvr>
                                        <p:cTn id="82" dur="1" fill="hold">
                                          <p:stCondLst>
                                            <p:cond delay="0"/>
                                          </p:stCondLst>
                                        </p:cTn>
                                        <p:tgtEl>
                                          <p:spTgt spid="339007"/>
                                        </p:tgtEl>
                                        <p:attrNameLst>
                                          <p:attrName>style.visibility</p:attrName>
                                        </p:attrNameLst>
                                      </p:cBhvr>
                                      <p:to>
                                        <p:strVal val="visible"/>
                                      </p:to>
                                    </p:set>
                                    <p:animEffect transition="in" filter="wipe(left)">
                                      <p:cBhvr>
                                        <p:cTn id="83" dur="500"/>
                                        <p:tgtEl>
                                          <p:spTgt spid="339007"/>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nodeType="clickEffect">
                                  <p:stCondLst>
                                    <p:cond delay="0"/>
                                  </p:stCondLst>
                                  <p:childTnLst>
                                    <p:set>
                                      <p:cBhvr>
                                        <p:cTn id="87" dur="1" fill="hold">
                                          <p:stCondLst>
                                            <p:cond delay="0"/>
                                          </p:stCondLst>
                                        </p:cTn>
                                        <p:tgtEl>
                                          <p:spTgt spid="12"/>
                                        </p:tgtEl>
                                        <p:attrNameLst>
                                          <p:attrName>style.visibility</p:attrName>
                                        </p:attrNameLst>
                                      </p:cBhvr>
                                      <p:to>
                                        <p:strVal val="visible"/>
                                      </p:to>
                                    </p:set>
                                    <p:animEffect transition="in" filter="wipe(left)">
                                      <p:cBhvr>
                                        <p:cTn id="88" dur="500"/>
                                        <p:tgtEl>
                                          <p:spTgt spid="12"/>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nodeType="clickEffect">
                                  <p:stCondLst>
                                    <p:cond delay="0"/>
                                  </p:stCondLst>
                                  <p:childTnLst>
                                    <p:set>
                                      <p:cBhvr>
                                        <p:cTn id="92" dur="1" fill="hold">
                                          <p:stCondLst>
                                            <p:cond delay="0"/>
                                          </p:stCondLst>
                                        </p:cTn>
                                        <p:tgtEl>
                                          <p:spTgt spid="13"/>
                                        </p:tgtEl>
                                        <p:attrNameLst>
                                          <p:attrName>style.visibility</p:attrName>
                                        </p:attrNameLst>
                                      </p:cBhvr>
                                      <p:to>
                                        <p:strVal val="visible"/>
                                      </p:to>
                                    </p:set>
                                    <p:animEffect transition="in" filter="wipe(left)">
                                      <p:cBhvr>
                                        <p:cTn id="93" dur="500"/>
                                        <p:tgtEl>
                                          <p:spTgt spid="13"/>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nodeType="clickEffect">
                                  <p:stCondLst>
                                    <p:cond delay="0"/>
                                  </p:stCondLst>
                                  <p:childTnLst>
                                    <p:set>
                                      <p:cBhvr>
                                        <p:cTn id="97" dur="1" fill="hold">
                                          <p:stCondLst>
                                            <p:cond delay="0"/>
                                          </p:stCondLst>
                                        </p:cTn>
                                        <p:tgtEl>
                                          <p:spTgt spid="365569"/>
                                        </p:tgtEl>
                                        <p:attrNameLst>
                                          <p:attrName>style.visibility</p:attrName>
                                        </p:attrNameLst>
                                      </p:cBhvr>
                                      <p:to>
                                        <p:strVal val="visible"/>
                                      </p:to>
                                    </p:set>
                                    <p:animEffect transition="in" filter="wipe(left)">
                                      <p:cBhvr>
                                        <p:cTn id="98" dur="500"/>
                                        <p:tgtEl>
                                          <p:spTgt spid="365569"/>
                                        </p:tgtEl>
                                      </p:cBhvr>
                                    </p:animEffect>
                                  </p:childTnLst>
                                </p:cTn>
                              </p:par>
                            </p:childTnLst>
                          </p:cTn>
                        </p:par>
                      </p:childTnLst>
                    </p:cTn>
                  </p:par>
                  <p:par>
                    <p:cTn id="99" fill="hold">
                      <p:stCondLst>
                        <p:cond delay="indefinite"/>
                      </p:stCondLst>
                      <p:childTnLst>
                        <p:par>
                          <p:cTn id="100" fill="hold">
                            <p:stCondLst>
                              <p:cond delay="0"/>
                            </p:stCondLst>
                            <p:childTnLst>
                              <p:par>
                                <p:cTn id="101" presetID="2" presetClass="entr" presetSubtype="8" fill="hold" grpId="0" nodeType="clickEffect">
                                  <p:stCondLst>
                                    <p:cond delay="0"/>
                                  </p:stCondLst>
                                  <p:childTnLst>
                                    <p:set>
                                      <p:cBhvr>
                                        <p:cTn id="102" dur="1" fill="hold">
                                          <p:stCondLst>
                                            <p:cond delay="0"/>
                                          </p:stCondLst>
                                        </p:cTn>
                                        <p:tgtEl>
                                          <p:spTgt spid="338946"/>
                                        </p:tgtEl>
                                        <p:attrNameLst>
                                          <p:attrName>style.visibility</p:attrName>
                                        </p:attrNameLst>
                                      </p:cBhvr>
                                      <p:to>
                                        <p:strVal val="visible"/>
                                      </p:to>
                                    </p:set>
                                    <p:anim calcmode="lin" valueType="num">
                                      <p:cBhvr additive="base">
                                        <p:cTn id="103" dur="500" fill="hold"/>
                                        <p:tgtEl>
                                          <p:spTgt spid="338946"/>
                                        </p:tgtEl>
                                        <p:attrNameLst>
                                          <p:attrName>ppt_x</p:attrName>
                                        </p:attrNameLst>
                                      </p:cBhvr>
                                      <p:tavLst>
                                        <p:tav tm="0">
                                          <p:val>
                                            <p:strVal val="0-#ppt_w/2"/>
                                          </p:val>
                                        </p:tav>
                                        <p:tav tm="100000">
                                          <p:val>
                                            <p:strVal val="#ppt_x"/>
                                          </p:val>
                                        </p:tav>
                                      </p:tavLst>
                                    </p:anim>
                                    <p:anim calcmode="lin" valueType="num">
                                      <p:cBhvr additive="base">
                                        <p:cTn id="104" dur="500" fill="hold"/>
                                        <p:tgtEl>
                                          <p:spTgt spid="338946"/>
                                        </p:tgtEl>
                                        <p:attrNameLst>
                                          <p:attrName>ppt_y</p:attrName>
                                        </p:attrNameLst>
                                      </p:cBhvr>
                                      <p:tavLst>
                                        <p:tav tm="0">
                                          <p:val>
                                            <p:strVal val="#ppt_y"/>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2" presetClass="entr" presetSubtype="8" fill="hold" nodeType="clickEffect">
                                  <p:stCondLst>
                                    <p:cond delay="0"/>
                                  </p:stCondLst>
                                  <p:childTnLst>
                                    <p:set>
                                      <p:cBhvr>
                                        <p:cTn id="108" dur="1" fill="hold">
                                          <p:stCondLst>
                                            <p:cond delay="0"/>
                                          </p:stCondLst>
                                        </p:cTn>
                                        <p:tgtEl>
                                          <p:spTgt spid="11"/>
                                        </p:tgtEl>
                                        <p:attrNameLst>
                                          <p:attrName>style.visibility</p:attrName>
                                        </p:attrNameLst>
                                      </p:cBhvr>
                                      <p:to>
                                        <p:strVal val="visible"/>
                                      </p:to>
                                    </p:set>
                                    <p:animEffect transition="in" filter="wipe(left)">
                                      <p:cBhvr>
                                        <p:cTn id="109" dur="500"/>
                                        <p:tgtEl>
                                          <p:spTgt spid="11"/>
                                        </p:tgtEl>
                                      </p:cBhvr>
                                    </p:animEffect>
                                  </p:childTnLst>
                                </p:cTn>
                              </p:par>
                            </p:childTnLst>
                          </p:cTn>
                        </p:par>
                      </p:childTnLst>
                    </p:cTn>
                  </p:par>
                  <p:par>
                    <p:cTn id="110" fill="hold">
                      <p:stCondLst>
                        <p:cond delay="indefinite"/>
                      </p:stCondLst>
                      <p:childTnLst>
                        <p:par>
                          <p:cTn id="111" fill="hold">
                            <p:stCondLst>
                              <p:cond delay="0"/>
                            </p:stCondLst>
                            <p:childTnLst>
                              <p:par>
                                <p:cTn id="112" presetID="22" presetClass="entr" presetSubtype="8" fill="hold" nodeType="clickEffect">
                                  <p:stCondLst>
                                    <p:cond delay="0"/>
                                  </p:stCondLst>
                                  <p:childTnLst>
                                    <p:set>
                                      <p:cBhvr>
                                        <p:cTn id="113" dur="1" fill="hold">
                                          <p:stCondLst>
                                            <p:cond delay="0"/>
                                          </p:stCondLst>
                                        </p:cTn>
                                        <p:tgtEl>
                                          <p:spTgt spid="365570"/>
                                        </p:tgtEl>
                                        <p:attrNameLst>
                                          <p:attrName>style.visibility</p:attrName>
                                        </p:attrNameLst>
                                      </p:cBhvr>
                                      <p:to>
                                        <p:strVal val="visible"/>
                                      </p:to>
                                    </p:set>
                                    <p:animEffect transition="in" filter="wipe(left)">
                                      <p:cBhvr>
                                        <p:cTn id="114" dur="500"/>
                                        <p:tgtEl>
                                          <p:spTgt spid="365570"/>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ntr" presetSubtype="8" fill="hold" nodeType="clickEffect">
                                  <p:stCondLst>
                                    <p:cond delay="0"/>
                                  </p:stCondLst>
                                  <p:childTnLst>
                                    <p:set>
                                      <p:cBhvr>
                                        <p:cTn id="118" dur="1" fill="hold">
                                          <p:stCondLst>
                                            <p:cond delay="0"/>
                                          </p:stCondLst>
                                        </p:cTn>
                                        <p:tgtEl>
                                          <p:spTgt spid="14"/>
                                        </p:tgtEl>
                                        <p:attrNameLst>
                                          <p:attrName>style.visibility</p:attrName>
                                        </p:attrNameLst>
                                      </p:cBhvr>
                                      <p:to>
                                        <p:strVal val="visible"/>
                                      </p:to>
                                    </p:set>
                                    <p:animEffect transition="in" filter="wipe(left)">
                                      <p:cBhvr>
                                        <p:cTn id="119" dur="500"/>
                                        <p:tgtEl>
                                          <p:spTgt spid="14"/>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8" fill="hold" grpId="0" nodeType="clickEffect">
                                  <p:stCondLst>
                                    <p:cond delay="0"/>
                                  </p:stCondLst>
                                  <p:childTnLst>
                                    <p:set>
                                      <p:cBhvr>
                                        <p:cTn id="123" dur="1" fill="hold">
                                          <p:stCondLst>
                                            <p:cond delay="0"/>
                                          </p:stCondLst>
                                        </p:cTn>
                                        <p:tgtEl>
                                          <p:spTgt spid="339020"/>
                                        </p:tgtEl>
                                        <p:attrNameLst>
                                          <p:attrName>style.visibility</p:attrName>
                                        </p:attrNameLst>
                                      </p:cBhvr>
                                      <p:to>
                                        <p:strVal val="visible"/>
                                      </p:to>
                                    </p:set>
                                    <p:animEffect transition="in" filter="wipe(left)">
                                      <p:cBhvr>
                                        <p:cTn id="124" dur="500"/>
                                        <p:tgtEl>
                                          <p:spTgt spid="339020"/>
                                        </p:tgtEl>
                                      </p:cBhvr>
                                    </p:animEffect>
                                  </p:childTnLst>
                                </p:cTn>
                              </p:par>
                            </p:childTnLst>
                          </p:cTn>
                        </p:par>
                      </p:childTnLst>
                    </p:cTn>
                  </p:par>
                  <p:par>
                    <p:cTn id="125" fill="hold">
                      <p:stCondLst>
                        <p:cond delay="indefinite"/>
                      </p:stCondLst>
                      <p:childTnLst>
                        <p:par>
                          <p:cTn id="126" fill="hold">
                            <p:stCondLst>
                              <p:cond delay="0"/>
                            </p:stCondLst>
                            <p:childTnLst>
                              <p:par>
                                <p:cTn id="127" presetID="22" presetClass="entr" presetSubtype="8" fill="hold" nodeType="clickEffect">
                                  <p:stCondLst>
                                    <p:cond delay="0"/>
                                  </p:stCondLst>
                                  <p:childTnLst>
                                    <p:set>
                                      <p:cBhvr>
                                        <p:cTn id="128" dur="1" fill="hold">
                                          <p:stCondLst>
                                            <p:cond delay="0"/>
                                          </p:stCondLst>
                                        </p:cTn>
                                        <p:tgtEl>
                                          <p:spTgt spid="15"/>
                                        </p:tgtEl>
                                        <p:attrNameLst>
                                          <p:attrName>style.visibility</p:attrName>
                                        </p:attrNameLst>
                                      </p:cBhvr>
                                      <p:to>
                                        <p:strVal val="visible"/>
                                      </p:to>
                                    </p:set>
                                    <p:animEffect transition="in" filter="wipe(left)">
                                      <p:cBhvr>
                                        <p:cTn id="129" dur="500"/>
                                        <p:tgtEl>
                                          <p:spTgt spid="15"/>
                                        </p:tgtEl>
                                      </p:cBhvr>
                                    </p:animEffect>
                                  </p:childTnLst>
                                </p:cTn>
                              </p:par>
                            </p:childTnLst>
                          </p:cTn>
                        </p:par>
                      </p:childTnLst>
                    </p:cTn>
                  </p:par>
                  <p:par>
                    <p:cTn id="130" fill="hold">
                      <p:stCondLst>
                        <p:cond delay="indefinite"/>
                      </p:stCondLst>
                      <p:childTnLst>
                        <p:par>
                          <p:cTn id="131" fill="hold">
                            <p:stCondLst>
                              <p:cond delay="0"/>
                            </p:stCondLst>
                            <p:childTnLst>
                              <p:par>
                                <p:cTn id="132" presetID="22" presetClass="entr" presetSubtype="8" fill="hold" grpId="0" nodeType="clickEffect">
                                  <p:stCondLst>
                                    <p:cond delay="0"/>
                                  </p:stCondLst>
                                  <p:childTnLst>
                                    <p:set>
                                      <p:cBhvr>
                                        <p:cTn id="133" dur="1" fill="hold">
                                          <p:stCondLst>
                                            <p:cond delay="0"/>
                                          </p:stCondLst>
                                        </p:cTn>
                                        <p:tgtEl>
                                          <p:spTgt spid="338948"/>
                                        </p:tgtEl>
                                        <p:attrNameLst>
                                          <p:attrName>style.visibility</p:attrName>
                                        </p:attrNameLst>
                                      </p:cBhvr>
                                      <p:to>
                                        <p:strVal val="visible"/>
                                      </p:to>
                                    </p:set>
                                    <p:animEffect transition="in" filter="wipe(left)">
                                      <p:cBhvr>
                                        <p:cTn id="134" dur="500"/>
                                        <p:tgtEl>
                                          <p:spTgt spid="338948"/>
                                        </p:tgtEl>
                                      </p:cBhvr>
                                    </p:animEffect>
                                  </p:childTnLst>
                                </p:cTn>
                              </p:par>
                            </p:childTnLst>
                          </p:cTn>
                        </p:par>
                      </p:childTnLst>
                    </p:cTn>
                  </p:par>
                  <p:par>
                    <p:cTn id="135" fill="hold">
                      <p:stCondLst>
                        <p:cond delay="indefinite"/>
                      </p:stCondLst>
                      <p:childTnLst>
                        <p:par>
                          <p:cTn id="136" fill="hold">
                            <p:stCondLst>
                              <p:cond delay="0"/>
                            </p:stCondLst>
                            <p:childTnLst>
                              <p:par>
                                <p:cTn id="137" presetID="22" presetClass="entr" presetSubtype="8" fill="hold" grpId="0" nodeType="clickEffect">
                                  <p:stCondLst>
                                    <p:cond delay="0"/>
                                  </p:stCondLst>
                                  <p:childTnLst>
                                    <p:set>
                                      <p:cBhvr>
                                        <p:cTn id="138" dur="1" fill="hold">
                                          <p:stCondLst>
                                            <p:cond delay="0"/>
                                          </p:stCondLst>
                                        </p:cTn>
                                        <p:tgtEl>
                                          <p:spTgt spid="338949"/>
                                        </p:tgtEl>
                                        <p:attrNameLst>
                                          <p:attrName>style.visibility</p:attrName>
                                        </p:attrNameLst>
                                      </p:cBhvr>
                                      <p:to>
                                        <p:strVal val="visible"/>
                                      </p:to>
                                    </p:set>
                                    <p:animEffect transition="in" filter="wipe(left)">
                                      <p:cBhvr>
                                        <p:cTn id="139" dur="500"/>
                                        <p:tgtEl>
                                          <p:spTgt spid="3389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946" grpId="0" animBg="1"/>
      <p:bldP spid="338947" grpId="0" animBg="1" autoUpdateAnimBg="0"/>
      <p:bldP spid="338948" grpId="0" autoUpdateAnimBg="0"/>
      <p:bldP spid="338949" grpId="0" autoUpdateAnimBg="0"/>
      <p:bldP spid="338952" grpId="0" autoUpdateAnimBg="0"/>
      <p:bldP spid="338955" grpId="0" autoUpdateAnimBg="0"/>
      <p:bldP spid="338965" grpId="0" autoUpdateAnimBg="0"/>
      <p:bldP spid="338979" grpId="0" autoUpdateAnimBg="0"/>
      <p:bldP spid="338986" grpId="0" autoUpdateAnimBg="0"/>
      <p:bldP spid="338998" grpId="0" autoUpdateAnimBg="0"/>
      <p:bldP spid="339007" grpId="0" autoUpdateAnimBg="0"/>
      <p:bldP spid="339020"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DC4D557-9FF6-48AD-BC50-08444B31F855}"/>
              </a:ext>
            </a:extLst>
          </p:cNvPr>
          <p:cNvSpPr>
            <a:spLocks noChangeArrowheads="1"/>
          </p:cNvSpPr>
          <p:nvPr/>
        </p:nvSpPr>
        <p:spPr bwMode="auto">
          <a:xfrm>
            <a:off x="914400" y="15240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r>
              <a:rPr kumimoji="1" lang="en-US" altLang="zh-CN" sz="2800" b="1">
                <a:solidFill>
                  <a:schemeClr val="accent2"/>
                </a:solidFill>
                <a:latin typeface="Times New Roman" panose="02020603050405020304" pitchFamily="18" charset="0"/>
                <a:ea typeface="宋体" panose="02010600030101010101" pitchFamily="2" charset="-122"/>
              </a:rPr>
              <a:t> </a:t>
            </a:r>
            <a:r>
              <a:rPr kumimoji="1" lang="zh-CN" altLang="en-US" sz="2800" b="1">
                <a:solidFill>
                  <a:schemeClr val="tx1"/>
                </a:solidFill>
                <a:latin typeface="华文中宋" panose="02010600040101010101" pitchFamily="2" charset="-122"/>
              </a:rPr>
              <a:t>定义</a:t>
            </a:r>
          </a:p>
        </p:txBody>
      </p:sp>
      <p:graphicFrame>
        <p:nvGraphicFramePr>
          <p:cNvPr id="3" name="Object 2">
            <a:extLst>
              <a:ext uri="{FF2B5EF4-FFF2-40B4-BE49-F238E27FC236}">
                <a16:creationId xmlns:a16="http://schemas.microsoft.com/office/drawing/2014/main" id="{36633D49-387F-47D0-933C-AF13DD006D1A}"/>
              </a:ext>
            </a:extLst>
          </p:cNvPr>
          <p:cNvGraphicFramePr>
            <a:graphicFrameLocks noChangeAspect="1"/>
          </p:cNvGraphicFramePr>
          <p:nvPr/>
        </p:nvGraphicFramePr>
        <p:xfrm>
          <a:off x="1524000" y="4464050"/>
          <a:ext cx="862013" cy="481013"/>
        </p:xfrm>
        <a:graphic>
          <a:graphicData uri="http://schemas.openxmlformats.org/presentationml/2006/ole">
            <mc:AlternateContent xmlns:mc="http://schemas.openxmlformats.org/markup-compatibility/2006">
              <mc:Choice xmlns:v="urn:schemas-microsoft-com:vml" Requires="v">
                <p:oleObj spid="_x0000_s26670" name="公式" r:id="rId3" imgW="863280" imgH="482400" progId="Equation.3">
                  <p:embed/>
                </p:oleObj>
              </mc:Choice>
              <mc:Fallback>
                <p:oleObj name="公式" r:id="rId3" imgW="863280" imgH="482400" progId="Equation.3">
                  <p:embed/>
                  <p:pic>
                    <p:nvPicPr>
                      <p:cNvPr id="3" name="Object 2">
                        <a:extLst>
                          <a:ext uri="{FF2B5EF4-FFF2-40B4-BE49-F238E27FC236}">
                            <a16:creationId xmlns:a16="http://schemas.microsoft.com/office/drawing/2014/main" id="{36633D49-387F-47D0-933C-AF13DD006D1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4464050"/>
                        <a:ext cx="862013" cy="481013"/>
                      </a:xfrm>
                      <a:prstGeom prst="rect">
                        <a:avLst/>
                      </a:prstGeom>
                      <a:noFill/>
                      <a:ln>
                        <a:noFill/>
                      </a:ln>
                      <a:effectLst/>
                      <a:extLst>
                        <a:ext uri="{909E8E84-426E-40DD-AFC4-6F175D3DCCD1}">
                          <a14:hiddenFill xmlns:a14="http://schemas.microsoft.com/office/drawing/2010/main">
                            <a:solidFill>
                              <a:srgbClr val="B5FFFF"/>
                            </a:solidFill>
                          </a14:hiddenFill>
                        </a:ext>
                        <a:ext uri="{91240B29-F687-4F45-9708-019B960494DF}">
                          <a14:hiddenLine xmlns:a14="http://schemas.microsoft.com/office/drawing/2010/main" w="9525">
                            <a:solidFill>
                              <a:srgbClr val="930FD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 name="Object 3">
            <a:extLst>
              <a:ext uri="{FF2B5EF4-FFF2-40B4-BE49-F238E27FC236}">
                <a16:creationId xmlns:a16="http://schemas.microsoft.com/office/drawing/2014/main" id="{F2B3FF81-638A-4224-928E-2E5BF5827E21}"/>
              </a:ext>
            </a:extLst>
          </p:cNvPr>
          <p:cNvGraphicFramePr>
            <a:graphicFrameLocks noChangeAspect="1"/>
          </p:cNvGraphicFramePr>
          <p:nvPr/>
        </p:nvGraphicFramePr>
        <p:xfrm>
          <a:off x="2362200" y="4464050"/>
          <a:ext cx="1739900" cy="481013"/>
        </p:xfrm>
        <a:graphic>
          <a:graphicData uri="http://schemas.openxmlformats.org/presentationml/2006/ole">
            <mc:AlternateContent xmlns:mc="http://schemas.openxmlformats.org/markup-compatibility/2006">
              <mc:Choice xmlns:v="urn:schemas-microsoft-com:vml" Requires="v">
                <p:oleObj spid="_x0000_s26671" name="公式" r:id="rId5" imgW="1739880" imgH="482400" progId="Equation.3">
                  <p:embed/>
                </p:oleObj>
              </mc:Choice>
              <mc:Fallback>
                <p:oleObj name="公式" r:id="rId5" imgW="1739880" imgH="482400" progId="Equation.3">
                  <p:embed/>
                  <p:pic>
                    <p:nvPicPr>
                      <p:cNvPr id="4" name="Object 3">
                        <a:extLst>
                          <a:ext uri="{FF2B5EF4-FFF2-40B4-BE49-F238E27FC236}">
                            <a16:creationId xmlns:a16="http://schemas.microsoft.com/office/drawing/2014/main" id="{F2B3FF81-638A-4224-928E-2E5BF5827E2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62200" y="4464050"/>
                        <a:ext cx="1739900" cy="481013"/>
                      </a:xfrm>
                      <a:prstGeom prst="rect">
                        <a:avLst/>
                      </a:prstGeom>
                      <a:noFill/>
                      <a:ln>
                        <a:noFill/>
                      </a:ln>
                      <a:effectLst/>
                      <a:extLst>
                        <a:ext uri="{909E8E84-426E-40DD-AFC4-6F175D3DCCD1}">
                          <a14:hiddenFill xmlns:a14="http://schemas.microsoft.com/office/drawing/2010/main">
                            <a:solidFill>
                              <a:srgbClr val="B5FFFF"/>
                            </a:solidFill>
                          </a14:hiddenFill>
                        </a:ext>
                        <a:ext uri="{91240B29-F687-4F45-9708-019B960494DF}">
                          <a14:hiddenLine xmlns:a14="http://schemas.microsoft.com/office/drawing/2010/main" w="9525">
                            <a:solidFill>
                              <a:srgbClr val="930FD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Object 4">
            <a:extLst>
              <a:ext uri="{FF2B5EF4-FFF2-40B4-BE49-F238E27FC236}">
                <a16:creationId xmlns:a16="http://schemas.microsoft.com/office/drawing/2014/main" id="{B99057D0-0904-4496-92EF-33860EF7ED0F}"/>
              </a:ext>
            </a:extLst>
          </p:cNvPr>
          <p:cNvGraphicFramePr>
            <a:graphicFrameLocks noChangeAspect="1"/>
          </p:cNvGraphicFramePr>
          <p:nvPr/>
        </p:nvGraphicFramePr>
        <p:xfrm>
          <a:off x="4114800" y="3886200"/>
          <a:ext cx="2019300" cy="1727200"/>
        </p:xfrm>
        <a:graphic>
          <a:graphicData uri="http://schemas.openxmlformats.org/presentationml/2006/ole">
            <mc:AlternateContent xmlns:mc="http://schemas.openxmlformats.org/markup-compatibility/2006">
              <mc:Choice xmlns:v="urn:schemas-microsoft-com:vml" Requires="v">
                <p:oleObj spid="_x0000_s26672" name="公式" r:id="rId7" imgW="2019240" imgH="1726920" progId="Equation.3">
                  <p:embed/>
                </p:oleObj>
              </mc:Choice>
              <mc:Fallback>
                <p:oleObj name="公式" r:id="rId7" imgW="2019240" imgH="1726920" progId="Equation.3">
                  <p:embed/>
                  <p:pic>
                    <p:nvPicPr>
                      <p:cNvPr id="5" name="Object 4">
                        <a:extLst>
                          <a:ext uri="{FF2B5EF4-FFF2-40B4-BE49-F238E27FC236}">
                            <a16:creationId xmlns:a16="http://schemas.microsoft.com/office/drawing/2014/main" id="{B99057D0-0904-4496-92EF-33860EF7ED0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14800" y="3886200"/>
                        <a:ext cx="2019300" cy="1727200"/>
                      </a:xfrm>
                      <a:prstGeom prst="rect">
                        <a:avLst/>
                      </a:prstGeom>
                      <a:noFill/>
                      <a:ln>
                        <a:noFill/>
                      </a:ln>
                      <a:effectLst/>
                      <a:extLst>
                        <a:ext uri="{909E8E84-426E-40DD-AFC4-6F175D3DCCD1}">
                          <a14:hiddenFill xmlns:a14="http://schemas.microsoft.com/office/drawing/2010/main">
                            <a:solidFill>
                              <a:srgbClr val="B5FFFF"/>
                            </a:solidFill>
                          </a14:hiddenFill>
                        </a:ext>
                        <a:ext uri="{91240B29-F687-4F45-9708-019B960494DF}">
                          <a14:hiddenLine xmlns:a14="http://schemas.microsoft.com/office/drawing/2010/main" w="9525">
                            <a:solidFill>
                              <a:srgbClr val="930FD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Object 5">
            <a:extLst>
              <a:ext uri="{FF2B5EF4-FFF2-40B4-BE49-F238E27FC236}">
                <a16:creationId xmlns:a16="http://schemas.microsoft.com/office/drawing/2014/main" id="{6C653C1B-9446-4972-831D-20AB1FB61058}"/>
              </a:ext>
            </a:extLst>
          </p:cNvPr>
          <p:cNvGraphicFramePr>
            <a:graphicFrameLocks noChangeAspect="1"/>
          </p:cNvGraphicFramePr>
          <p:nvPr/>
        </p:nvGraphicFramePr>
        <p:xfrm>
          <a:off x="1651000" y="2805113"/>
          <a:ext cx="3073400" cy="544512"/>
        </p:xfrm>
        <a:graphic>
          <a:graphicData uri="http://schemas.openxmlformats.org/presentationml/2006/ole">
            <mc:AlternateContent xmlns:mc="http://schemas.openxmlformats.org/markup-compatibility/2006">
              <mc:Choice xmlns:v="urn:schemas-microsoft-com:vml" Requires="v">
                <p:oleObj spid="_x0000_s26673" name="公式" r:id="rId9" imgW="3073320" imgH="545760" progId="Equation.3">
                  <p:embed/>
                </p:oleObj>
              </mc:Choice>
              <mc:Fallback>
                <p:oleObj name="公式" r:id="rId9" imgW="3073320" imgH="545760" progId="Equation.3">
                  <p:embed/>
                  <p:pic>
                    <p:nvPicPr>
                      <p:cNvPr id="6" name="Object 5">
                        <a:extLst>
                          <a:ext uri="{FF2B5EF4-FFF2-40B4-BE49-F238E27FC236}">
                            <a16:creationId xmlns:a16="http://schemas.microsoft.com/office/drawing/2014/main" id="{6C653C1B-9446-4972-831D-20AB1FB6105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51000" y="2805113"/>
                        <a:ext cx="3073400" cy="544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6">
            <a:extLst>
              <a:ext uri="{FF2B5EF4-FFF2-40B4-BE49-F238E27FC236}">
                <a16:creationId xmlns:a16="http://schemas.microsoft.com/office/drawing/2014/main" id="{DB90F16E-B33C-4474-9A10-5635DF39C69C}"/>
              </a:ext>
            </a:extLst>
          </p:cNvPr>
          <p:cNvGraphicFramePr>
            <a:graphicFrameLocks noChangeAspect="1"/>
          </p:cNvGraphicFramePr>
          <p:nvPr/>
        </p:nvGraphicFramePr>
        <p:xfrm>
          <a:off x="5003800" y="2805113"/>
          <a:ext cx="2921000" cy="544512"/>
        </p:xfrm>
        <a:graphic>
          <a:graphicData uri="http://schemas.openxmlformats.org/presentationml/2006/ole">
            <mc:AlternateContent xmlns:mc="http://schemas.openxmlformats.org/markup-compatibility/2006">
              <mc:Choice xmlns:v="urn:schemas-microsoft-com:vml" Requires="v">
                <p:oleObj spid="_x0000_s26674" name="公式" r:id="rId11" imgW="2920680" imgH="545760" progId="Equation.3">
                  <p:embed/>
                </p:oleObj>
              </mc:Choice>
              <mc:Fallback>
                <p:oleObj name="公式" r:id="rId11" imgW="2920680" imgH="545760" progId="Equation.3">
                  <p:embed/>
                  <p:pic>
                    <p:nvPicPr>
                      <p:cNvPr id="7" name="Object 6">
                        <a:extLst>
                          <a:ext uri="{FF2B5EF4-FFF2-40B4-BE49-F238E27FC236}">
                            <a16:creationId xmlns:a16="http://schemas.microsoft.com/office/drawing/2014/main" id="{DB90F16E-B33C-4474-9A10-5635DF39C69C}"/>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003800" y="2805113"/>
                        <a:ext cx="2921000" cy="544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 name="Text Box 8">
            <a:extLst>
              <a:ext uri="{FF2B5EF4-FFF2-40B4-BE49-F238E27FC236}">
                <a16:creationId xmlns:a16="http://schemas.microsoft.com/office/drawing/2014/main" id="{FD8F9925-F2B9-44A2-88ED-A596E3F6D884}"/>
              </a:ext>
            </a:extLst>
          </p:cNvPr>
          <p:cNvSpPr txBox="1">
            <a:spLocks noChangeArrowheads="1"/>
          </p:cNvSpPr>
          <p:nvPr/>
        </p:nvSpPr>
        <p:spPr bwMode="auto">
          <a:xfrm>
            <a:off x="990600" y="2757488"/>
            <a:ext cx="762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pPr>
              <a:spcBef>
                <a:spcPct val="50000"/>
              </a:spcBef>
            </a:pPr>
            <a:r>
              <a:rPr kumimoji="1" lang="zh-CN" altLang="en-US" sz="2800" b="1">
                <a:solidFill>
                  <a:schemeClr val="tx1"/>
                </a:solidFill>
                <a:latin typeface="华文中宋" panose="02010600040101010101" pitchFamily="2" charset="-122"/>
              </a:rPr>
              <a:t>设</a:t>
            </a:r>
          </a:p>
        </p:txBody>
      </p:sp>
      <p:graphicFrame>
        <p:nvGraphicFramePr>
          <p:cNvPr id="9" name="Object 7">
            <a:extLst>
              <a:ext uri="{FF2B5EF4-FFF2-40B4-BE49-F238E27FC236}">
                <a16:creationId xmlns:a16="http://schemas.microsoft.com/office/drawing/2014/main" id="{767D03BB-04A8-42DF-A3E3-72745E039542}"/>
              </a:ext>
            </a:extLst>
          </p:cNvPr>
          <p:cNvGraphicFramePr>
            <a:graphicFrameLocks noChangeAspect="1"/>
          </p:cNvGraphicFramePr>
          <p:nvPr/>
        </p:nvGraphicFramePr>
        <p:xfrm>
          <a:off x="1600200" y="3494088"/>
          <a:ext cx="2895600" cy="544512"/>
        </p:xfrm>
        <a:graphic>
          <a:graphicData uri="http://schemas.openxmlformats.org/presentationml/2006/ole">
            <mc:AlternateContent xmlns:mc="http://schemas.openxmlformats.org/markup-compatibility/2006">
              <mc:Choice xmlns:v="urn:schemas-microsoft-com:vml" Requires="v">
                <p:oleObj spid="_x0000_s26675" name="公式" r:id="rId13" imgW="2895480" imgH="545760" progId="Equation.3">
                  <p:embed/>
                </p:oleObj>
              </mc:Choice>
              <mc:Fallback>
                <p:oleObj name="公式" r:id="rId13" imgW="2895480" imgH="545760" progId="Equation.3">
                  <p:embed/>
                  <p:pic>
                    <p:nvPicPr>
                      <p:cNvPr id="9" name="Object 7">
                        <a:extLst>
                          <a:ext uri="{FF2B5EF4-FFF2-40B4-BE49-F238E27FC236}">
                            <a16:creationId xmlns:a16="http://schemas.microsoft.com/office/drawing/2014/main" id="{767D03BB-04A8-42DF-A3E3-72745E039542}"/>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600200" y="3494088"/>
                        <a:ext cx="2895600" cy="544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 name="Text Box 10">
            <a:extLst>
              <a:ext uri="{FF2B5EF4-FFF2-40B4-BE49-F238E27FC236}">
                <a16:creationId xmlns:a16="http://schemas.microsoft.com/office/drawing/2014/main" id="{508EF23C-8603-40C5-A1B1-B5894E350939}"/>
              </a:ext>
            </a:extLst>
          </p:cNvPr>
          <p:cNvSpPr txBox="1">
            <a:spLocks noChangeArrowheads="1"/>
          </p:cNvSpPr>
          <p:nvPr/>
        </p:nvSpPr>
        <p:spPr bwMode="auto">
          <a:xfrm>
            <a:off x="3657600" y="5715000"/>
            <a:ext cx="3657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pPr>
              <a:spcBef>
                <a:spcPct val="50000"/>
              </a:spcBef>
            </a:pPr>
            <a:r>
              <a:rPr kumimoji="1" lang="zh-CN" altLang="en-US" sz="2800" b="1">
                <a:solidFill>
                  <a:srgbClr val="FF0000"/>
                </a:solidFill>
                <a:latin typeface="华文中宋" panose="02010600040101010101" pitchFamily="2" charset="-122"/>
              </a:rPr>
              <a:t>混合积的坐标表达式</a:t>
            </a:r>
          </a:p>
        </p:txBody>
      </p:sp>
      <p:sp>
        <p:nvSpPr>
          <p:cNvPr id="11" name="Rectangle 11">
            <a:extLst>
              <a:ext uri="{FF2B5EF4-FFF2-40B4-BE49-F238E27FC236}">
                <a16:creationId xmlns:a16="http://schemas.microsoft.com/office/drawing/2014/main" id="{C2124608-34F8-4AAC-9A7D-B7CEFD78BC0C}"/>
              </a:ext>
            </a:extLst>
          </p:cNvPr>
          <p:cNvSpPr txBox="1">
            <a:spLocks noChangeArrowheads="1"/>
          </p:cNvSpPr>
          <p:nvPr/>
        </p:nvSpPr>
        <p:spPr>
          <a:xfrm>
            <a:off x="779463" y="457200"/>
            <a:ext cx="5889625" cy="1371600"/>
          </a:xfrm>
          <a:prstGeom prst="rect">
            <a:avLst/>
          </a:prstGeom>
          <a:noFill/>
          <a:ln/>
        </p:spPr>
        <p:txBody>
          <a:bodyPr/>
          <a:lstStyle/>
          <a:p>
            <a:pPr eaLnBrk="1" hangingPunct="1">
              <a:defRPr/>
            </a:pPr>
            <a:r>
              <a:rPr kumimoji="1" lang="zh-CN" altLang="en-US" sz="4000" b="1" dirty="0">
                <a:solidFill>
                  <a:schemeClr val="tx1"/>
                </a:solidFill>
                <a:latin typeface="Times New Roman" pitchFamily="18" charset="0"/>
                <a:ea typeface="+mj-ea"/>
                <a:cs typeface="+mj-cs"/>
              </a:rPr>
              <a:t>三、 *向量的混合积</a:t>
            </a:r>
          </a:p>
        </p:txBody>
      </p:sp>
      <p:sp>
        <p:nvSpPr>
          <p:cNvPr id="12" name="Text Box 12">
            <a:extLst>
              <a:ext uri="{FF2B5EF4-FFF2-40B4-BE49-F238E27FC236}">
                <a16:creationId xmlns:a16="http://schemas.microsoft.com/office/drawing/2014/main" id="{A056C18E-FCC1-48E2-B40F-1E9414E77A4E}"/>
              </a:ext>
            </a:extLst>
          </p:cNvPr>
          <p:cNvSpPr txBox="1">
            <a:spLocks noChangeArrowheads="1"/>
          </p:cNvSpPr>
          <p:nvPr/>
        </p:nvSpPr>
        <p:spPr bwMode="auto">
          <a:xfrm>
            <a:off x="1905000" y="1524000"/>
            <a:ext cx="3048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pPr>
              <a:spcBef>
                <a:spcPct val="50000"/>
              </a:spcBef>
            </a:pPr>
            <a:r>
              <a:rPr kumimoji="1" lang="zh-CN" altLang="en-US" sz="2800" b="1">
                <a:solidFill>
                  <a:schemeClr val="tx1"/>
                </a:solidFill>
                <a:latin typeface="华文中宋" panose="02010600040101010101" pitchFamily="2" charset="-122"/>
              </a:rPr>
              <a:t>设已知三个向量</a:t>
            </a:r>
          </a:p>
        </p:txBody>
      </p:sp>
      <p:grpSp>
        <p:nvGrpSpPr>
          <p:cNvPr id="13" name="Group 13">
            <a:extLst>
              <a:ext uri="{FF2B5EF4-FFF2-40B4-BE49-F238E27FC236}">
                <a16:creationId xmlns:a16="http://schemas.microsoft.com/office/drawing/2014/main" id="{E6692F63-5812-4C1A-BB67-F9AC59E99302}"/>
              </a:ext>
            </a:extLst>
          </p:cNvPr>
          <p:cNvGrpSpPr>
            <a:grpSpLocks/>
          </p:cNvGrpSpPr>
          <p:nvPr/>
        </p:nvGrpSpPr>
        <p:grpSpPr bwMode="auto">
          <a:xfrm>
            <a:off x="4648200" y="1520032"/>
            <a:ext cx="1371600" cy="609600"/>
            <a:chOff x="2400" y="624"/>
            <a:chExt cx="864" cy="384"/>
          </a:xfrm>
        </p:grpSpPr>
        <p:sp>
          <p:nvSpPr>
            <p:cNvPr id="23575" name="Rectangle 14">
              <a:extLst>
                <a:ext uri="{FF2B5EF4-FFF2-40B4-BE49-F238E27FC236}">
                  <a16:creationId xmlns:a16="http://schemas.microsoft.com/office/drawing/2014/main" id="{43A781D7-91C0-4BB5-B633-59C9E9572466}"/>
                </a:ext>
              </a:extLst>
            </p:cNvPr>
            <p:cNvSpPr>
              <a:spLocks noChangeArrowheads="1"/>
            </p:cNvSpPr>
            <p:nvPr/>
          </p:nvSpPr>
          <p:spPr bwMode="auto">
            <a:xfrm>
              <a:off x="2544" y="624"/>
              <a:ext cx="72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r>
                <a:rPr kumimoji="1" lang="zh-CN" altLang="en-US" sz="2800" b="1" dirty="0">
                  <a:solidFill>
                    <a:schemeClr val="tx1"/>
                  </a:solidFill>
                  <a:latin typeface="Times New Roman" panose="02020603050405020304" pitchFamily="18" charset="0"/>
                  <a:ea typeface="宋体" panose="02010600030101010101" pitchFamily="2" charset="-122"/>
                </a:rPr>
                <a:t>、、</a:t>
              </a:r>
              <a:r>
                <a:rPr kumimoji="1" lang="zh-CN" altLang="en-US" sz="1100" b="1" dirty="0">
                  <a:solidFill>
                    <a:schemeClr val="tx1"/>
                  </a:solidFill>
                  <a:latin typeface="Times New Roman" panose="02020603050405020304" pitchFamily="18" charset="0"/>
                  <a:ea typeface="宋体" panose="02010600030101010101" pitchFamily="2" charset="-122"/>
                </a:rPr>
                <a:t> </a:t>
              </a:r>
              <a:endParaRPr kumimoji="1" lang="zh-CN" altLang="en-US" sz="2400" dirty="0">
                <a:solidFill>
                  <a:schemeClr val="tx1"/>
                </a:solidFill>
                <a:latin typeface="Times New Roman" panose="02020603050405020304" pitchFamily="18" charset="0"/>
                <a:ea typeface="宋体" panose="02010600030101010101" pitchFamily="2" charset="-122"/>
              </a:endParaRPr>
            </a:p>
          </p:txBody>
        </p:sp>
        <p:graphicFrame>
          <p:nvGraphicFramePr>
            <p:cNvPr id="23562" name="Object 8">
              <a:extLst>
                <a:ext uri="{FF2B5EF4-FFF2-40B4-BE49-F238E27FC236}">
                  <a16:creationId xmlns:a16="http://schemas.microsoft.com/office/drawing/2014/main" id="{5CF947FD-8F7B-4971-8460-470E1ED5F41C}"/>
                </a:ext>
              </a:extLst>
            </p:cNvPr>
            <p:cNvGraphicFramePr>
              <a:graphicFrameLocks noChangeAspect="1"/>
            </p:cNvGraphicFramePr>
            <p:nvPr/>
          </p:nvGraphicFramePr>
          <p:xfrm>
            <a:off x="2400" y="672"/>
            <a:ext cx="205" cy="288"/>
          </p:xfrm>
          <a:graphic>
            <a:graphicData uri="http://schemas.openxmlformats.org/presentationml/2006/ole">
              <mc:AlternateContent xmlns:mc="http://schemas.openxmlformats.org/markup-compatibility/2006">
                <mc:Choice xmlns:v="urn:schemas-microsoft-com:vml" Requires="v">
                  <p:oleObj spid="_x0000_s26676" name="Equation" r:id="rId15" imgW="126720" imgH="177480" progId="Equation.3">
                    <p:embed/>
                  </p:oleObj>
                </mc:Choice>
                <mc:Fallback>
                  <p:oleObj name="Equation" r:id="rId15" imgW="126720" imgH="177480" progId="Equation.3">
                    <p:embed/>
                    <p:pic>
                      <p:nvPicPr>
                        <p:cNvPr id="23562" name="Object 8">
                          <a:extLst>
                            <a:ext uri="{FF2B5EF4-FFF2-40B4-BE49-F238E27FC236}">
                              <a16:creationId xmlns:a16="http://schemas.microsoft.com/office/drawing/2014/main" id="{5CF947FD-8F7B-4971-8460-470E1ED5F41C}"/>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400" y="672"/>
                          <a:ext cx="205" cy="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563" name="Object 9">
              <a:extLst>
                <a:ext uri="{FF2B5EF4-FFF2-40B4-BE49-F238E27FC236}">
                  <a16:creationId xmlns:a16="http://schemas.microsoft.com/office/drawing/2014/main" id="{42D148E4-0DB6-48D5-A9D5-7470300967FF}"/>
                </a:ext>
              </a:extLst>
            </p:cNvPr>
            <p:cNvGraphicFramePr>
              <a:graphicFrameLocks noChangeAspect="1"/>
            </p:cNvGraphicFramePr>
            <p:nvPr/>
          </p:nvGraphicFramePr>
          <p:xfrm>
            <a:off x="2688" y="624"/>
            <a:ext cx="191" cy="322"/>
          </p:xfrm>
          <a:graphic>
            <a:graphicData uri="http://schemas.openxmlformats.org/presentationml/2006/ole">
              <mc:AlternateContent xmlns:mc="http://schemas.openxmlformats.org/markup-compatibility/2006">
                <mc:Choice xmlns:v="urn:schemas-microsoft-com:vml" Requires="v">
                  <p:oleObj spid="_x0000_s26677" name="Equation" r:id="rId17" imgW="126720" imgH="215640" progId="Equation.3">
                    <p:embed/>
                  </p:oleObj>
                </mc:Choice>
                <mc:Fallback>
                  <p:oleObj name="Equation" r:id="rId17" imgW="126720" imgH="215640" progId="Equation.3">
                    <p:embed/>
                    <p:pic>
                      <p:nvPicPr>
                        <p:cNvPr id="23563" name="Object 9">
                          <a:extLst>
                            <a:ext uri="{FF2B5EF4-FFF2-40B4-BE49-F238E27FC236}">
                              <a16:creationId xmlns:a16="http://schemas.microsoft.com/office/drawing/2014/main" id="{42D148E4-0DB6-48D5-A9D5-7470300967FF}"/>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688" y="624"/>
                          <a:ext cx="191" cy="3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564" name="Object 10">
              <a:extLst>
                <a:ext uri="{FF2B5EF4-FFF2-40B4-BE49-F238E27FC236}">
                  <a16:creationId xmlns:a16="http://schemas.microsoft.com/office/drawing/2014/main" id="{27DB82AF-72B6-43DF-9C59-582E120BC989}"/>
                </a:ext>
              </a:extLst>
            </p:cNvPr>
            <p:cNvGraphicFramePr>
              <a:graphicFrameLocks noChangeAspect="1"/>
            </p:cNvGraphicFramePr>
            <p:nvPr/>
          </p:nvGraphicFramePr>
          <p:xfrm>
            <a:off x="2945" y="634"/>
            <a:ext cx="307" cy="374"/>
          </p:xfrm>
          <a:graphic>
            <a:graphicData uri="http://schemas.openxmlformats.org/presentationml/2006/ole">
              <mc:AlternateContent xmlns:mc="http://schemas.openxmlformats.org/markup-compatibility/2006">
                <mc:Choice xmlns:v="urn:schemas-microsoft-com:vml" Requires="v">
                  <p:oleObj spid="_x0000_s26678" name="Equation" r:id="rId19" imgW="164880" imgH="203040" progId="Equation.3">
                    <p:embed/>
                  </p:oleObj>
                </mc:Choice>
                <mc:Fallback>
                  <p:oleObj name="Equation" r:id="rId19" imgW="164880" imgH="203040" progId="Equation.3">
                    <p:embed/>
                    <p:pic>
                      <p:nvPicPr>
                        <p:cNvPr id="23564" name="Object 10">
                          <a:extLst>
                            <a:ext uri="{FF2B5EF4-FFF2-40B4-BE49-F238E27FC236}">
                              <a16:creationId xmlns:a16="http://schemas.microsoft.com/office/drawing/2014/main" id="{27DB82AF-72B6-43DF-9C59-582E120BC989}"/>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945" y="634"/>
                          <a:ext cx="307" cy="3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18" name="Text Box 18">
            <a:extLst>
              <a:ext uri="{FF2B5EF4-FFF2-40B4-BE49-F238E27FC236}">
                <a16:creationId xmlns:a16="http://schemas.microsoft.com/office/drawing/2014/main" id="{672B3C6B-ED3A-4C16-9780-1765773847DE}"/>
              </a:ext>
            </a:extLst>
          </p:cNvPr>
          <p:cNvSpPr txBox="1">
            <a:spLocks noChangeArrowheads="1"/>
          </p:cNvSpPr>
          <p:nvPr/>
        </p:nvSpPr>
        <p:spPr bwMode="auto">
          <a:xfrm>
            <a:off x="5715000" y="1538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pPr>
              <a:spcBef>
                <a:spcPct val="50000"/>
              </a:spcBef>
            </a:pPr>
            <a:r>
              <a:rPr kumimoji="1" lang="zh-CN" altLang="en-US" sz="2800" b="1">
                <a:solidFill>
                  <a:schemeClr val="tx1"/>
                </a:solidFill>
                <a:latin typeface="华文中宋" panose="02010600040101010101" pitchFamily="2" charset="-122"/>
              </a:rPr>
              <a:t>数量</a:t>
            </a:r>
          </a:p>
        </p:txBody>
      </p:sp>
      <p:graphicFrame>
        <p:nvGraphicFramePr>
          <p:cNvPr id="19" name="Object 11">
            <a:extLst>
              <a:ext uri="{FF2B5EF4-FFF2-40B4-BE49-F238E27FC236}">
                <a16:creationId xmlns:a16="http://schemas.microsoft.com/office/drawing/2014/main" id="{5549602B-CB2F-48AC-8D95-EB8594003D63}"/>
              </a:ext>
            </a:extLst>
          </p:cNvPr>
          <p:cNvGraphicFramePr>
            <a:graphicFrameLocks noChangeAspect="1"/>
          </p:cNvGraphicFramePr>
          <p:nvPr>
            <p:extLst>
              <p:ext uri="{D42A27DB-BD31-4B8C-83A1-F6EECF244321}">
                <p14:modId xmlns:p14="http://schemas.microsoft.com/office/powerpoint/2010/main" val="3763165424"/>
              </p:ext>
            </p:extLst>
          </p:nvPr>
        </p:nvGraphicFramePr>
        <p:xfrm>
          <a:off x="6672262" y="1554957"/>
          <a:ext cx="1438275" cy="485775"/>
        </p:xfrm>
        <a:graphic>
          <a:graphicData uri="http://schemas.openxmlformats.org/presentationml/2006/ole">
            <mc:AlternateContent xmlns:mc="http://schemas.openxmlformats.org/markup-compatibility/2006">
              <mc:Choice xmlns:v="urn:schemas-microsoft-com:vml" Requires="v">
                <p:oleObj spid="_x0000_s26679" r:id="rId21" imgW="1435100" imgH="482600" progId="Equation.3">
                  <p:embed/>
                </p:oleObj>
              </mc:Choice>
              <mc:Fallback>
                <p:oleObj r:id="rId21" imgW="1435100" imgH="482600" progId="Equation.3">
                  <p:embed/>
                  <p:pic>
                    <p:nvPicPr>
                      <p:cNvPr id="19" name="Object 11">
                        <a:extLst>
                          <a:ext uri="{FF2B5EF4-FFF2-40B4-BE49-F238E27FC236}">
                            <a16:creationId xmlns:a16="http://schemas.microsoft.com/office/drawing/2014/main" id="{5549602B-CB2F-48AC-8D95-EB8594003D63}"/>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672262" y="1554957"/>
                        <a:ext cx="1438275" cy="485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 name="Text Box 20">
            <a:extLst>
              <a:ext uri="{FF2B5EF4-FFF2-40B4-BE49-F238E27FC236}">
                <a16:creationId xmlns:a16="http://schemas.microsoft.com/office/drawing/2014/main" id="{443118FD-8FF0-4C61-81D3-7C06D6621F49}"/>
              </a:ext>
            </a:extLst>
          </p:cNvPr>
          <p:cNvSpPr txBox="1">
            <a:spLocks noChangeArrowheads="1"/>
          </p:cNvSpPr>
          <p:nvPr/>
        </p:nvSpPr>
        <p:spPr bwMode="auto">
          <a:xfrm>
            <a:off x="990600" y="2147888"/>
            <a:ext cx="2895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pPr>
              <a:spcBef>
                <a:spcPct val="50000"/>
              </a:spcBef>
            </a:pPr>
            <a:r>
              <a:rPr kumimoji="1" lang="zh-CN" altLang="en-US" sz="2800" b="1">
                <a:solidFill>
                  <a:schemeClr val="tx1"/>
                </a:solidFill>
                <a:latin typeface="华文中宋" panose="02010600040101010101" pitchFamily="2" charset="-122"/>
              </a:rPr>
              <a:t>称为这个向量的</a:t>
            </a:r>
          </a:p>
        </p:txBody>
      </p:sp>
      <p:sp>
        <p:nvSpPr>
          <p:cNvPr id="21" name="Text Box 21">
            <a:extLst>
              <a:ext uri="{FF2B5EF4-FFF2-40B4-BE49-F238E27FC236}">
                <a16:creationId xmlns:a16="http://schemas.microsoft.com/office/drawing/2014/main" id="{0071AB59-C41F-430B-8883-83C3375644FB}"/>
              </a:ext>
            </a:extLst>
          </p:cNvPr>
          <p:cNvSpPr txBox="1">
            <a:spLocks noChangeArrowheads="1"/>
          </p:cNvSpPr>
          <p:nvPr/>
        </p:nvSpPr>
        <p:spPr bwMode="auto">
          <a:xfrm>
            <a:off x="4724400" y="2133600"/>
            <a:ext cx="1524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pPr>
              <a:spcBef>
                <a:spcPct val="50000"/>
              </a:spcBef>
            </a:pPr>
            <a:r>
              <a:rPr kumimoji="1" lang="zh-CN" altLang="en-US" sz="2800" b="1">
                <a:solidFill>
                  <a:schemeClr val="tx1"/>
                </a:solidFill>
                <a:latin typeface="华文中宋" panose="02010600040101010101" pitchFamily="2" charset="-122"/>
              </a:rPr>
              <a:t>记为</a:t>
            </a:r>
          </a:p>
        </p:txBody>
      </p:sp>
      <p:graphicFrame>
        <p:nvGraphicFramePr>
          <p:cNvPr id="22" name="Object 12">
            <a:extLst>
              <a:ext uri="{FF2B5EF4-FFF2-40B4-BE49-F238E27FC236}">
                <a16:creationId xmlns:a16="http://schemas.microsoft.com/office/drawing/2014/main" id="{280D67BC-2D4E-43A9-983A-F54D6DBCE5B1}"/>
              </a:ext>
            </a:extLst>
          </p:cNvPr>
          <p:cNvGraphicFramePr>
            <a:graphicFrameLocks noChangeAspect="1"/>
          </p:cNvGraphicFramePr>
          <p:nvPr>
            <p:extLst>
              <p:ext uri="{D42A27DB-BD31-4B8C-83A1-F6EECF244321}">
                <p14:modId xmlns:p14="http://schemas.microsoft.com/office/powerpoint/2010/main" val="4088295953"/>
              </p:ext>
            </p:extLst>
          </p:nvPr>
        </p:nvGraphicFramePr>
        <p:xfrm>
          <a:off x="5802091" y="2053432"/>
          <a:ext cx="1143000" cy="660400"/>
        </p:xfrm>
        <a:graphic>
          <a:graphicData uri="http://schemas.openxmlformats.org/presentationml/2006/ole">
            <mc:AlternateContent xmlns:mc="http://schemas.openxmlformats.org/markup-compatibility/2006">
              <mc:Choice xmlns:v="urn:schemas-microsoft-com:vml" Requires="v">
                <p:oleObj spid="_x0000_s26680" name="公式" r:id="rId23" imgW="419040" imgH="241200" progId="Equation.3">
                  <p:embed/>
                </p:oleObj>
              </mc:Choice>
              <mc:Fallback>
                <p:oleObj name="公式" r:id="rId23" imgW="419040" imgH="241200" progId="Equation.3">
                  <p:embed/>
                  <p:pic>
                    <p:nvPicPr>
                      <p:cNvPr id="22" name="Object 12">
                        <a:extLst>
                          <a:ext uri="{FF2B5EF4-FFF2-40B4-BE49-F238E27FC236}">
                            <a16:creationId xmlns:a16="http://schemas.microsoft.com/office/drawing/2014/main" id="{280D67BC-2D4E-43A9-983A-F54D6DBCE5B1}"/>
                          </a:ext>
                        </a:extLst>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5802091" y="2053432"/>
                        <a:ext cx="1143000"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 name="Rectangle 23">
            <a:extLst>
              <a:ext uri="{FF2B5EF4-FFF2-40B4-BE49-F238E27FC236}">
                <a16:creationId xmlns:a16="http://schemas.microsoft.com/office/drawing/2014/main" id="{3337A024-1641-407D-A659-B17CBF18F4BE}"/>
              </a:ext>
            </a:extLst>
          </p:cNvPr>
          <p:cNvSpPr>
            <a:spLocks noChangeArrowheads="1"/>
          </p:cNvSpPr>
          <p:nvPr/>
        </p:nvSpPr>
        <p:spPr bwMode="auto">
          <a:xfrm>
            <a:off x="3577452" y="2133393"/>
            <a:ext cx="13779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wrap="none">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pPr>
              <a:spcBef>
                <a:spcPct val="50000"/>
              </a:spcBef>
            </a:pPr>
            <a:r>
              <a:rPr kumimoji="1" lang="zh-CN" altLang="en-US" sz="2800" b="1" dirty="0">
                <a:solidFill>
                  <a:schemeClr val="tx1"/>
                </a:solidFill>
                <a:latin typeface="华文中宋" panose="02010600040101010101" pitchFamily="2" charset="-122"/>
              </a:rPr>
              <a:t>混合积</a:t>
            </a:r>
            <a:r>
              <a:rPr kumimoji="1" lang="en-US" altLang="zh-CN" sz="2800" b="1" dirty="0">
                <a:solidFill>
                  <a:schemeClr val="tx1"/>
                </a:solidFill>
                <a:latin typeface="华文中宋" panose="02010600040101010101" pitchFamily="2" charset="-122"/>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500"/>
                                        <p:tgtEl>
                                          <p:spTgt spid="1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left)">
                                      <p:cBhvr>
                                        <p:cTn id="17" dur="500"/>
                                        <p:tgtEl>
                                          <p:spTgt spid="1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wipe(left)">
                                      <p:cBhvr>
                                        <p:cTn id="22" dur="500"/>
                                        <p:tgtEl>
                                          <p:spTgt spid="1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5"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p:cTn id="27" dur="1000" fill="hold"/>
                                        <p:tgtEl>
                                          <p:spTgt spid="19"/>
                                        </p:tgtEl>
                                        <p:attrNameLst>
                                          <p:attrName>ppt_w</p:attrName>
                                        </p:attrNameLst>
                                      </p:cBhvr>
                                      <p:tavLst>
                                        <p:tav tm="0">
                                          <p:val>
                                            <p:fltVal val="0"/>
                                          </p:val>
                                        </p:tav>
                                        <p:tav tm="100000">
                                          <p:val>
                                            <p:strVal val="#ppt_w"/>
                                          </p:val>
                                        </p:tav>
                                      </p:tavLst>
                                    </p:anim>
                                    <p:anim calcmode="lin" valueType="num">
                                      <p:cBhvr>
                                        <p:cTn id="28" dur="1000" fill="hold"/>
                                        <p:tgtEl>
                                          <p:spTgt spid="19"/>
                                        </p:tgtEl>
                                        <p:attrNameLst>
                                          <p:attrName>ppt_h</p:attrName>
                                        </p:attrNameLst>
                                      </p:cBhvr>
                                      <p:tavLst>
                                        <p:tav tm="0">
                                          <p:val>
                                            <p:fltVal val="0"/>
                                          </p:val>
                                        </p:tav>
                                        <p:tav tm="100000">
                                          <p:val>
                                            <p:strVal val="#ppt_h"/>
                                          </p:val>
                                        </p:tav>
                                      </p:tavLst>
                                    </p:anim>
                                    <p:anim calcmode="lin" valueType="num">
                                      <p:cBhvr>
                                        <p:cTn id="29" dur="1000" fill="hold"/>
                                        <p:tgtEl>
                                          <p:spTgt spid="19"/>
                                        </p:tgtEl>
                                        <p:attrNameLst>
                                          <p:attrName>ppt_x</p:attrName>
                                        </p:attrNameLst>
                                      </p:cBhvr>
                                      <p:tavLst>
                                        <p:tav tm="0" fmla="#ppt_x+(cos(-2*pi*(1-$))*-#ppt_x-sin(-2*pi*(1-$))*(1-#ppt_y))*(1-$)">
                                          <p:val>
                                            <p:fltVal val="0"/>
                                          </p:val>
                                        </p:tav>
                                        <p:tav tm="100000">
                                          <p:val>
                                            <p:fltVal val="1"/>
                                          </p:val>
                                        </p:tav>
                                      </p:tavLst>
                                    </p:anim>
                                    <p:anim calcmode="lin" valueType="num">
                                      <p:cBhvr>
                                        <p:cTn id="30" dur="1000" fill="hold"/>
                                        <p:tgtEl>
                                          <p:spTgt spid="19"/>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wipe(left)">
                                      <p:cBhvr>
                                        <p:cTn id="35" dur="500"/>
                                        <p:tgtEl>
                                          <p:spTgt spid="20"/>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23"/>
                                        </p:tgtEl>
                                        <p:attrNameLst>
                                          <p:attrName>style.visibility</p:attrName>
                                        </p:attrNameLst>
                                      </p:cBhvr>
                                      <p:to>
                                        <p:strVal val="visible"/>
                                      </p:to>
                                    </p:set>
                                    <p:animEffect transition="in" filter="wipe(left)">
                                      <p:cBhvr>
                                        <p:cTn id="40" dur="500"/>
                                        <p:tgtEl>
                                          <p:spTgt spid="23"/>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21"/>
                                        </p:tgtEl>
                                        <p:attrNameLst>
                                          <p:attrName>style.visibility</p:attrName>
                                        </p:attrNameLst>
                                      </p:cBhvr>
                                      <p:to>
                                        <p:strVal val="visible"/>
                                      </p:to>
                                    </p:set>
                                    <p:animEffect transition="in" filter="wipe(left)">
                                      <p:cBhvr>
                                        <p:cTn id="45" dur="500"/>
                                        <p:tgtEl>
                                          <p:spTgt spid="21"/>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 presetClass="entr" presetSubtype="2" fill="hold" nodeType="clickEffect">
                                  <p:stCondLst>
                                    <p:cond delay="0"/>
                                  </p:stCondLst>
                                  <p:childTnLst>
                                    <p:set>
                                      <p:cBhvr>
                                        <p:cTn id="49" dur="1" fill="hold">
                                          <p:stCondLst>
                                            <p:cond delay="0"/>
                                          </p:stCondLst>
                                        </p:cTn>
                                        <p:tgtEl>
                                          <p:spTgt spid="22"/>
                                        </p:tgtEl>
                                        <p:attrNameLst>
                                          <p:attrName>style.visibility</p:attrName>
                                        </p:attrNameLst>
                                      </p:cBhvr>
                                      <p:to>
                                        <p:strVal val="visible"/>
                                      </p:to>
                                    </p:set>
                                    <p:anim calcmode="lin" valueType="num">
                                      <p:cBhvr additive="base">
                                        <p:cTn id="50" dur="500" fill="hold"/>
                                        <p:tgtEl>
                                          <p:spTgt spid="22"/>
                                        </p:tgtEl>
                                        <p:attrNameLst>
                                          <p:attrName>ppt_x</p:attrName>
                                        </p:attrNameLst>
                                      </p:cBhvr>
                                      <p:tavLst>
                                        <p:tav tm="0">
                                          <p:val>
                                            <p:strVal val="1+#ppt_w/2"/>
                                          </p:val>
                                        </p:tav>
                                        <p:tav tm="100000">
                                          <p:val>
                                            <p:strVal val="#ppt_x"/>
                                          </p:val>
                                        </p:tav>
                                      </p:tavLst>
                                    </p:anim>
                                    <p:anim calcmode="lin" valueType="num">
                                      <p:cBhvr additive="base">
                                        <p:cTn id="51"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8"/>
                                        </p:tgtEl>
                                        <p:attrNameLst>
                                          <p:attrName>style.visibility</p:attrName>
                                        </p:attrNameLst>
                                      </p:cBhvr>
                                      <p:to>
                                        <p:strVal val="visible"/>
                                      </p:to>
                                    </p:set>
                                    <p:animEffect transition="in" filter="wipe(left)">
                                      <p:cBhvr>
                                        <p:cTn id="56" dur="500"/>
                                        <p:tgtEl>
                                          <p:spTgt spid="8"/>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8" fill="hold" nodeType="clickEffect">
                                  <p:stCondLst>
                                    <p:cond delay="0"/>
                                  </p:stCondLst>
                                  <p:childTnLst>
                                    <p:set>
                                      <p:cBhvr>
                                        <p:cTn id="60" dur="1" fill="hold">
                                          <p:stCondLst>
                                            <p:cond delay="0"/>
                                          </p:stCondLst>
                                        </p:cTn>
                                        <p:tgtEl>
                                          <p:spTgt spid="6"/>
                                        </p:tgtEl>
                                        <p:attrNameLst>
                                          <p:attrName>style.visibility</p:attrName>
                                        </p:attrNameLst>
                                      </p:cBhvr>
                                      <p:to>
                                        <p:strVal val="visible"/>
                                      </p:to>
                                    </p:set>
                                    <p:animEffect transition="in" filter="wipe(left)">
                                      <p:cBhvr>
                                        <p:cTn id="61" dur="500"/>
                                        <p:tgtEl>
                                          <p:spTgt spid="6"/>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8" fill="hold" nodeType="clickEffect">
                                  <p:stCondLst>
                                    <p:cond delay="0"/>
                                  </p:stCondLst>
                                  <p:childTnLst>
                                    <p:set>
                                      <p:cBhvr>
                                        <p:cTn id="65" dur="1" fill="hold">
                                          <p:stCondLst>
                                            <p:cond delay="0"/>
                                          </p:stCondLst>
                                        </p:cTn>
                                        <p:tgtEl>
                                          <p:spTgt spid="7"/>
                                        </p:tgtEl>
                                        <p:attrNameLst>
                                          <p:attrName>style.visibility</p:attrName>
                                        </p:attrNameLst>
                                      </p:cBhvr>
                                      <p:to>
                                        <p:strVal val="visible"/>
                                      </p:to>
                                    </p:set>
                                    <p:animEffect transition="in" filter="wipe(left)">
                                      <p:cBhvr>
                                        <p:cTn id="66" dur="500"/>
                                        <p:tgtEl>
                                          <p:spTgt spid="7"/>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8" fill="hold" nodeType="clickEffect">
                                  <p:stCondLst>
                                    <p:cond delay="0"/>
                                  </p:stCondLst>
                                  <p:childTnLst>
                                    <p:set>
                                      <p:cBhvr>
                                        <p:cTn id="70" dur="1" fill="hold">
                                          <p:stCondLst>
                                            <p:cond delay="0"/>
                                          </p:stCondLst>
                                        </p:cTn>
                                        <p:tgtEl>
                                          <p:spTgt spid="9"/>
                                        </p:tgtEl>
                                        <p:attrNameLst>
                                          <p:attrName>style.visibility</p:attrName>
                                        </p:attrNameLst>
                                      </p:cBhvr>
                                      <p:to>
                                        <p:strVal val="visible"/>
                                      </p:to>
                                    </p:set>
                                    <p:animEffect transition="in" filter="wipe(left)">
                                      <p:cBhvr>
                                        <p:cTn id="71" dur="500"/>
                                        <p:tgtEl>
                                          <p:spTgt spid="9"/>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8" fill="hold" nodeType="clickEffect">
                                  <p:stCondLst>
                                    <p:cond delay="0"/>
                                  </p:stCondLst>
                                  <p:childTnLst>
                                    <p:set>
                                      <p:cBhvr>
                                        <p:cTn id="75" dur="1" fill="hold">
                                          <p:stCondLst>
                                            <p:cond delay="0"/>
                                          </p:stCondLst>
                                        </p:cTn>
                                        <p:tgtEl>
                                          <p:spTgt spid="3"/>
                                        </p:tgtEl>
                                        <p:attrNameLst>
                                          <p:attrName>style.visibility</p:attrName>
                                        </p:attrNameLst>
                                      </p:cBhvr>
                                      <p:to>
                                        <p:strVal val="visible"/>
                                      </p:to>
                                    </p:set>
                                    <p:animEffect transition="in" filter="wipe(left)">
                                      <p:cBhvr>
                                        <p:cTn id="76" dur="500"/>
                                        <p:tgtEl>
                                          <p:spTgt spid="3"/>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8" fill="hold" nodeType="clickEffect">
                                  <p:stCondLst>
                                    <p:cond delay="0"/>
                                  </p:stCondLst>
                                  <p:childTnLst>
                                    <p:set>
                                      <p:cBhvr>
                                        <p:cTn id="80" dur="1" fill="hold">
                                          <p:stCondLst>
                                            <p:cond delay="0"/>
                                          </p:stCondLst>
                                        </p:cTn>
                                        <p:tgtEl>
                                          <p:spTgt spid="4"/>
                                        </p:tgtEl>
                                        <p:attrNameLst>
                                          <p:attrName>style.visibility</p:attrName>
                                        </p:attrNameLst>
                                      </p:cBhvr>
                                      <p:to>
                                        <p:strVal val="visible"/>
                                      </p:to>
                                    </p:set>
                                    <p:animEffect transition="in" filter="wipe(left)">
                                      <p:cBhvr>
                                        <p:cTn id="81" dur="500"/>
                                        <p:tgtEl>
                                          <p:spTgt spid="4"/>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22" presetClass="entr" presetSubtype="8" fill="hold" nodeType="clickEffect">
                                  <p:stCondLst>
                                    <p:cond delay="0"/>
                                  </p:stCondLst>
                                  <p:childTnLst>
                                    <p:set>
                                      <p:cBhvr>
                                        <p:cTn id="85" dur="1" fill="hold">
                                          <p:stCondLst>
                                            <p:cond delay="0"/>
                                          </p:stCondLst>
                                        </p:cTn>
                                        <p:tgtEl>
                                          <p:spTgt spid="5"/>
                                        </p:tgtEl>
                                        <p:attrNameLst>
                                          <p:attrName>style.visibility</p:attrName>
                                        </p:attrNameLst>
                                      </p:cBhvr>
                                      <p:to>
                                        <p:strVal val="visible"/>
                                      </p:to>
                                    </p:set>
                                    <p:animEffect transition="in" filter="wipe(left)">
                                      <p:cBhvr>
                                        <p:cTn id="86" dur="500"/>
                                        <p:tgtEl>
                                          <p:spTgt spid="5"/>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23" presetClass="entr" presetSubtype="16" fill="hold" grpId="0" nodeType="clickEffect">
                                  <p:stCondLst>
                                    <p:cond delay="0"/>
                                  </p:stCondLst>
                                  <p:childTnLst>
                                    <p:set>
                                      <p:cBhvr>
                                        <p:cTn id="90" dur="1" fill="hold">
                                          <p:stCondLst>
                                            <p:cond delay="0"/>
                                          </p:stCondLst>
                                        </p:cTn>
                                        <p:tgtEl>
                                          <p:spTgt spid="10"/>
                                        </p:tgtEl>
                                        <p:attrNameLst>
                                          <p:attrName>style.visibility</p:attrName>
                                        </p:attrNameLst>
                                      </p:cBhvr>
                                      <p:to>
                                        <p:strVal val="visible"/>
                                      </p:to>
                                    </p:set>
                                    <p:anim calcmode="lin" valueType="num">
                                      <p:cBhvr>
                                        <p:cTn id="91" dur="500" fill="hold"/>
                                        <p:tgtEl>
                                          <p:spTgt spid="10"/>
                                        </p:tgtEl>
                                        <p:attrNameLst>
                                          <p:attrName>ppt_w</p:attrName>
                                        </p:attrNameLst>
                                      </p:cBhvr>
                                      <p:tavLst>
                                        <p:tav tm="0">
                                          <p:val>
                                            <p:fltVal val="0"/>
                                          </p:val>
                                        </p:tav>
                                        <p:tav tm="100000">
                                          <p:val>
                                            <p:strVal val="#ppt_w"/>
                                          </p:val>
                                        </p:tav>
                                      </p:tavLst>
                                    </p:anim>
                                    <p:anim calcmode="lin" valueType="num">
                                      <p:cBhvr>
                                        <p:cTn id="92"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8" grpId="0" autoUpdateAnimBg="0"/>
      <p:bldP spid="10" grpId="0" autoUpdateAnimBg="0"/>
      <p:bldP spid="12" grpId="0" autoUpdateAnimBg="0"/>
      <p:bldP spid="18" grpId="0" autoUpdateAnimBg="0"/>
      <p:bldP spid="20" grpId="0" autoUpdateAnimBg="0"/>
      <p:bldP spid="21" grpId="0" autoUpdateAnimBg="0"/>
      <p:bldP spid="23"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a:extLst>
              <a:ext uri="{FF2B5EF4-FFF2-40B4-BE49-F238E27FC236}">
                <a16:creationId xmlns:a16="http://schemas.microsoft.com/office/drawing/2014/main" id="{49656539-1FB6-4482-8953-A21E3F493A71}"/>
              </a:ext>
            </a:extLst>
          </p:cNvPr>
          <p:cNvSpPr txBox="1">
            <a:spLocks noChangeArrowheads="1"/>
          </p:cNvSpPr>
          <p:nvPr/>
        </p:nvSpPr>
        <p:spPr bwMode="auto">
          <a:xfrm>
            <a:off x="1524000" y="1066800"/>
            <a:ext cx="4038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pPr>
              <a:spcBef>
                <a:spcPct val="50000"/>
              </a:spcBef>
            </a:pPr>
            <a:r>
              <a:rPr kumimoji="1" lang="zh-CN" altLang="en-US" sz="2800" b="1">
                <a:solidFill>
                  <a:schemeClr val="tx1"/>
                </a:solidFill>
                <a:latin typeface="华文中宋" panose="02010600040101010101" pitchFamily="2" charset="-122"/>
              </a:rPr>
              <a:t>向量混合积的几何意义</a:t>
            </a:r>
          </a:p>
        </p:txBody>
      </p:sp>
      <p:sp>
        <p:nvSpPr>
          <p:cNvPr id="24596" name="Text Box 19">
            <a:extLst>
              <a:ext uri="{FF2B5EF4-FFF2-40B4-BE49-F238E27FC236}">
                <a16:creationId xmlns:a16="http://schemas.microsoft.com/office/drawing/2014/main" id="{633EF5A0-E613-44CF-9898-7E0170A18AB8}"/>
              </a:ext>
            </a:extLst>
          </p:cNvPr>
          <p:cNvSpPr txBox="1">
            <a:spLocks noChangeArrowheads="1"/>
          </p:cNvSpPr>
          <p:nvPr/>
        </p:nvSpPr>
        <p:spPr bwMode="auto">
          <a:xfrm>
            <a:off x="990600" y="533400"/>
            <a:ext cx="3429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pPr>
              <a:spcBef>
                <a:spcPct val="50000"/>
              </a:spcBef>
            </a:pPr>
            <a:r>
              <a:rPr kumimoji="1" lang="zh-CN" altLang="en-US" sz="2800" b="1">
                <a:solidFill>
                  <a:schemeClr val="tx1"/>
                </a:solidFill>
                <a:latin typeface="华文中宋" panose="02010600040101010101" pitchFamily="2" charset="-122"/>
              </a:rPr>
              <a:t>关于混合积的说明：</a:t>
            </a:r>
          </a:p>
        </p:txBody>
      </p:sp>
      <p:graphicFrame>
        <p:nvGraphicFramePr>
          <p:cNvPr id="4" name="Object 2">
            <a:extLst>
              <a:ext uri="{FF2B5EF4-FFF2-40B4-BE49-F238E27FC236}">
                <a16:creationId xmlns:a16="http://schemas.microsoft.com/office/drawing/2014/main" id="{945C7F6A-14FB-457D-9FE8-A6DF6154F274}"/>
              </a:ext>
            </a:extLst>
          </p:cNvPr>
          <p:cNvGraphicFramePr>
            <a:graphicFrameLocks noChangeAspect="1"/>
          </p:cNvGraphicFramePr>
          <p:nvPr/>
        </p:nvGraphicFramePr>
        <p:xfrm>
          <a:off x="1454150" y="4267200"/>
          <a:ext cx="1136650" cy="650875"/>
        </p:xfrm>
        <a:graphic>
          <a:graphicData uri="http://schemas.openxmlformats.org/presentationml/2006/ole">
            <mc:AlternateContent xmlns:mc="http://schemas.openxmlformats.org/markup-compatibility/2006">
              <mc:Choice xmlns:v="urn:schemas-microsoft-com:vml" Requires="v">
                <p:oleObj spid="_x0000_s27718" name="Equation" r:id="rId3" imgW="419040" imgH="241200" progId="Equation.3">
                  <p:embed/>
                </p:oleObj>
              </mc:Choice>
              <mc:Fallback>
                <p:oleObj name="Equation" r:id="rId3" imgW="419040" imgH="241200" progId="Equation.3">
                  <p:embed/>
                  <p:pic>
                    <p:nvPicPr>
                      <p:cNvPr id="4" name="Object 2">
                        <a:extLst>
                          <a:ext uri="{FF2B5EF4-FFF2-40B4-BE49-F238E27FC236}">
                            <a16:creationId xmlns:a16="http://schemas.microsoft.com/office/drawing/2014/main" id="{945C7F6A-14FB-457D-9FE8-A6DF6154F27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54150" y="4267200"/>
                        <a:ext cx="1136650" cy="65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Object 3">
            <a:extLst>
              <a:ext uri="{FF2B5EF4-FFF2-40B4-BE49-F238E27FC236}">
                <a16:creationId xmlns:a16="http://schemas.microsoft.com/office/drawing/2014/main" id="{DA6F383F-A96A-44A0-AB30-D0BB6041265A}"/>
              </a:ext>
            </a:extLst>
          </p:cNvPr>
          <p:cNvGraphicFramePr>
            <a:graphicFrameLocks noChangeAspect="1"/>
          </p:cNvGraphicFramePr>
          <p:nvPr/>
        </p:nvGraphicFramePr>
        <p:xfrm>
          <a:off x="2514600" y="4395788"/>
          <a:ext cx="1739900" cy="481012"/>
        </p:xfrm>
        <a:graphic>
          <a:graphicData uri="http://schemas.openxmlformats.org/presentationml/2006/ole">
            <mc:AlternateContent xmlns:mc="http://schemas.openxmlformats.org/markup-compatibility/2006">
              <mc:Choice xmlns:v="urn:schemas-microsoft-com:vml" Requires="v">
                <p:oleObj spid="_x0000_s27719" name="公式" r:id="rId5" imgW="1739880" imgH="482400" progId="Equation.3">
                  <p:embed/>
                </p:oleObj>
              </mc:Choice>
              <mc:Fallback>
                <p:oleObj name="公式" r:id="rId5" imgW="1739880" imgH="482400" progId="Equation.3">
                  <p:embed/>
                  <p:pic>
                    <p:nvPicPr>
                      <p:cNvPr id="5" name="Object 3">
                        <a:extLst>
                          <a:ext uri="{FF2B5EF4-FFF2-40B4-BE49-F238E27FC236}">
                            <a16:creationId xmlns:a16="http://schemas.microsoft.com/office/drawing/2014/main" id="{DA6F383F-A96A-44A0-AB30-D0BB6041265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14600" y="4395788"/>
                        <a:ext cx="1739900"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Object 4">
            <a:extLst>
              <a:ext uri="{FF2B5EF4-FFF2-40B4-BE49-F238E27FC236}">
                <a16:creationId xmlns:a16="http://schemas.microsoft.com/office/drawing/2014/main" id="{9894F68F-2368-4D14-A676-28ABCD5FA20A}"/>
              </a:ext>
            </a:extLst>
          </p:cNvPr>
          <p:cNvGraphicFramePr>
            <a:graphicFrameLocks noChangeAspect="1"/>
          </p:cNvGraphicFramePr>
          <p:nvPr/>
        </p:nvGraphicFramePr>
        <p:xfrm>
          <a:off x="4267200" y="4395788"/>
          <a:ext cx="1739900" cy="481012"/>
        </p:xfrm>
        <a:graphic>
          <a:graphicData uri="http://schemas.openxmlformats.org/presentationml/2006/ole">
            <mc:AlternateContent xmlns:mc="http://schemas.openxmlformats.org/markup-compatibility/2006">
              <mc:Choice xmlns:v="urn:schemas-microsoft-com:vml" Requires="v">
                <p:oleObj spid="_x0000_s27720" name="公式" r:id="rId7" imgW="1739880" imgH="482400" progId="Equation.3">
                  <p:embed/>
                </p:oleObj>
              </mc:Choice>
              <mc:Fallback>
                <p:oleObj name="公式" r:id="rId7" imgW="1739880" imgH="482400" progId="Equation.3">
                  <p:embed/>
                  <p:pic>
                    <p:nvPicPr>
                      <p:cNvPr id="6" name="Object 4">
                        <a:extLst>
                          <a:ext uri="{FF2B5EF4-FFF2-40B4-BE49-F238E27FC236}">
                            <a16:creationId xmlns:a16="http://schemas.microsoft.com/office/drawing/2014/main" id="{9894F68F-2368-4D14-A676-28ABCD5FA20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67200" y="4395788"/>
                        <a:ext cx="1739900"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5">
            <a:extLst>
              <a:ext uri="{FF2B5EF4-FFF2-40B4-BE49-F238E27FC236}">
                <a16:creationId xmlns:a16="http://schemas.microsoft.com/office/drawing/2014/main" id="{61AEB97F-E2C1-47C7-B2D5-E8ACFD53BA40}"/>
              </a:ext>
            </a:extLst>
          </p:cNvPr>
          <p:cNvGraphicFramePr>
            <a:graphicFrameLocks noChangeAspect="1"/>
          </p:cNvGraphicFramePr>
          <p:nvPr/>
        </p:nvGraphicFramePr>
        <p:xfrm>
          <a:off x="6096000" y="4395788"/>
          <a:ext cx="1739900" cy="481012"/>
        </p:xfrm>
        <a:graphic>
          <a:graphicData uri="http://schemas.openxmlformats.org/presentationml/2006/ole">
            <mc:AlternateContent xmlns:mc="http://schemas.openxmlformats.org/markup-compatibility/2006">
              <mc:Choice xmlns:v="urn:schemas-microsoft-com:vml" Requires="v">
                <p:oleObj spid="_x0000_s27721" name="公式" r:id="rId9" imgW="1739880" imgH="482400" progId="Equation.3">
                  <p:embed/>
                </p:oleObj>
              </mc:Choice>
              <mc:Fallback>
                <p:oleObj name="公式" r:id="rId9" imgW="1739880" imgH="482400" progId="Equation.3">
                  <p:embed/>
                  <p:pic>
                    <p:nvPicPr>
                      <p:cNvPr id="7" name="Object 5">
                        <a:extLst>
                          <a:ext uri="{FF2B5EF4-FFF2-40B4-BE49-F238E27FC236}">
                            <a16:creationId xmlns:a16="http://schemas.microsoft.com/office/drawing/2014/main" id="{61AEB97F-E2C1-47C7-B2D5-E8ACFD53BA40}"/>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096000" y="4395788"/>
                        <a:ext cx="1739900"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 name="Object 7">
            <a:extLst>
              <a:ext uri="{FF2B5EF4-FFF2-40B4-BE49-F238E27FC236}">
                <a16:creationId xmlns:a16="http://schemas.microsoft.com/office/drawing/2014/main" id="{2938B283-20AD-4D7F-83F6-67DEE306C2D6}"/>
              </a:ext>
            </a:extLst>
          </p:cNvPr>
          <p:cNvGraphicFramePr>
            <a:graphicFrameLocks noChangeAspect="1"/>
          </p:cNvGraphicFramePr>
          <p:nvPr/>
        </p:nvGraphicFramePr>
        <p:xfrm>
          <a:off x="4914900" y="5181600"/>
          <a:ext cx="800100" cy="252413"/>
        </p:xfrm>
        <a:graphic>
          <a:graphicData uri="http://schemas.openxmlformats.org/presentationml/2006/ole">
            <mc:AlternateContent xmlns:mc="http://schemas.openxmlformats.org/markup-compatibility/2006">
              <mc:Choice xmlns:v="urn:schemas-microsoft-com:vml" Requires="v">
                <p:oleObj spid="_x0000_s27722" name="公式" r:id="rId11" imgW="799920" imgH="253800" progId="Equation.3">
                  <p:embed/>
                </p:oleObj>
              </mc:Choice>
              <mc:Fallback>
                <p:oleObj name="公式" r:id="rId11" imgW="799920" imgH="253800" progId="Equation.3">
                  <p:embed/>
                  <p:pic>
                    <p:nvPicPr>
                      <p:cNvPr id="9" name="Object 7">
                        <a:extLst>
                          <a:ext uri="{FF2B5EF4-FFF2-40B4-BE49-F238E27FC236}">
                            <a16:creationId xmlns:a16="http://schemas.microsoft.com/office/drawing/2014/main" id="{2938B283-20AD-4D7F-83F6-67DEE306C2D6}"/>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914900" y="5181600"/>
                        <a:ext cx="800100" cy="252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 name="Object 8">
            <a:extLst>
              <a:ext uri="{FF2B5EF4-FFF2-40B4-BE49-F238E27FC236}">
                <a16:creationId xmlns:a16="http://schemas.microsoft.com/office/drawing/2014/main" id="{A37709A1-44BC-4C2E-AFE3-2B617AFAFCA9}"/>
              </a:ext>
            </a:extLst>
          </p:cNvPr>
          <p:cNvGraphicFramePr>
            <a:graphicFrameLocks noChangeAspect="1"/>
          </p:cNvGraphicFramePr>
          <p:nvPr/>
        </p:nvGraphicFramePr>
        <p:xfrm>
          <a:off x="5791200" y="5029200"/>
          <a:ext cx="1435100" cy="481013"/>
        </p:xfrm>
        <a:graphic>
          <a:graphicData uri="http://schemas.openxmlformats.org/presentationml/2006/ole">
            <mc:AlternateContent xmlns:mc="http://schemas.openxmlformats.org/markup-compatibility/2006">
              <mc:Choice xmlns:v="urn:schemas-microsoft-com:vml" Requires="v">
                <p:oleObj spid="_x0000_s27723" name="公式" r:id="rId13" imgW="1434960" imgH="482400" progId="Equation.3">
                  <p:embed/>
                </p:oleObj>
              </mc:Choice>
              <mc:Fallback>
                <p:oleObj name="公式" r:id="rId13" imgW="1434960" imgH="482400" progId="Equation.3">
                  <p:embed/>
                  <p:pic>
                    <p:nvPicPr>
                      <p:cNvPr id="10" name="Object 8">
                        <a:extLst>
                          <a:ext uri="{FF2B5EF4-FFF2-40B4-BE49-F238E27FC236}">
                            <a16:creationId xmlns:a16="http://schemas.microsoft.com/office/drawing/2014/main" id="{A37709A1-44BC-4C2E-AFE3-2B617AFAFCA9}"/>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791200" y="5029200"/>
                        <a:ext cx="1435100"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 name="Arc 27">
            <a:extLst>
              <a:ext uri="{FF2B5EF4-FFF2-40B4-BE49-F238E27FC236}">
                <a16:creationId xmlns:a16="http://schemas.microsoft.com/office/drawing/2014/main" id="{6D4A9D96-1AD3-4488-AC00-EEE3B5D49B15}"/>
              </a:ext>
            </a:extLst>
          </p:cNvPr>
          <p:cNvSpPr>
            <a:spLocks/>
          </p:cNvSpPr>
          <p:nvPr/>
        </p:nvSpPr>
        <p:spPr bwMode="auto">
          <a:xfrm>
            <a:off x="8001000" y="839788"/>
            <a:ext cx="506413" cy="912812"/>
          </a:xfrm>
          <a:custGeom>
            <a:avLst/>
            <a:gdLst>
              <a:gd name="T0" fmla="*/ 2147483647 w 18686"/>
              <a:gd name="T1" fmla="*/ 0 h 21563"/>
              <a:gd name="T2" fmla="*/ 2147483647 w 18686"/>
              <a:gd name="T3" fmla="*/ 2147483647 h 21563"/>
              <a:gd name="T4" fmla="*/ 0 w 18686"/>
              <a:gd name="T5" fmla="*/ 2147483647 h 21563"/>
              <a:gd name="T6" fmla="*/ 0 60000 65536"/>
              <a:gd name="T7" fmla="*/ 0 60000 65536"/>
              <a:gd name="T8" fmla="*/ 0 60000 65536"/>
              <a:gd name="T9" fmla="*/ 0 w 18686"/>
              <a:gd name="T10" fmla="*/ 0 h 21563"/>
              <a:gd name="T11" fmla="*/ 18686 w 18686"/>
              <a:gd name="T12" fmla="*/ 21563 h 21563"/>
            </a:gdLst>
            <a:ahLst/>
            <a:cxnLst>
              <a:cxn ang="T6">
                <a:pos x="T0" y="T1"/>
              </a:cxn>
              <a:cxn ang="T7">
                <a:pos x="T2" y="T3"/>
              </a:cxn>
              <a:cxn ang="T8">
                <a:pos x="T4" y="T5"/>
              </a:cxn>
            </a:cxnLst>
            <a:rect l="T9" t="T10" r="T11" b="T12"/>
            <a:pathLst>
              <a:path w="18686" h="21563" fill="none" extrusionOk="0">
                <a:moveTo>
                  <a:pt x="1270" y="0"/>
                </a:moveTo>
                <a:cubicBezTo>
                  <a:pt x="8508" y="427"/>
                  <a:pt x="15049" y="4456"/>
                  <a:pt x="18685" y="10728"/>
                </a:cubicBezTo>
              </a:path>
              <a:path w="18686" h="21563" stroke="0" extrusionOk="0">
                <a:moveTo>
                  <a:pt x="1270" y="0"/>
                </a:moveTo>
                <a:cubicBezTo>
                  <a:pt x="8508" y="427"/>
                  <a:pt x="15049" y="4456"/>
                  <a:pt x="18685" y="10728"/>
                </a:cubicBezTo>
                <a:lnTo>
                  <a:pt x="0" y="21563"/>
                </a:lnTo>
                <a:close/>
              </a:path>
            </a:pathLst>
          </a:custGeom>
          <a:noFill/>
          <a:ln w="38100">
            <a:solidFill>
              <a:srgbClr val="FF0000"/>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12" name="Arc 28">
            <a:extLst>
              <a:ext uri="{FF2B5EF4-FFF2-40B4-BE49-F238E27FC236}">
                <a16:creationId xmlns:a16="http://schemas.microsoft.com/office/drawing/2014/main" id="{27A2E1A5-200D-4B85-9FFD-3160D4407DED}"/>
              </a:ext>
            </a:extLst>
          </p:cNvPr>
          <p:cNvSpPr>
            <a:spLocks/>
          </p:cNvSpPr>
          <p:nvPr/>
        </p:nvSpPr>
        <p:spPr bwMode="auto">
          <a:xfrm rot="-5783317">
            <a:off x="7553325" y="619126"/>
            <a:ext cx="593725" cy="914400"/>
          </a:xfrm>
          <a:custGeom>
            <a:avLst/>
            <a:gdLst>
              <a:gd name="T0" fmla="*/ 2147483647 w 16405"/>
              <a:gd name="T1" fmla="*/ 0 h 21591"/>
              <a:gd name="T2" fmla="*/ 2147483647 w 16405"/>
              <a:gd name="T3" fmla="*/ 2147483647 h 21591"/>
              <a:gd name="T4" fmla="*/ 0 w 16405"/>
              <a:gd name="T5" fmla="*/ 2147483647 h 21591"/>
              <a:gd name="T6" fmla="*/ 0 60000 65536"/>
              <a:gd name="T7" fmla="*/ 0 60000 65536"/>
              <a:gd name="T8" fmla="*/ 0 60000 65536"/>
              <a:gd name="T9" fmla="*/ 0 w 16405"/>
              <a:gd name="T10" fmla="*/ 0 h 21591"/>
              <a:gd name="T11" fmla="*/ 16405 w 16405"/>
              <a:gd name="T12" fmla="*/ 21591 h 21591"/>
            </a:gdLst>
            <a:ahLst/>
            <a:cxnLst>
              <a:cxn ang="T6">
                <a:pos x="T0" y="T1"/>
              </a:cxn>
              <a:cxn ang="T7">
                <a:pos x="T2" y="T3"/>
              </a:cxn>
              <a:cxn ang="T8">
                <a:pos x="T4" y="T5"/>
              </a:cxn>
            </a:cxnLst>
            <a:rect l="T9" t="T10" r="T11" b="T12"/>
            <a:pathLst>
              <a:path w="16405" h="21591" fill="none" extrusionOk="0">
                <a:moveTo>
                  <a:pt x="612" y="-1"/>
                </a:moveTo>
                <a:cubicBezTo>
                  <a:pt x="6704" y="172"/>
                  <a:pt x="12440" y="2910"/>
                  <a:pt x="16405" y="7539"/>
                </a:cubicBezTo>
              </a:path>
              <a:path w="16405" h="21591" stroke="0" extrusionOk="0">
                <a:moveTo>
                  <a:pt x="612" y="-1"/>
                </a:moveTo>
                <a:cubicBezTo>
                  <a:pt x="6704" y="172"/>
                  <a:pt x="12440" y="2910"/>
                  <a:pt x="16405" y="7539"/>
                </a:cubicBezTo>
                <a:lnTo>
                  <a:pt x="0" y="21591"/>
                </a:lnTo>
                <a:close/>
              </a:path>
            </a:pathLst>
          </a:custGeom>
          <a:noFill/>
          <a:ln w="38100">
            <a:solidFill>
              <a:srgbClr val="FF0000"/>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13" name="Arc 29">
            <a:extLst>
              <a:ext uri="{FF2B5EF4-FFF2-40B4-BE49-F238E27FC236}">
                <a16:creationId xmlns:a16="http://schemas.microsoft.com/office/drawing/2014/main" id="{B456D683-C6BD-4499-B64E-CD6B8E63198C}"/>
              </a:ext>
            </a:extLst>
          </p:cNvPr>
          <p:cNvSpPr>
            <a:spLocks/>
          </p:cNvSpPr>
          <p:nvPr/>
        </p:nvSpPr>
        <p:spPr bwMode="auto">
          <a:xfrm rot="8823777">
            <a:off x="7454900" y="990600"/>
            <a:ext cx="698500" cy="914400"/>
          </a:xfrm>
          <a:custGeom>
            <a:avLst/>
            <a:gdLst>
              <a:gd name="T0" fmla="*/ 0 w 19323"/>
              <a:gd name="T1" fmla="*/ 2147483647 h 21600"/>
              <a:gd name="T2" fmla="*/ 2147483647 w 19323"/>
              <a:gd name="T3" fmla="*/ 2147483647 h 21600"/>
              <a:gd name="T4" fmla="*/ 2147483647 w 19323"/>
              <a:gd name="T5" fmla="*/ 2147483647 h 21600"/>
              <a:gd name="T6" fmla="*/ 0 60000 65536"/>
              <a:gd name="T7" fmla="*/ 0 60000 65536"/>
              <a:gd name="T8" fmla="*/ 0 60000 65536"/>
              <a:gd name="T9" fmla="*/ 0 w 19323"/>
              <a:gd name="T10" fmla="*/ 0 h 21600"/>
              <a:gd name="T11" fmla="*/ 19323 w 19323"/>
              <a:gd name="T12" fmla="*/ 21600 h 21600"/>
            </a:gdLst>
            <a:ahLst/>
            <a:cxnLst>
              <a:cxn ang="T6">
                <a:pos x="T0" y="T1"/>
              </a:cxn>
              <a:cxn ang="T7">
                <a:pos x="T2" y="T3"/>
              </a:cxn>
              <a:cxn ang="T8">
                <a:pos x="T4" y="T5"/>
              </a:cxn>
            </a:cxnLst>
            <a:rect l="T9" t="T10" r="T11" b="T12"/>
            <a:pathLst>
              <a:path w="19323" h="21600" fill="none" extrusionOk="0">
                <a:moveTo>
                  <a:pt x="0" y="140"/>
                </a:moveTo>
                <a:cubicBezTo>
                  <a:pt x="815" y="46"/>
                  <a:pt x="1635" y="-1"/>
                  <a:pt x="2456" y="0"/>
                </a:cubicBezTo>
                <a:cubicBezTo>
                  <a:pt x="9017" y="0"/>
                  <a:pt x="15223" y="2982"/>
                  <a:pt x="19323" y="8106"/>
                </a:cubicBezTo>
              </a:path>
              <a:path w="19323" h="21600" stroke="0" extrusionOk="0">
                <a:moveTo>
                  <a:pt x="0" y="140"/>
                </a:moveTo>
                <a:cubicBezTo>
                  <a:pt x="815" y="46"/>
                  <a:pt x="1635" y="-1"/>
                  <a:pt x="2456" y="0"/>
                </a:cubicBezTo>
                <a:cubicBezTo>
                  <a:pt x="9017" y="0"/>
                  <a:pt x="15223" y="2982"/>
                  <a:pt x="19323" y="8106"/>
                </a:cubicBezTo>
                <a:lnTo>
                  <a:pt x="2456" y="21600"/>
                </a:lnTo>
                <a:close/>
              </a:path>
            </a:pathLst>
          </a:custGeom>
          <a:noFill/>
          <a:ln w="38100">
            <a:solidFill>
              <a:srgbClr val="FF0000"/>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graphicFrame>
        <p:nvGraphicFramePr>
          <p:cNvPr id="14" name="Object 9">
            <a:extLst>
              <a:ext uri="{FF2B5EF4-FFF2-40B4-BE49-F238E27FC236}">
                <a16:creationId xmlns:a16="http://schemas.microsoft.com/office/drawing/2014/main" id="{31369EC6-C940-4986-BEF5-2280E51A0B17}"/>
              </a:ext>
            </a:extLst>
          </p:cNvPr>
          <p:cNvGraphicFramePr>
            <a:graphicFrameLocks noChangeAspect="1"/>
          </p:cNvGraphicFramePr>
          <p:nvPr/>
        </p:nvGraphicFramePr>
        <p:xfrm>
          <a:off x="8305800" y="1295400"/>
          <a:ext cx="312738" cy="444500"/>
        </p:xfrm>
        <a:graphic>
          <a:graphicData uri="http://schemas.openxmlformats.org/presentationml/2006/ole">
            <mc:AlternateContent xmlns:mc="http://schemas.openxmlformats.org/markup-compatibility/2006">
              <mc:Choice xmlns:v="urn:schemas-microsoft-com:vml" Requires="v">
                <p:oleObj spid="_x0000_s27724" name="Equation" r:id="rId15" imgW="126720" imgH="177480" progId="Equation.3">
                  <p:embed/>
                </p:oleObj>
              </mc:Choice>
              <mc:Fallback>
                <p:oleObj name="Equation" r:id="rId15" imgW="126720" imgH="177480" progId="Equation.3">
                  <p:embed/>
                  <p:pic>
                    <p:nvPicPr>
                      <p:cNvPr id="14" name="Object 9">
                        <a:extLst>
                          <a:ext uri="{FF2B5EF4-FFF2-40B4-BE49-F238E27FC236}">
                            <a16:creationId xmlns:a16="http://schemas.microsoft.com/office/drawing/2014/main" id="{31369EC6-C940-4986-BEF5-2280E51A0B17}"/>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305800" y="1295400"/>
                        <a:ext cx="312738"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 name="Object 10">
            <a:extLst>
              <a:ext uri="{FF2B5EF4-FFF2-40B4-BE49-F238E27FC236}">
                <a16:creationId xmlns:a16="http://schemas.microsoft.com/office/drawing/2014/main" id="{ABDF17EE-6BC4-4A4E-AF4F-A6793607090C}"/>
              </a:ext>
            </a:extLst>
          </p:cNvPr>
          <p:cNvGraphicFramePr>
            <a:graphicFrameLocks noChangeAspect="1"/>
          </p:cNvGraphicFramePr>
          <p:nvPr/>
        </p:nvGraphicFramePr>
        <p:xfrm>
          <a:off x="7764463" y="473075"/>
          <a:ext cx="312737" cy="539750"/>
        </p:xfrm>
        <a:graphic>
          <a:graphicData uri="http://schemas.openxmlformats.org/presentationml/2006/ole">
            <mc:AlternateContent xmlns:mc="http://schemas.openxmlformats.org/markup-compatibility/2006">
              <mc:Choice xmlns:v="urn:schemas-microsoft-com:vml" Requires="v">
                <p:oleObj spid="_x0000_s27725" name="Equation" r:id="rId17" imgW="126720" imgH="215640" progId="Equation.3">
                  <p:embed/>
                </p:oleObj>
              </mc:Choice>
              <mc:Fallback>
                <p:oleObj name="Equation" r:id="rId17" imgW="126720" imgH="215640" progId="Equation.3">
                  <p:embed/>
                  <p:pic>
                    <p:nvPicPr>
                      <p:cNvPr id="15" name="Object 10">
                        <a:extLst>
                          <a:ext uri="{FF2B5EF4-FFF2-40B4-BE49-F238E27FC236}">
                            <a16:creationId xmlns:a16="http://schemas.microsoft.com/office/drawing/2014/main" id="{ABDF17EE-6BC4-4A4E-AF4F-A6793607090C}"/>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764463" y="473075"/>
                        <a:ext cx="312737" cy="539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 name="Object 11">
            <a:extLst>
              <a:ext uri="{FF2B5EF4-FFF2-40B4-BE49-F238E27FC236}">
                <a16:creationId xmlns:a16="http://schemas.microsoft.com/office/drawing/2014/main" id="{A7B00DC7-C877-49AA-8AD6-F6DE420A8706}"/>
              </a:ext>
            </a:extLst>
          </p:cNvPr>
          <p:cNvGraphicFramePr>
            <a:graphicFrameLocks noChangeAspect="1"/>
          </p:cNvGraphicFramePr>
          <p:nvPr/>
        </p:nvGraphicFramePr>
        <p:xfrm>
          <a:off x="7299325" y="1308100"/>
          <a:ext cx="312738" cy="444500"/>
        </p:xfrm>
        <a:graphic>
          <a:graphicData uri="http://schemas.openxmlformats.org/presentationml/2006/ole">
            <mc:AlternateContent xmlns:mc="http://schemas.openxmlformats.org/markup-compatibility/2006">
              <mc:Choice xmlns:v="urn:schemas-microsoft-com:vml" Requires="v">
                <p:oleObj spid="_x0000_s27726" name="Equation" r:id="rId19" imgW="126720" imgH="177480" progId="Equation.3">
                  <p:embed/>
                </p:oleObj>
              </mc:Choice>
              <mc:Fallback>
                <p:oleObj name="Equation" r:id="rId19" imgW="126720" imgH="177480" progId="Equation.3">
                  <p:embed/>
                  <p:pic>
                    <p:nvPicPr>
                      <p:cNvPr id="16" name="Object 11">
                        <a:extLst>
                          <a:ext uri="{FF2B5EF4-FFF2-40B4-BE49-F238E27FC236}">
                            <a16:creationId xmlns:a16="http://schemas.microsoft.com/office/drawing/2014/main" id="{A7B00DC7-C877-49AA-8AD6-F6DE420A8706}"/>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299325" y="1308100"/>
                        <a:ext cx="312738"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7" name="Rectangle 33">
            <a:extLst>
              <a:ext uri="{FF2B5EF4-FFF2-40B4-BE49-F238E27FC236}">
                <a16:creationId xmlns:a16="http://schemas.microsoft.com/office/drawing/2014/main" id="{FE71EEB9-F643-4C71-B516-9837754FE648}"/>
              </a:ext>
            </a:extLst>
          </p:cNvPr>
          <p:cNvSpPr>
            <a:spLocks noChangeArrowheads="1"/>
          </p:cNvSpPr>
          <p:nvPr/>
        </p:nvSpPr>
        <p:spPr bwMode="auto">
          <a:xfrm>
            <a:off x="990600" y="1066800"/>
            <a:ext cx="8509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pPr>
              <a:spcBef>
                <a:spcPct val="50000"/>
              </a:spcBef>
            </a:pPr>
            <a:r>
              <a:rPr kumimoji="1" lang="en-US" altLang="zh-CN" sz="2800" b="1">
                <a:solidFill>
                  <a:schemeClr val="tx1"/>
                </a:solidFill>
                <a:latin typeface="华文中宋" panose="02010600040101010101" pitchFamily="2" charset="-122"/>
              </a:rPr>
              <a:t>(1)</a:t>
            </a:r>
          </a:p>
        </p:txBody>
      </p:sp>
      <p:sp>
        <p:nvSpPr>
          <p:cNvPr id="18" name="Rectangle 34">
            <a:extLst>
              <a:ext uri="{FF2B5EF4-FFF2-40B4-BE49-F238E27FC236}">
                <a16:creationId xmlns:a16="http://schemas.microsoft.com/office/drawing/2014/main" id="{0A461AFC-F6D5-4391-B626-AD1F2FF78FE1}"/>
              </a:ext>
            </a:extLst>
          </p:cNvPr>
          <p:cNvSpPr>
            <a:spLocks noChangeArrowheads="1"/>
          </p:cNvSpPr>
          <p:nvPr/>
        </p:nvSpPr>
        <p:spPr bwMode="auto">
          <a:xfrm>
            <a:off x="990600" y="4343400"/>
            <a:ext cx="8509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r>
              <a:rPr kumimoji="1" lang="en-US" altLang="zh-CN" sz="2800" b="1">
                <a:solidFill>
                  <a:schemeClr val="tx1"/>
                </a:solidFill>
                <a:latin typeface="华文中宋" panose="02010600040101010101" pitchFamily="2" charset="-122"/>
              </a:rPr>
              <a:t>(2)</a:t>
            </a:r>
          </a:p>
        </p:txBody>
      </p:sp>
      <p:sp>
        <p:nvSpPr>
          <p:cNvPr id="19" name="Rectangle 35">
            <a:extLst>
              <a:ext uri="{FF2B5EF4-FFF2-40B4-BE49-F238E27FC236}">
                <a16:creationId xmlns:a16="http://schemas.microsoft.com/office/drawing/2014/main" id="{641EE22B-D22F-495F-84AB-AE5A158AB25F}"/>
              </a:ext>
            </a:extLst>
          </p:cNvPr>
          <p:cNvSpPr>
            <a:spLocks noChangeArrowheads="1"/>
          </p:cNvSpPr>
          <p:nvPr/>
        </p:nvSpPr>
        <p:spPr bwMode="auto">
          <a:xfrm>
            <a:off x="990600" y="5053013"/>
            <a:ext cx="18526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r>
              <a:rPr kumimoji="1" lang="en-US" altLang="zh-CN" sz="2800" b="1">
                <a:solidFill>
                  <a:schemeClr val="tx1"/>
                </a:solidFill>
                <a:latin typeface="华文中宋" panose="02010600040101010101" pitchFamily="2" charset="-122"/>
              </a:rPr>
              <a:t>(3) </a:t>
            </a:r>
            <a:r>
              <a:rPr kumimoji="1" lang="zh-CN" altLang="en-US" sz="2800" b="1">
                <a:solidFill>
                  <a:schemeClr val="tx1"/>
                </a:solidFill>
                <a:latin typeface="华文中宋" panose="02010600040101010101" pitchFamily="2" charset="-122"/>
              </a:rPr>
              <a:t>三向量</a:t>
            </a:r>
            <a:endParaRPr kumimoji="1" lang="en-US" altLang="zh-CN" sz="2800" b="1">
              <a:solidFill>
                <a:schemeClr val="tx1"/>
              </a:solidFill>
              <a:latin typeface="华文中宋" panose="02010600040101010101" pitchFamily="2" charset="-122"/>
            </a:endParaRPr>
          </a:p>
        </p:txBody>
      </p:sp>
      <p:grpSp>
        <p:nvGrpSpPr>
          <p:cNvPr id="3" name="Group 49">
            <a:extLst>
              <a:ext uri="{FF2B5EF4-FFF2-40B4-BE49-F238E27FC236}">
                <a16:creationId xmlns:a16="http://schemas.microsoft.com/office/drawing/2014/main" id="{1754A6E5-0CE6-4FD2-B4F7-EB6313C4C0EE}"/>
              </a:ext>
            </a:extLst>
          </p:cNvPr>
          <p:cNvGrpSpPr>
            <a:grpSpLocks/>
          </p:cNvGrpSpPr>
          <p:nvPr/>
        </p:nvGrpSpPr>
        <p:grpSpPr bwMode="auto">
          <a:xfrm>
            <a:off x="4953000" y="1447800"/>
            <a:ext cx="2438400" cy="1752600"/>
            <a:chOff x="2352" y="240"/>
            <a:chExt cx="1536" cy="1104"/>
          </a:xfrm>
        </p:grpSpPr>
        <p:sp>
          <p:nvSpPr>
            <p:cNvPr id="24616" name="AutoShape 41">
              <a:extLst>
                <a:ext uri="{FF2B5EF4-FFF2-40B4-BE49-F238E27FC236}">
                  <a16:creationId xmlns:a16="http://schemas.microsoft.com/office/drawing/2014/main" id="{C3091282-492E-4C92-9114-8DEE3AEC2BCC}"/>
                </a:ext>
              </a:extLst>
            </p:cNvPr>
            <p:cNvSpPr>
              <a:spLocks noChangeArrowheads="1"/>
            </p:cNvSpPr>
            <p:nvPr/>
          </p:nvSpPr>
          <p:spPr bwMode="auto">
            <a:xfrm rot="1765510">
              <a:off x="2448" y="432"/>
              <a:ext cx="1440" cy="816"/>
            </a:xfrm>
            <a:prstGeom prst="cube">
              <a:avLst>
                <a:gd name="adj" fmla="val 25000"/>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endParaRPr lang="zh-CN" altLang="en-US"/>
            </a:p>
          </p:txBody>
        </p:sp>
        <p:sp>
          <p:nvSpPr>
            <p:cNvPr id="24617" name="Line 42">
              <a:extLst>
                <a:ext uri="{FF2B5EF4-FFF2-40B4-BE49-F238E27FC236}">
                  <a16:creationId xmlns:a16="http://schemas.microsoft.com/office/drawing/2014/main" id="{692F88FE-8FD3-410A-9084-F6F328F3F8A6}"/>
                </a:ext>
              </a:extLst>
            </p:cNvPr>
            <p:cNvSpPr>
              <a:spLocks noChangeShapeType="1"/>
            </p:cNvSpPr>
            <p:nvPr/>
          </p:nvSpPr>
          <p:spPr bwMode="auto">
            <a:xfrm flipH="1">
              <a:off x="2640" y="240"/>
              <a:ext cx="288" cy="528"/>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4618" name="Line 47">
              <a:extLst>
                <a:ext uri="{FF2B5EF4-FFF2-40B4-BE49-F238E27FC236}">
                  <a16:creationId xmlns:a16="http://schemas.microsoft.com/office/drawing/2014/main" id="{FD68F24C-7541-40D9-A328-5916726AF86A}"/>
                </a:ext>
              </a:extLst>
            </p:cNvPr>
            <p:cNvSpPr>
              <a:spLocks noChangeShapeType="1"/>
            </p:cNvSpPr>
            <p:nvPr/>
          </p:nvSpPr>
          <p:spPr bwMode="auto">
            <a:xfrm flipV="1">
              <a:off x="2352" y="768"/>
              <a:ext cx="288" cy="96"/>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4619" name="Line 48">
              <a:extLst>
                <a:ext uri="{FF2B5EF4-FFF2-40B4-BE49-F238E27FC236}">
                  <a16:creationId xmlns:a16="http://schemas.microsoft.com/office/drawing/2014/main" id="{377C71D7-7D88-471A-B013-358EA64AF812}"/>
                </a:ext>
              </a:extLst>
            </p:cNvPr>
            <p:cNvSpPr>
              <a:spLocks noChangeShapeType="1"/>
            </p:cNvSpPr>
            <p:nvPr/>
          </p:nvSpPr>
          <p:spPr bwMode="auto">
            <a:xfrm flipH="1" flipV="1">
              <a:off x="2640" y="768"/>
              <a:ext cx="1008" cy="576"/>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8" name="Group 64">
            <a:extLst>
              <a:ext uri="{FF2B5EF4-FFF2-40B4-BE49-F238E27FC236}">
                <a16:creationId xmlns:a16="http://schemas.microsoft.com/office/drawing/2014/main" id="{B4DFBAA7-0EAD-4CA1-8F42-9904DC797C67}"/>
              </a:ext>
            </a:extLst>
          </p:cNvPr>
          <p:cNvGrpSpPr>
            <a:grpSpLocks/>
          </p:cNvGrpSpPr>
          <p:nvPr/>
        </p:nvGrpSpPr>
        <p:grpSpPr bwMode="auto">
          <a:xfrm>
            <a:off x="4876800" y="2349500"/>
            <a:ext cx="2446338" cy="1435100"/>
            <a:chOff x="3408" y="2016"/>
            <a:chExt cx="1541" cy="904"/>
          </a:xfrm>
        </p:grpSpPr>
        <p:sp>
          <p:nvSpPr>
            <p:cNvPr id="24613" name="Line 50">
              <a:extLst>
                <a:ext uri="{FF2B5EF4-FFF2-40B4-BE49-F238E27FC236}">
                  <a16:creationId xmlns:a16="http://schemas.microsoft.com/office/drawing/2014/main" id="{1ADA6BF5-59E0-4F5C-B326-FA5FCE18ABA3}"/>
                </a:ext>
              </a:extLst>
            </p:cNvPr>
            <p:cNvSpPr>
              <a:spLocks noChangeShapeType="1"/>
            </p:cNvSpPr>
            <p:nvPr/>
          </p:nvSpPr>
          <p:spPr bwMode="auto">
            <a:xfrm rot="60000" flipV="1">
              <a:off x="4512" y="2544"/>
              <a:ext cx="288" cy="96"/>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4614" name="Line 51">
              <a:extLst>
                <a:ext uri="{FF2B5EF4-FFF2-40B4-BE49-F238E27FC236}">
                  <a16:creationId xmlns:a16="http://schemas.microsoft.com/office/drawing/2014/main" id="{8C4350A0-FF8E-4EAE-B674-666CA81C08BD}"/>
                </a:ext>
              </a:extLst>
            </p:cNvPr>
            <p:cNvSpPr>
              <a:spLocks noChangeShapeType="1"/>
            </p:cNvSpPr>
            <p:nvPr/>
          </p:nvSpPr>
          <p:spPr bwMode="auto">
            <a:xfrm flipH="1" flipV="1">
              <a:off x="3408" y="2016"/>
              <a:ext cx="1104" cy="624"/>
            </a:xfrm>
            <a:prstGeom prst="line">
              <a:avLst/>
            </a:prstGeom>
            <a:noFill/>
            <a:ln w="38100">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4615" name="Line 52">
              <a:extLst>
                <a:ext uri="{FF2B5EF4-FFF2-40B4-BE49-F238E27FC236}">
                  <a16:creationId xmlns:a16="http://schemas.microsoft.com/office/drawing/2014/main" id="{AA116B20-E7B4-41A4-AACE-293787EC9F1F}"/>
                </a:ext>
              </a:extLst>
            </p:cNvPr>
            <p:cNvSpPr>
              <a:spLocks noChangeShapeType="1"/>
            </p:cNvSpPr>
            <p:nvPr/>
          </p:nvSpPr>
          <p:spPr bwMode="auto">
            <a:xfrm flipV="1">
              <a:off x="4512" y="2112"/>
              <a:ext cx="314" cy="55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graphicFrame>
          <p:nvGraphicFramePr>
            <p:cNvPr id="24592" name="Object 12">
              <a:extLst>
                <a:ext uri="{FF2B5EF4-FFF2-40B4-BE49-F238E27FC236}">
                  <a16:creationId xmlns:a16="http://schemas.microsoft.com/office/drawing/2014/main" id="{5CCFC40B-5489-4C6F-A658-363E555B4617}"/>
                </a:ext>
              </a:extLst>
            </p:cNvPr>
            <p:cNvGraphicFramePr>
              <a:graphicFrameLocks noChangeAspect="1"/>
            </p:cNvGraphicFramePr>
            <p:nvPr/>
          </p:nvGraphicFramePr>
          <p:xfrm>
            <a:off x="4555" y="2640"/>
            <a:ext cx="197" cy="280"/>
          </p:xfrm>
          <a:graphic>
            <a:graphicData uri="http://schemas.openxmlformats.org/presentationml/2006/ole">
              <mc:AlternateContent xmlns:mc="http://schemas.openxmlformats.org/markup-compatibility/2006">
                <mc:Choice xmlns:v="urn:schemas-microsoft-com:vml" Requires="v">
                  <p:oleObj spid="_x0000_s27727" name="Equation" r:id="rId21" imgW="126720" imgH="177480" progId="Equation.3">
                    <p:embed/>
                  </p:oleObj>
                </mc:Choice>
                <mc:Fallback>
                  <p:oleObj name="Equation" r:id="rId21" imgW="126720" imgH="177480" progId="Equation.3">
                    <p:embed/>
                    <p:pic>
                      <p:nvPicPr>
                        <p:cNvPr id="24592" name="Object 12">
                          <a:extLst>
                            <a:ext uri="{FF2B5EF4-FFF2-40B4-BE49-F238E27FC236}">
                              <a16:creationId xmlns:a16="http://schemas.microsoft.com/office/drawing/2014/main" id="{5CCFC40B-5489-4C6F-A658-363E555B4617}"/>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4555" y="2640"/>
                          <a:ext cx="197" cy="2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593" name="Object 13">
              <a:extLst>
                <a:ext uri="{FF2B5EF4-FFF2-40B4-BE49-F238E27FC236}">
                  <a16:creationId xmlns:a16="http://schemas.microsoft.com/office/drawing/2014/main" id="{F838BE20-FFEB-4A12-BC24-0A09CDE13A3D}"/>
                </a:ext>
              </a:extLst>
            </p:cNvPr>
            <p:cNvGraphicFramePr>
              <a:graphicFrameLocks noChangeAspect="1"/>
            </p:cNvGraphicFramePr>
            <p:nvPr/>
          </p:nvGraphicFramePr>
          <p:xfrm>
            <a:off x="3840" y="2360"/>
            <a:ext cx="197" cy="340"/>
          </p:xfrm>
          <a:graphic>
            <a:graphicData uri="http://schemas.openxmlformats.org/presentationml/2006/ole">
              <mc:AlternateContent xmlns:mc="http://schemas.openxmlformats.org/markup-compatibility/2006">
                <mc:Choice xmlns:v="urn:schemas-microsoft-com:vml" Requires="v">
                  <p:oleObj spid="_x0000_s27728" name="Equation" r:id="rId23" imgW="126720" imgH="215640" progId="Equation.3">
                    <p:embed/>
                  </p:oleObj>
                </mc:Choice>
                <mc:Fallback>
                  <p:oleObj name="Equation" r:id="rId23" imgW="126720" imgH="215640" progId="Equation.3">
                    <p:embed/>
                    <p:pic>
                      <p:nvPicPr>
                        <p:cNvPr id="24593" name="Object 13">
                          <a:extLst>
                            <a:ext uri="{FF2B5EF4-FFF2-40B4-BE49-F238E27FC236}">
                              <a16:creationId xmlns:a16="http://schemas.microsoft.com/office/drawing/2014/main" id="{F838BE20-FFEB-4A12-BC24-0A09CDE13A3D}"/>
                            </a:ext>
                          </a:extLst>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840" y="2360"/>
                          <a:ext cx="197" cy="3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594" name="Object 14">
              <a:extLst>
                <a:ext uri="{FF2B5EF4-FFF2-40B4-BE49-F238E27FC236}">
                  <a16:creationId xmlns:a16="http://schemas.microsoft.com/office/drawing/2014/main" id="{FB7E872C-2F72-4476-B447-315D8A14FB28}"/>
                </a:ext>
              </a:extLst>
            </p:cNvPr>
            <p:cNvGraphicFramePr>
              <a:graphicFrameLocks noChangeAspect="1"/>
            </p:cNvGraphicFramePr>
            <p:nvPr/>
          </p:nvGraphicFramePr>
          <p:xfrm>
            <a:off x="4752" y="2128"/>
            <a:ext cx="197" cy="280"/>
          </p:xfrm>
          <a:graphic>
            <a:graphicData uri="http://schemas.openxmlformats.org/presentationml/2006/ole">
              <mc:AlternateContent xmlns:mc="http://schemas.openxmlformats.org/markup-compatibility/2006">
                <mc:Choice xmlns:v="urn:schemas-microsoft-com:vml" Requires="v">
                  <p:oleObj spid="_x0000_s27729" name="Equation" r:id="rId25" imgW="126720" imgH="177480" progId="Equation.3">
                    <p:embed/>
                  </p:oleObj>
                </mc:Choice>
                <mc:Fallback>
                  <p:oleObj name="Equation" r:id="rId25" imgW="126720" imgH="177480" progId="Equation.3">
                    <p:embed/>
                    <p:pic>
                      <p:nvPicPr>
                        <p:cNvPr id="24594" name="Object 14">
                          <a:extLst>
                            <a:ext uri="{FF2B5EF4-FFF2-40B4-BE49-F238E27FC236}">
                              <a16:creationId xmlns:a16="http://schemas.microsoft.com/office/drawing/2014/main" id="{FB7E872C-2F72-4476-B447-315D8A14FB28}"/>
                            </a:ext>
                          </a:extLst>
                        </p:cNvPr>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752" y="2128"/>
                          <a:ext cx="197" cy="2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20" name="Group 63">
            <a:extLst>
              <a:ext uri="{FF2B5EF4-FFF2-40B4-BE49-F238E27FC236}">
                <a16:creationId xmlns:a16="http://schemas.microsoft.com/office/drawing/2014/main" id="{7340C98B-F29E-4D4E-9E22-1D853961D675}"/>
              </a:ext>
            </a:extLst>
          </p:cNvPr>
          <p:cNvGrpSpPr>
            <a:grpSpLocks/>
          </p:cNvGrpSpPr>
          <p:nvPr/>
        </p:nvGrpSpPr>
        <p:grpSpPr bwMode="auto">
          <a:xfrm>
            <a:off x="6096000" y="2438400"/>
            <a:ext cx="685800" cy="914400"/>
            <a:chOff x="3072" y="864"/>
            <a:chExt cx="432" cy="576"/>
          </a:xfrm>
        </p:grpSpPr>
        <p:sp>
          <p:nvSpPr>
            <p:cNvPr id="24612" name="Line 53">
              <a:extLst>
                <a:ext uri="{FF2B5EF4-FFF2-40B4-BE49-F238E27FC236}">
                  <a16:creationId xmlns:a16="http://schemas.microsoft.com/office/drawing/2014/main" id="{79F5DE34-26BB-4AD2-B1C3-72A5473DAC46}"/>
                </a:ext>
              </a:extLst>
            </p:cNvPr>
            <p:cNvSpPr>
              <a:spLocks noChangeShapeType="1"/>
            </p:cNvSpPr>
            <p:nvPr/>
          </p:nvSpPr>
          <p:spPr bwMode="auto">
            <a:xfrm flipV="1">
              <a:off x="3408" y="864"/>
              <a:ext cx="96" cy="576"/>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graphicFrame>
          <p:nvGraphicFramePr>
            <p:cNvPr id="24591" name="Object 15">
              <a:extLst>
                <a:ext uri="{FF2B5EF4-FFF2-40B4-BE49-F238E27FC236}">
                  <a16:creationId xmlns:a16="http://schemas.microsoft.com/office/drawing/2014/main" id="{68F973DA-1B1C-4E6B-9837-1B0F6CB6EC29}"/>
                </a:ext>
              </a:extLst>
            </p:cNvPr>
            <p:cNvGraphicFramePr>
              <a:graphicFrameLocks noChangeAspect="1"/>
            </p:cNvGraphicFramePr>
            <p:nvPr/>
          </p:nvGraphicFramePr>
          <p:xfrm>
            <a:off x="3072" y="948"/>
            <a:ext cx="384" cy="204"/>
          </p:xfrm>
          <a:graphic>
            <a:graphicData uri="http://schemas.openxmlformats.org/presentationml/2006/ole">
              <mc:AlternateContent xmlns:mc="http://schemas.openxmlformats.org/markup-compatibility/2006">
                <mc:Choice xmlns:v="urn:schemas-microsoft-com:vml" Requires="v">
                  <p:oleObj spid="_x0000_s27730" name="公式" r:id="rId27" imgW="761760" imgH="406080" progId="Equation.3">
                    <p:embed/>
                  </p:oleObj>
                </mc:Choice>
                <mc:Fallback>
                  <p:oleObj name="公式" r:id="rId27" imgW="761760" imgH="406080" progId="Equation.3">
                    <p:embed/>
                    <p:pic>
                      <p:nvPicPr>
                        <p:cNvPr id="24591" name="Object 15">
                          <a:extLst>
                            <a:ext uri="{FF2B5EF4-FFF2-40B4-BE49-F238E27FC236}">
                              <a16:creationId xmlns:a16="http://schemas.microsoft.com/office/drawing/2014/main" id="{68F973DA-1B1C-4E6B-9837-1B0F6CB6EC29}"/>
                            </a:ext>
                          </a:extLst>
                        </p:cNvPr>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3072" y="948"/>
                          <a:ext cx="384" cy="2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35" name="Text Box 65">
            <a:extLst>
              <a:ext uri="{FF2B5EF4-FFF2-40B4-BE49-F238E27FC236}">
                <a16:creationId xmlns:a16="http://schemas.microsoft.com/office/drawing/2014/main" id="{289E6EDE-11B5-4203-8FE4-01DD255AC413}"/>
              </a:ext>
            </a:extLst>
          </p:cNvPr>
          <p:cNvSpPr txBox="1">
            <a:spLocks noChangeArrowheads="1"/>
          </p:cNvSpPr>
          <p:nvPr/>
        </p:nvSpPr>
        <p:spPr bwMode="auto">
          <a:xfrm>
            <a:off x="1600200" y="1676400"/>
            <a:ext cx="2743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pPr>
              <a:spcBef>
                <a:spcPct val="50000"/>
              </a:spcBef>
            </a:pPr>
            <a:r>
              <a:rPr kumimoji="1" lang="zh-CN" altLang="en-US" sz="2800" b="1">
                <a:solidFill>
                  <a:schemeClr val="tx1"/>
                </a:solidFill>
                <a:latin typeface="华文中宋" panose="02010600040101010101" pitchFamily="2" charset="-122"/>
              </a:rPr>
              <a:t>向量的混合积</a:t>
            </a:r>
          </a:p>
        </p:txBody>
      </p:sp>
      <p:graphicFrame>
        <p:nvGraphicFramePr>
          <p:cNvPr id="36" name="Object 16">
            <a:extLst>
              <a:ext uri="{FF2B5EF4-FFF2-40B4-BE49-F238E27FC236}">
                <a16:creationId xmlns:a16="http://schemas.microsoft.com/office/drawing/2014/main" id="{95C556B7-5E5E-4028-B2F0-21989EA05775}"/>
              </a:ext>
            </a:extLst>
          </p:cNvPr>
          <p:cNvGraphicFramePr>
            <a:graphicFrameLocks noChangeAspect="1"/>
          </p:cNvGraphicFramePr>
          <p:nvPr/>
        </p:nvGraphicFramePr>
        <p:xfrm>
          <a:off x="990600" y="2133600"/>
          <a:ext cx="1136650" cy="650875"/>
        </p:xfrm>
        <a:graphic>
          <a:graphicData uri="http://schemas.openxmlformats.org/presentationml/2006/ole">
            <mc:AlternateContent xmlns:mc="http://schemas.openxmlformats.org/markup-compatibility/2006">
              <mc:Choice xmlns:v="urn:schemas-microsoft-com:vml" Requires="v">
                <p:oleObj spid="_x0000_s27731" name="Equation" r:id="rId29" imgW="419040" imgH="241200" progId="Equation.3">
                  <p:embed/>
                </p:oleObj>
              </mc:Choice>
              <mc:Fallback>
                <p:oleObj name="Equation" r:id="rId29" imgW="419040" imgH="241200" progId="Equation.3">
                  <p:embed/>
                  <p:pic>
                    <p:nvPicPr>
                      <p:cNvPr id="36" name="Object 16">
                        <a:extLst>
                          <a:ext uri="{FF2B5EF4-FFF2-40B4-BE49-F238E27FC236}">
                            <a16:creationId xmlns:a16="http://schemas.microsoft.com/office/drawing/2014/main" id="{95C556B7-5E5E-4028-B2F0-21989EA0577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2133600"/>
                        <a:ext cx="1136650" cy="65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7" name="Object 17">
            <a:extLst>
              <a:ext uri="{FF2B5EF4-FFF2-40B4-BE49-F238E27FC236}">
                <a16:creationId xmlns:a16="http://schemas.microsoft.com/office/drawing/2014/main" id="{6D42DA94-C4C8-4EFE-B230-E90B18AC975C}"/>
              </a:ext>
            </a:extLst>
          </p:cNvPr>
          <p:cNvGraphicFramePr>
            <a:graphicFrameLocks noChangeAspect="1"/>
          </p:cNvGraphicFramePr>
          <p:nvPr/>
        </p:nvGraphicFramePr>
        <p:xfrm>
          <a:off x="2070100" y="2262188"/>
          <a:ext cx="1739900" cy="481012"/>
        </p:xfrm>
        <a:graphic>
          <a:graphicData uri="http://schemas.openxmlformats.org/presentationml/2006/ole">
            <mc:AlternateContent xmlns:mc="http://schemas.openxmlformats.org/markup-compatibility/2006">
              <mc:Choice xmlns:v="urn:schemas-microsoft-com:vml" Requires="v">
                <p:oleObj spid="_x0000_s27732" name="公式" r:id="rId30" imgW="1739880" imgH="482400" progId="Equation.3">
                  <p:embed/>
                </p:oleObj>
              </mc:Choice>
              <mc:Fallback>
                <p:oleObj name="公式" r:id="rId30" imgW="1739880" imgH="482400" progId="Equation.3">
                  <p:embed/>
                  <p:pic>
                    <p:nvPicPr>
                      <p:cNvPr id="37" name="Object 17">
                        <a:extLst>
                          <a:ext uri="{FF2B5EF4-FFF2-40B4-BE49-F238E27FC236}">
                            <a16:creationId xmlns:a16="http://schemas.microsoft.com/office/drawing/2014/main" id="{6D42DA94-C4C8-4EFE-B230-E90B18AC975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70100" y="2262188"/>
                        <a:ext cx="1739900"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8" name="Text Box 68">
            <a:extLst>
              <a:ext uri="{FF2B5EF4-FFF2-40B4-BE49-F238E27FC236}">
                <a16:creationId xmlns:a16="http://schemas.microsoft.com/office/drawing/2014/main" id="{2EF7EDEB-10BB-444D-9676-DBDF417ADA3A}"/>
              </a:ext>
            </a:extLst>
          </p:cNvPr>
          <p:cNvSpPr txBox="1">
            <a:spLocks noChangeArrowheads="1"/>
          </p:cNvSpPr>
          <p:nvPr/>
        </p:nvSpPr>
        <p:spPr bwMode="auto">
          <a:xfrm>
            <a:off x="769938" y="2733675"/>
            <a:ext cx="3429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pPr>
              <a:spcBef>
                <a:spcPct val="50000"/>
              </a:spcBef>
            </a:pPr>
            <a:r>
              <a:rPr kumimoji="1" lang="zh-CN" altLang="en-US" sz="2800" b="1" dirty="0">
                <a:solidFill>
                  <a:schemeClr val="tx1"/>
                </a:solidFill>
                <a:latin typeface="华文中宋" panose="02010600040101010101" pitchFamily="2" charset="-122"/>
              </a:rPr>
              <a:t>是这样的一个数</a:t>
            </a:r>
            <a:r>
              <a:rPr kumimoji="1" lang="en-US" altLang="zh-CN" sz="2800" b="1" dirty="0">
                <a:solidFill>
                  <a:schemeClr val="tx1"/>
                </a:solidFill>
                <a:latin typeface="华文中宋" panose="02010600040101010101" pitchFamily="2" charset="-122"/>
              </a:rPr>
              <a:t>,</a:t>
            </a:r>
          </a:p>
        </p:txBody>
      </p:sp>
      <p:sp>
        <p:nvSpPr>
          <p:cNvPr id="39" name="Text Box 69">
            <a:extLst>
              <a:ext uri="{FF2B5EF4-FFF2-40B4-BE49-F238E27FC236}">
                <a16:creationId xmlns:a16="http://schemas.microsoft.com/office/drawing/2014/main" id="{A18F60E1-7038-4F1D-AC6A-BD72A683B654}"/>
              </a:ext>
            </a:extLst>
          </p:cNvPr>
          <p:cNvSpPr txBox="1">
            <a:spLocks noChangeArrowheads="1"/>
          </p:cNvSpPr>
          <p:nvPr/>
        </p:nvSpPr>
        <p:spPr bwMode="auto">
          <a:xfrm>
            <a:off x="990600" y="3214688"/>
            <a:ext cx="2895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pPr>
              <a:spcBef>
                <a:spcPct val="50000"/>
              </a:spcBef>
            </a:pPr>
            <a:r>
              <a:rPr kumimoji="1" lang="zh-CN" altLang="en-US" sz="2800" b="1">
                <a:solidFill>
                  <a:schemeClr val="tx1"/>
                </a:solidFill>
                <a:latin typeface="华文中宋" panose="02010600040101010101" pitchFamily="2" charset="-122"/>
              </a:rPr>
              <a:t>它的绝对值表示</a:t>
            </a:r>
          </a:p>
        </p:txBody>
      </p:sp>
      <p:graphicFrame>
        <p:nvGraphicFramePr>
          <p:cNvPr id="40" name="Object 18">
            <a:extLst>
              <a:ext uri="{FF2B5EF4-FFF2-40B4-BE49-F238E27FC236}">
                <a16:creationId xmlns:a16="http://schemas.microsoft.com/office/drawing/2014/main" id="{4AF0B680-75BC-4B75-95CA-5266F056366D}"/>
              </a:ext>
            </a:extLst>
          </p:cNvPr>
          <p:cNvGraphicFramePr>
            <a:graphicFrameLocks noChangeAspect="1"/>
          </p:cNvGraphicFramePr>
          <p:nvPr>
            <p:extLst>
              <p:ext uri="{D42A27DB-BD31-4B8C-83A1-F6EECF244321}">
                <p14:modId xmlns:p14="http://schemas.microsoft.com/office/powerpoint/2010/main" val="1614032346"/>
              </p:ext>
            </p:extLst>
          </p:nvPr>
        </p:nvGraphicFramePr>
        <p:xfrm>
          <a:off x="2422030" y="3827210"/>
          <a:ext cx="863600" cy="431800"/>
        </p:xfrm>
        <a:graphic>
          <a:graphicData uri="http://schemas.openxmlformats.org/presentationml/2006/ole">
            <mc:AlternateContent xmlns:mc="http://schemas.openxmlformats.org/markup-compatibility/2006">
              <mc:Choice xmlns:v="urn:schemas-microsoft-com:vml" Requires="v">
                <p:oleObj spid="_x0000_s27733" name="Equation" r:id="rId31" imgW="863280" imgH="431640" progId="Equation.3">
                  <p:embed/>
                </p:oleObj>
              </mc:Choice>
              <mc:Fallback>
                <p:oleObj name="Equation" r:id="rId31" imgW="863280" imgH="431640" progId="Equation.3">
                  <p:embed/>
                  <p:pic>
                    <p:nvPicPr>
                      <p:cNvPr id="40" name="Object 18">
                        <a:extLst>
                          <a:ext uri="{FF2B5EF4-FFF2-40B4-BE49-F238E27FC236}">
                            <a16:creationId xmlns:a16="http://schemas.microsoft.com/office/drawing/2014/main" id="{4AF0B680-75BC-4B75-95CA-5266F056366D}"/>
                          </a:ext>
                        </a:extLst>
                      </p:cNvPr>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2422030" y="3827210"/>
                        <a:ext cx="863600" cy="43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 name="Text Box 72">
            <a:extLst>
              <a:ext uri="{FF2B5EF4-FFF2-40B4-BE49-F238E27FC236}">
                <a16:creationId xmlns:a16="http://schemas.microsoft.com/office/drawing/2014/main" id="{3710D4B8-B3EA-449C-83E5-69E04E318F78}"/>
              </a:ext>
            </a:extLst>
          </p:cNvPr>
          <p:cNvSpPr txBox="1">
            <a:spLocks noChangeArrowheads="1"/>
          </p:cNvSpPr>
          <p:nvPr/>
        </p:nvSpPr>
        <p:spPr bwMode="auto">
          <a:xfrm>
            <a:off x="990600" y="3733800"/>
            <a:ext cx="1447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pPr>
              <a:spcBef>
                <a:spcPct val="50000"/>
              </a:spcBef>
            </a:pPr>
            <a:r>
              <a:rPr kumimoji="1" lang="zh-CN" altLang="en-US" sz="2800" b="1">
                <a:solidFill>
                  <a:schemeClr val="tx1"/>
                </a:solidFill>
                <a:latin typeface="华文中宋" panose="02010600040101010101" pitchFamily="2" charset="-122"/>
              </a:rPr>
              <a:t>以向量</a:t>
            </a:r>
          </a:p>
        </p:txBody>
      </p:sp>
      <p:sp>
        <p:nvSpPr>
          <p:cNvPr id="42" name="Text Box 73">
            <a:extLst>
              <a:ext uri="{FF2B5EF4-FFF2-40B4-BE49-F238E27FC236}">
                <a16:creationId xmlns:a16="http://schemas.microsoft.com/office/drawing/2014/main" id="{505B5D48-8650-4D7C-8A5B-6155D49885B0}"/>
              </a:ext>
            </a:extLst>
          </p:cNvPr>
          <p:cNvSpPr txBox="1">
            <a:spLocks noChangeArrowheads="1"/>
          </p:cNvSpPr>
          <p:nvPr/>
        </p:nvSpPr>
        <p:spPr bwMode="auto">
          <a:xfrm>
            <a:off x="2971800" y="3733800"/>
            <a:ext cx="518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pPr>
              <a:spcBef>
                <a:spcPct val="50000"/>
              </a:spcBef>
            </a:pPr>
            <a:r>
              <a:rPr kumimoji="1" lang="zh-CN" altLang="en-US" sz="2800" b="1">
                <a:solidFill>
                  <a:schemeClr val="tx1"/>
                </a:solidFill>
                <a:latin typeface="华文中宋" panose="02010600040101010101" pitchFamily="2" charset="-122"/>
              </a:rPr>
              <a:t>为棱的平行六面体的体积</a:t>
            </a:r>
            <a:r>
              <a:rPr kumimoji="1" lang="en-US" altLang="zh-CN" sz="2800" b="1">
                <a:solidFill>
                  <a:schemeClr val="tx1"/>
                </a:solidFill>
                <a:latin typeface="华文中宋" panose="02010600040101010101" pitchFamily="2" charset="-122"/>
              </a:rPr>
              <a:t>.</a:t>
            </a:r>
          </a:p>
        </p:txBody>
      </p:sp>
      <p:graphicFrame>
        <p:nvGraphicFramePr>
          <p:cNvPr id="24590" name="Object 19">
            <a:extLst>
              <a:ext uri="{FF2B5EF4-FFF2-40B4-BE49-F238E27FC236}">
                <a16:creationId xmlns:a16="http://schemas.microsoft.com/office/drawing/2014/main" id="{4286F7ED-4DC5-40FB-A793-1A4008A53581}"/>
              </a:ext>
            </a:extLst>
          </p:cNvPr>
          <p:cNvGraphicFramePr>
            <a:graphicFrameLocks noChangeAspect="1"/>
          </p:cNvGraphicFramePr>
          <p:nvPr/>
        </p:nvGraphicFramePr>
        <p:xfrm>
          <a:off x="2843213" y="4941888"/>
          <a:ext cx="1152525" cy="647700"/>
        </p:xfrm>
        <a:graphic>
          <a:graphicData uri="http://schemas.openxmlformats.org/presentationml/2006/ole">
            <mc:AlternateContent xmlns:mc="http://schemas.openxmlformats.org/markup-compatibility/2006">
              <mc:Choice xmlns:v="urn:schemas-microsoft-com:vml" Requires="v">
                <p:oleObj spid="_x0000_s27734" name="Equation" r:id="rId33" imgW="406080" imgH="228600" progId="Equation.DSMT4">
                  <p:embed/>
                </p:oleObj>
              </mc:Choice>
              <mc:Fallback>
                <p:oleObj name="Equation" r:id="rId33" imgW="406080" imgH="228600" progId="Equation.DSMT4">
                  <p:embed/>
                  <p:pic>
                    <p:nvPicPr>
                      <p:cNvPr id="24590" name="Object 19">
                        <a:extLst>
                          <a:ext uri="{FF2B5EF4-FFF2-40B4-BE49-F238E27FC236}">
                            <a16:creationId xmlns:a16="http://schemas.microsoft.com/office/drawing/2014/main" id="{4286F7ED-4DC5-40FB-A793-1A4008A53581}"/>
                          </a:ext>
                        </a:extLst>
                      </p:cNvPr>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2843213" y="4941888"/>
                        <a:ext cx="1152525" cy="647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4611" name="TextBox 43">
            <a:extLst>
              <a:ext uri="{FF2B5EF4-FFF2-40B4-BE49-F238E27FC236}">
                <a16:creationId xmlns:a16="http://schemas.microsoft.com/office/drawing/2014/main" id="{4D0F0A0C-08AF-43D7-B357-BADF717E59E7}"/>
              </a:ext>
            </a:extLst>
          </p:cNvPr>
          <p:cNvSpPr txBox="1">
            <a:spLocks noChangeArrowheads="1"/>
          </p:cNvSpPr>
          <p:nvPr/>
        </p:nvSpPr>
        <p:spPr bwMode="auto">
          <a:xfrm>
            <a:off x="3957638" y="5013325"/>
            <a:ext cx="9017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r>
              <a:rPr kumimoji="1" lang="zh-CN" altLang="en-US" sz="2800" b="1">
                <a:solidFill>
                  <a:schemeClr val="tx1"/>
                </a:solidFill>
                <a:latin typeface="华文中宋" panose="02010600040101010101" pitchFamily="2" charset="-122"/>
              </a:rPr>
              <a:t>共面</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wipe(left)">
                                      <p:cBhvr>
                                        <p:cTn id="17" dur="500"/>
                                        <p:tgtEl>
                                          <p:spTgt spid="3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36"/>
                                        </p:tgtEl>
                                        <p:attrNameLst>
                                          <p:attrName>style.visibility</p:attrName>
                                        </p:attrNameLst>
                                      </p:cBhvr>
                                      <p:to>
                                        <p:strVal val="visible"/>
                                      </p:to>
                                    </p:set>
                                    <p:animEffect transition="in" filter="wipe(left)">
                                      <p:cBhvr>
                                        <p:cTn id="22" dur="500"/>
                                        <p:tgtEl>
                                          <p:spTgt spid="3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wipe(left)">
                                      <p:cBhvr>
                                        <p:cTn id="27" dur="500"/>
                                        <p:tgtEl>
                                          <p:spTgt spid="3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8"/>
                                        </p:tgtEl>
                                        <p:attrNameLst>
                                          <p:attrName>style.visibility</p:attrName>
                                        </p:attrNameLst>
                                      </p:cBhvr>
                                      <p:to>
                                        <p:strVal val="visible"/>
                                      </p:to>
                                    </p:set>
                                    <p:animEffect transition="in" filter="wipe(left)">
                                      <p:cBhvr>
                                        <p:cTn id="32" dur="500"/>
                                        <p:tgtEl>
                                          <p:spTgt spid="3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9"/>
                                        </p:tgtEl>
                                        <p:attrNameLst>
                                          <p:attrName>style.visibility</p:attrName>
                                        </p:attrNameLst>
                                      </p:cBhvr>
                                      <p:to>
                                        <p:strVal val="visible"/>
                                      </p:to>
                                    </p:set>
                                    <p:animEffect transition="in" filter="wipe(left)">
                                      <p:cBhvr>
                                        <p:cTn id="37" dur="500"/>
                                        <p:tgtEl>
                                          <p:spTgt spid="3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wipe(left)">
                                      <p:cBhvr>
                                        <p:cTn id="42" dur="500"/>
                                        <p:tgtEl>
                                          <p:spTgt spid="4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40"/>
                                        </p:tgtEl>
                                        <p:attrNameLst>
                                          <p:attrName>style.visibility</p:attrName>
                                        </p:attrNameLst>
                                      </p:cBhvr>
                                      <p:to>
                                        <p:strVal val="visible"/>
                                      </p:to>
                                    </p:set>
                                    <p:animEffect transition="in" filter="wipe(left)">
                                      <p:cBhvr>
                                        <p:cTn id="47" dur="500"/>
                                        <p:tgtEl>
                                          <p:spTgt spid="40"/>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42"/>
                                        </p:tgtEl>
                                        <p:attrNameLst>
                                          <p:attrName>style.visibility</p:attrName>
                                        </p:attrNameLst>
                                      </p:cBhvr>
                                      <p:to>
                                        <p:strVal val="visible"/>
                                      </p:to>
                                    </p:set>
                                    <p:animEffect transition="in" filter="wipe(left)">
                                      <p:cBhvr>
                                        <p:cTn id="52" dur="500"/>
                                        <p:tgtEl>
                                          <p:spTgt spid="42"/>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4" fill="hold" nodeType="click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wipe(down)">
                                      <p:cBhvr>
                                        <p:cTn id="57" dur="500"/>
                                        <p:tgtEl>
                                          <p:spTgt spid="8"/>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4" fill="hold" nodeType="click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wipe(down)">
                                      <p:cBhvr>
                                        <p:cTn id="62" dur="500"/>
                                        <p:tgtEl>
                                          <p:spTgt spid="20"/>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2" fill="hold" nodeType="clickEffect">
                                  <p:stCondLst>
                                    <p:cond delay="0"/>
                                  </p:stCondLst>
                                  <p:childTnLst>
                                    <p:set>
                                      <p:cBhvr>
                                        <p:cTn id="66" dur="1" fill="hold">
                                          <p:stCondLst>
                                            <p:cond delay="0"/>
                                          </p:stCondLst>
                                        </p:cTn>
                                        <p:tgtEl>
                                          <p:spTgt spid="3"/>
                                        </p:tgtEl>
                                        <p:attrNameLst>
                                          <p:attrName>style.visibility</p:attrName>
                                        </p:attrNameLst>
                                      </p:cBhvr>
                                      <p:to>
                                        <p:strVal val="visible"/>
                                      </p:to>
                                    </p:set>
                                    <p:animEffect transition="in" filter="wipe(right)">
                                      <p:cBhvr>
                                        <p:cTn id="67" dur="500"/>
                                        <p:tgtEl>
                                          <p:spTgt spid="3"/>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18"/>
                                        </p:tgtEl>
                                        <p:attrNameLst>
                                          <p:attrName>style.visibility</p:attrName>
                                        </p:attrNameLst>
                                      </p:cBhvr>
                                      <p:to>
                                        <p:strVal val="visible"/>
                                      </p:to>
                                    </p:set>
                                    <p:animEffect transition="in" filter="wipe(left)">
                                      <p:cBhvr>
                                        <p:cTn id="72" dur="500"/>
                                        <p:tgtEl>
                                          <p:spTgt spid="18"/>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nodeType="clickEffect">
                                  <p:stCondLst>
                                    <p:cond delay="0"/>
                                  </p:stCondLst>
                                  <p:childTnLst>
                                    <p:set>
                                      <p:cBhvr>
                                        <p:cTn id="76" dur="1" fill="hold">
                                          <p:stCondLst>
                                            <p:cond delay="0"/>
                                          </p:stCondLst>
                                        </p:cTn>
                                        <p:tgtEl>
                                          <p:spTgt spid="4"/>
                                        </p:tgtEl>
                                        <p:attrNameLst>
                                          <p:attrName>style.visibility</p:attrName>
                                        </p:attrNameLst>
                                      </p:cBhvr>
                                      <p:to>
                                        <p:strVal val="visible"/>
                                      </p:to>
                                    </p:set>
                                    <p:animEffect transition="in" filter="wipe(left)">
                                      <p:cBhvr>
                                        <p:cTn id="77" dur="500"/>
                                        <p:tgtEl>
                                          <p:spTgt spid="4"/>
                                        </p:tgtEl>
                                      </p:cBhvr>
                                    </p:animEffect>
                                  </p:childTnLst>
                                </p:cTn>
                              </p:par>
                            </p:childTnLst>
                          </p:cTn>
                        </p:par>
                        <p:par>
                          <p:cTn id="78" fill="hold" nodeType="afterGroup">
                            <p:stCondLst>
                              <p:cond delay="500"/>
                            </p:stCondLst>
                            <p:childTnLst>
                              <p:par>
                                <p:cTn id="79" presetID="22" presetClass="entr" presetSubtype="8" fill="hold" nodeType="afterEffect">
                                  <p:stCondLst>
                                    <p:cond delay="0"/>
                                  </p:stCondLst>
                                  <p:childTnLst>
                                    <p:set>
                                      <p:cBhvr>
                                        <p:cTn id="80" dur="1" fill="hold">
                                          <p:stCondLst>
                                            <p:cond delay="0"/>
                                          </p:stCondLst>
                                        </p:cTn>
                                        <p:tgtEl>
                                          <p:spTgt spid="5"/>
                                        </p:tgtEl>
                                        <p:attrNameLst>
                                          <p:attrName>style.visibility</p:attrName>
                                        </p:attrNameLst>
                                      </p:cBhvr>
                                      <p:to>
                                        <p:strVal val="visible"/>
                                      </p:to>
                                    </p:set>
                                    <p:animEffect transition="in" filter="wipe(left)">
                                      <p:cBhvr>
                                        <p:cTn id="81" dur="500"/>
                                        <p:tgtEl>
                                          <p:spTgt spid="5"/>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22" presetClass="entr" presetSubtype="8" fill="hold" nodeType="clickEffect">
                                  <p:stCondLst>
                                    <p:cond delay="0"/>
                                  </p:stCondLst>
                                  <p:childTnLst>
                                    <p:set>
                                      <p:cBhvr>
                                        <p:cTn id="85" dur="1" fill="hold">
                                          <p:stCondLst>
                                            <p:cond delay="0"/>
                                          </p:stCondLst>
                                        </p:cTn>
                                        <p:tgtEl>
                                          <p:spTgt spid="6"/>
                                        </p:tgtEl>
                                        <p:attrNameLst>
                                          <p:attrName>style.visibility</p:attrName>
                                        </p:attrNameLst>
                                      </p:cBhvr>
                                      <p:to>
                                        <p:strVal val="visible"/>
                                      </p:to>
                                    </p:set>
                                    <p:animEffect transition="in" filter="wipe(left)">
                                      <p:cBhvr>
                                        <p:cTn id="86" dur="500"/>
                                        <p:tgtEl>
                                          <p:spTgt spid="6"/>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22" presetClass="entr" presetSubtype="8" fill="hold" nodeType="clickEffect">
                                  <p:stCondLst>
                                    <p:cond delay="0"/>
                                  </p:stCondLst>
                                  <p:childTnLst>
                                    <p:set>
                                      <p:cBhvr>
                                        <p:cTn id="90" dur="1" fill="hold">
                                          <p:stCondLst>
                                            <p:cond delay="0"/>
                                          </p:stCondLst>
                                        </p:cTn>
                                        <p:tgtEl>
                                          <p:spTgt spid="7"/>
                                        </p:tgtEl>
                                        <p:attrNameLst>
                                          <p:attrName>style.visibility</p:attrName>
                                        </p:attrNameLst>
                                      </p:cBhvr>
                                      <p:to>
                                        <p:strVal val="visible"/>
                                      </p:to>
                                    </p:set>
                                    <p:animEffect transition="in" filter="wipe(left)">
                                      <p:cBhvr>
                                        <p:cTn id="91" dur="500"/>
                                        <p:tgtEl>
                                          <p:spTgt spid="7"/>
                                        </p:tgtEl>
                                      </p:cBhvr>
                                    </p:animEffect>
                                  </p:childTnLst>
                                </p:cTn>
                              </p:par>
                            </p:childTnLst>
                          </p:cTn>
                        </p:par>
                        <p:par>
                          <p:cTn id="92" fill="hold" nodeType="afterGroup">
                            <p:stCondLst>
                              <p:cond delay="500"/>
                            </p:stCondLst>
                            <p:childTnLst>
                              <p:par>
                                <p:cTn id="93" presetID="22" presetClass="entr" presetSubtype="8" fill="hold" nodeType="afterEffect">
                                  <p:stCondLst>
                                    <p:cond delay="0"/>
                                  </p:stCondLst>
                                  <p:childTnLst>
                                    <p:set>
                                      <p:cBhvr>
                                        <p:cTn id="94" dur="1" fill="hold">
                                          <p:stCondLst>
                                            <p:cond delay="0"/>
                                          </p:stCondLst>
                                        </p:cTn>
                                        <p:tgtEl>
                                          <p:spTgt spid="14"/>
                                        </p:tgtEl>
                                        <p:attrNameLst>
                                          <p:attrName>style.visibility</p:attrName>
                                        </p:attrNameLst>
                                      </p:cBhvr>
                                      <p:to>
                                        <p:strVal val="visible"/>
                                      </p:to>
                                    </p:set>
                                    <p:animEffect transition="in" filter="wipe(left)">
                                      <p:cBhvr>
                                        <p:cTn id="95" dur="500"/>
                                        <p:tgtEl>
                                          <p:spTgt spid="14"/>
                                        </p:tgtEl>
                                      </p:cBhvr>
                                    </p:animEffect>
                                  </p:childTnLst>
                                </p:cTn>
                              </p:par>
                            </p:childTnLst>
                          </p:cTn>
                        </p:par>
                        <p:par>
                          <p:cTn id="96" fill="hold" nodeType="afterGroup">
                            <p:stCondLst>
                              <p:cond delay="1000"/>
                            </p:stCondLst>
                            <p:childTnLst>
                              <p:par>
                                <p:cTn id="97" presetID="22" presetClass="entr" presetSubtype="8" fill="hold" nodeType="afterEffect">
                                  <p:stCondLst>
                                    <p:cond delay="0"/>
                                  </p:stCondLst>
                                  <p:childTnLst>
                                    <p:set>
                                      <p:cBhvr>
                                        <p:cTn id="98" dur="1" fill="hold">
                                          <p:stCondLst>
                                            <p:cond delay="0"/>
                                          </p:stCondLst>
                                        </p:cTn>
                                        <p:tgtEl>
                                          <p:spTgt spid="11"/>
                                        </p:tgtEl>
                                        <p:attrNameLst>
                                          <p:attrName>style.visibility</p:attrName>
                                        </p:attrNameLst>
                                      </p:cBhvr>
                                      <p:to>
                                        <p:strVal val="visible"/>
                                      </p:to>
                                    </p:set>
                                    <p:animEffect transition="in" filter="wipe(left)">
                                      <p:cBhvr>
                                        <p:cTn id="99" dur="500"/>
                                        <p:tgtEl>
                                          <p:spTgt spid="11"/>
                                        </p:tgtEl>
                                      </p:cBhvr>
                                    </p:animEffect>
                                  </p:childTnLst>
                                </p:cTn>
                              </p:par>
                            </p:childTnLst>
                          </p:cTn>
                        </p:par>
                        <p:par>
                          <p:cTn id="100" fill="hold" nodeType="afterGroup">
                            <p:stCondLst>
                              <p:cond delay="1500"/>
                            </p:stCondLst>
                            <p:childTnLst>
                              <p:par>
                                <p:cTn id="101" presetID="22" presetClass="entr" presetSubtype="8" fill="hold" nodeType="afterEffect">
                                  <p:stCondLst>
                                    <p:cond delay="0"/>
                                  </p:stCondLst>
                                  <p:childTnLst>
                                    <p:set>
                                      <p:cBhvr>
                                        <p:cTn id="102" dur="1" fill="hold">
                                          <p:stCondLst>
                                            <p:cond delay="0"/>
                                          </p:stCondLst>
                                        </p:cTn>
                                        <p:tgtEl>
                                          <p:spTgt spid="15"/>
                                        </p:tgtEl>
                                        <p:attrNameLst>
                                          <p:attrName>style.visibility</p:attrName>
                                        </p:attrNameLst>
                                      </p:cBhvr>
                                      <p:to>
                                        <p:strVal val="visible"/>
                                      </p:to>
                                    </p:set>
                                    <p:animEffect transition="in" filter="wipe(left)">
                                      <p:cBhvr>
                                        <p:cTn id="103" dur="500"/>
                                        <p:tgtEl>
                                          <p:spTgt spid="15"/>
                                        </p:tgtEl>
                                      </p:cBhvr>
                                    </p:animEffect>
                                  </p:childTnLst>
                                </p:cTn>
                              </p:par>
                            </p:childTnLst>
                          </p:cTn>
                        </p:par>
                        <p:par>
                          <p:cTn id="104" fill="hold" nodeType="afterGroup">
                            <p:stCondLst>
                              <p:cond delay="2000"/>
                            </p:stCondLst>
                            <p:childTnLst>
                              <p:par>
                                <p:cTn id="105" presetID="22" presetClass="entr" presetSubtype="8" fill="hold" nodeType="afterEffect">
                                  <p:stCondLst>
                                    <p:cond delay="0"/>
                                  </p:stCondLst>
                                  <p:childTnLst>
                                    <p:set>
                                      <p:cBhvr>
                                        <p:cTn id="106" dur="1" fill="hold">
                                          <p:stCondLst>
                                            <p:cond delay="0"/>
                                          </p:stCondLst>
                                        </p:cTn>
                                        <p:tgtEl>
                                          <p:spTgt spid="12"/>
                                        </p:tgtEl>
                                        <p:attrNameLst>
                                          <p:attrName>style.visibility</p:attrName>
                                        </p:attrNameLst>
                                      </p:cBhvr>
                                      <p:to>
                                        <p:strVal val="visible"/>
                                      </p:to>
                                    </p:set>
                                    <p:animEffect transition="in" filter="wipe(left)">
                                      <p:cBhvr>
                                        <p:cTn id="107" dur="500"/>
                                        <p:tgtEl>
                                          <p:spTgt spid="12"/>
                                        </p:tgtEl>
                                      </p:cBhvr>
                                    </p:animEffect>
                                  </p:childTnLst>
                                </p:cTn>
                              </p:par>
                            </p:childTnLst>
                          </p:cTn>
                        </p:par>
                        <p:par>
                          <p:cTn id="108" fill="hold" nodeType="afterGroup">
                            <p:stCondLst>
                              <p:cond delay="2500"/>
                            </p:stCondLst>
                            <p:childTnLst>
                              <p:par>
                                <p:cTn id="109" presetID="22" presetClass="entr" presetSubtype="8" fill="hold" nodeType="afterEffect">
                                  <p:stCondLst>
                                    <p:cond delay="0"/>
                                  </p:stCondLst>
                                  <p:childTnLst>
                                    <p:set>
                                      <p:cBhvr>
                                        <p:cTn id="110" dur="1" fill="hold">
                                          <p:stCondLst>
                                            <p:cond delay="0"/>
                                          </p:stCondLst>
                                        </p:cTn>
                                        <p:tgtEl>
                                          <p:spTgt spid="16"/>
                                        </p:tgtEl>
                                        <p:attrNameLst>
                                          <p:attrName>style.visibility</p:attrName>
                                        </p:attrNameLst>
                                      </p:cBhvr>
                                      <p:to>
                                        <p:strVal val="visible"/>
                                      </p:to>
                                    </p:set>
                                    <p:animEffect transition="in" filter="wipe(left)">
                                      <p:cBhvr>
                                        <p:cTn id="111" dur="500"/>
                                        <p:tgtEl>
                                          <p:spTgt spid="16"/>
                                        </p:tgtEl>
                                      </p:cBhvr>
                                    </p:animEffect>
                                  </p:childTnLst>
                                </p:cTn>
                              </p:par>
                            </p:childTnLst>
                          </p:cTn>
                        </p:par>
                        <p:par>
                          <p:cTn id="112" fill="hold" nodeType="afterGroup">
                            <p:stCondLst>
                              <p:cond delay="3000"/>
                            </p:stCondLst>
                            <p:childTnLst>
                              <p:par>
                                <p:cTn id="113" presetID="22" presetClass="entr" presetSubtype="8" fill="hold" nodeType="afterEffect">
                                  <p:stCondLst>
                                    <p:cond delay="0"/>
                                  </p:stCondLst>
                                  <p:childTnLst>
                                    <p:set>
                                      <p:cBhvr>
                                        <p:cTn id="114" dur="1" fill="hold">
                                          <p:stCondLst>
                                            <p:cond delay="0"/>
                                          </p:stCondLst>
                                        </p:cTn>
                                        <p:tgtEl>
                                          <p:spTgt spid="13"/>
                                        </p:tgtEl>
                                        <p:attrNameLst>
                                          <p:attrName>style.visibility</p:attrName>
                                        </p:attrNameLst>
                                      </p:cBhvr>
                                      <p:to>
                                        <p:strVal val="visible"/>
                                      </p:to>
                                    </p:set>
                                    <p:animEffect transition="in" filter="wipe(left)">
                                      <p:cBhvr>
                                        <p:cTn id="115" dur="500"/>
                                        <p:tgtEl>
                                          <p:spTgt spid="13"/>
                                        </p:tgtEl>
                                      </p:cBhvr>
                                    </p:animEffect>
                                  </p:childTnLst>
                                </p:cTn>
                              </p:par>
                            </p:childTnLst>
                          </p:cTn>
                        </p:par>
                      </p:childTnLst>
                    </p:cTn>
                  </p:par>
                  <p:par>
                    <p:cTn id="116" fill="hold" nodeType="clickPar">
                      <p:stCondLst>
                        <p:cond delay="indefinite"/>
                      </p:stCondLst>
                      <p:childTnLst>
                        <p:par>
                          <p:cTn id="117" fill="hold" nodeType="withGroup">
                            <p:stCondLst>
                              <p:cond delay="0"/>
                            </p:stCondLst>
                            <p:childTnLst>
                              <p:par>
                                <p:cTn id="118" presetID="22" presetClass="entr" presetSubtype="8" fill="hold" grpId="0" nodeType="clickEffect">
                                  <p:stCondLst>
                                    <p:cond delay="0"/>
                                  </p:stCondLst>
                                  <p:childTnLst>
                                    <p:set>
                                      <p:cBhvr>
                                        <p:cTn id="119" dur="1" fill="hold">
                                          <p:stCondLst>
                                            <p:cond delay="0"/>
                                          </p:stCondLst>
                                        </p:cTn>
                                        <p:tgtEl>
                                          <p:spTgt spid="19"/>
                                        </p:tgtEl>
                                        <p:attrNameLst>
                                          <p:attrName>style.visibility</p:attrName>
                                        </p:attrNameLst>
                                      </p:cBhvr>
                                      <p:to>
                                        <p:strVal val="visible"/>
                                      </p:to>
                                    </p:set>
                                    <p:animEffect transition="in" filter="wipe(left)">
                                      <p:cBhvr>
                                        <p:cTn id="120" dur="500"/>
                                        <p:tgtEl>
                                          <p:spTgt spid="19"/>
                                        </p:tgtEl>
                                      </p:cBhvr>
                                    </p:animEffec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1" presetClass="entr" presetSubtype="0" fill="hold" nodeType="clickEffect">
                                  <p:stCondLst>
                                    <p:cond delay="0"/>
                                  </p:stCondLst>
                                  <p:childTnLst>
                                    <p:set>
                                      <p:cBhvr>
                                        <p:cTn id="124" dur="1" fill="hold">
                                          <p:stCondLst>
                                            <p:cond delay="0"/>
                                          </p:stCondLst>
                                        </p:cTn>
                                        <p:tgtEl>
                                          <p:spTgt spid="24590"/>
                                        </p:tgtEl>
                                        <p:attrNameLst>
                                          <p:attrName>style.visibility</p:attrName>
                                        </p:attrNameLst>
                                      </p:cBhvr>
                                      <p:to>
                                        <p:strVal val="visible"/>
                                      </p:to>
                                    </p:set>
                                  </p:childTnLst>
                                </p:cTn>
                              </p:par>
                            </p:childTnLst>
                          </p:cTn>
                        </p:par>
                        <p:par>
                          <p:cTn id="125" fill="hold" nodeType="afterGroup">
                            <p:stCondLst>
                              <p:cond delay="0"/>
                            </p:stCondLst>
                            <p:childTnLst>
                              <p:par>
                                <p:cTn id="126" presetID="22" presetClass="entr" presetSubtype="8" fill="hold" nodeType="afterEffect">
                                  <p:stCondLst>
                                    <p:cond delay="0"/>
                                  </p:stCondLst>
                                  <p:childTnLst>
                                    <p:set>
                                      <p:cBhvr>
                                        <p:cTn id="127" dur="1" fill="hold">
                                          <p:stCondLst>
                                            <p:cond delay="0"/>
                                          </p:stCondLst>
                                        </p:cTn>
                                        <p:tgtEl>
                                          <p:spTgt spid="9"/>
                                        </p:tgtEl>
                                        <p:attrNameLst>
                                          <p:attrName>style.visibility</p:attrName>
                                        </p:attrNameLst>
                                      </p:cBhvr>
                                      <p:to>
                                        <p:strVal val="visible"/>
                                      </p:to>
                                    </p:set>
                                    <p:animEffect transition="in" filter="wipe(left)">
                                      <p:cBhvr>
                                        <p:cTn id="128" dur="500"/>
                                        <p:tgtEl>
                                          <p:spTgt spid="9"/>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24611"/>
                                        </p:tgtEl>
                                        <p:attrNameLst>
                                          <p:attrName>style.visibility</p:attrName>
                                        </p:attrNameLst>
                                      </p:cBhvr>
                                      <p:to>
                                        <p:strVal val="visible"/>
                                      </p:to>
                                    </p:se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22" presetClass="entr" presetSubtype="8" fill="hold" nodeType="clickEffect">
                                  <p:stCondLst>
                                    <p:cond delay="0"/>
                                  </p:stCondLst>
                                  <p:childTnLst>
                                    <p:set>
                                      <p:cBhvr>
                                        <p:cTn id="136" dur="1" fill="hold">
                                          <p:stCondLst>
                                            <p:cond delay="0"/>
                                          </p:stCondLst>
                                        </p:cTn>
                                        <p:tgtEl>
                                          <p:spTgt spid="10"/>
                                        </p:tgtEl>
                                        <p:attrNameLst>
                                          <p:attrName>style.visibility</p:attrName>
                                        </p:attrNameLst>
                                      </p:cBhvr>
                                      <p:to>
                                        <p:strVal val="visible"/>
                                      </p:to>
                                    </p:set>
                                    <p:animEffect transition="in" filter="wipe(left)">
                                      <p:cBhvr>
                                        <p:cTn id="13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17" grpId="0" autoUpdateAnimBg="0"/>
      <p:bldP spid="18" grpId="0" autoUpdateAnimBg="0"/>
      <p:bldP spid="19" grpId="0" autoUpdateAnimBg="0"/>
      <p:bldP spid="35" grpId="0" autoUpdateAnimBg="0"/>
      <p:bldP spid="38" grpId="0" autoUpdateAnimBg="0"/>
      <p:bldP spid="39" grpId="0" autoUpdateAnimBg="0"/>
      <p:bldP spid="41" grpId="0" autoUpdateAnimBg="0"/>
      <p:bldP spid="42" grpId="0" autoUpdateAnimBg="0"/>
      <p:bldP spid="2461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5D9A5472-6796-4B5C-A936-0D822D7B8051}"/>
              </a:ext>
            </a:extLst>
          </p:cNvPr>
          <p:cNvSpPr>
            <a:spLocks noChangeArrowheads="1"/>
          </p:cNvSpPr>
          <p:nvPr/>
        </p:nvSpPr>
        <p:spPr bwMode="auto">
          <a:xfrm>
            <a:off x="2438400" y="762000"/>
            <a:ext cx="1524000" cy="533400"/>
          </a:xfrm>
          <a:prstGeom prst="rect">
            <a:avLst/>
          </a:prstGeom>
          <a:gradFill rotWithShape="0">
            <a:gsLst>
              <a:gs pos="0">
                <a:srgbClr val="FF99CC"/>
              </a:gs>
              <a:gs pos="50000">
                <a:srgbClr val="FFFFFF"/>
              </a:gs>
              <a:gs pos="100000">
                <a:srgbClr val="FF99CC"/>
              </a:gs>
            </a:gsLst>
            <a:lin ang="5400000" scaled="1"/>
          </a:gradFill>
          <a:ln w="19050">
            <a:solidFill>
              <a:srgbClr val="FF0000"/>
            </a:solidFill>
            <a:miter lim="800000"/>
            <a:headEnd/>
            <a:tailEnd/>
          </a:ln>
        </p:spPr>
        <p:txBody>
          <a:bodyPr wrap="none" anchor="ct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endParaRPr lang="zh-CN" altLang="en-US"/>
          </a:p>
        </p:txBody>
      </p:sp>
      <p:sp>
        <p:nvSpPr>
          <p:cNvPr id="3" name="Text Box 4">
            <a:extLst>
              <a:ext uri="{FF2B5EF4-FFF2-40B4-BE49-F238E27FC236}">
                <a16:creationId xmlns:a16="http://schemas.microsoft.com/office/drawing/2014/main" id="{677AFA8E-D827-4F7E-A59F-3DF05FCE5E90}"/>
              </a:ext>
            </a:extLst>
          </p:cNvPr>
          <p:cNvSpPr txBox="1">
            <a:spLocks noChangeArrowheads="1"/>
          </p:cNvSpPr>
          <p:nvPr/>
        </p:nvSpPr>
        <p:spPr bwMode="auto">
          <a:xfrm>
            <a:off x="914400" y="2071688"/>
            <a:ext cx="1143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pPr>
              <a:spcBef>
                <a:spcPct val="50000"/>
              </a:spcBef>
            </a:pPr>
            <a:r>
              <a:rPr kumimoji="1" lang="zh-CN" altLang="en-US" sz="2800" b="1">
                <a:solidFill>
                  <a:schemeClr val="tx1"/>
                </a:solidFill>
                <a:latin typeface="华文中宋" panose="02010600040101010101" pitchFamily="2" charset="-122"/>
              </a:rPr>
              <a:t>解</a:t>
            </a:r>
          </a:p>
        </p:txBody>
      </p:sp>
      <p:graphicFrame>
        <p:nvGraphicFramePr>
          <p:cNvPr id="4" name="Object 2">
            <a:extLst>
              <a:ext uri="{FF2B5EF4-FFF2-40B4-BE49-F238E27FC236}">
                <a16:creationId xmlns:a16="http://schemas.microsoft.com/office/drawing/2014/main" id="{F860F3D8-A967-460E-A312-95069789626C}"/>
              </a:ext>
            </a:extLst>
          </p:cNvPr>
          <p:cNvGraphicFramePr>
            <a:graphicFrameLocks noChangeAspect="1"/>
          </p:cNvGraphicFramePr>
          <p:nvPr/>
        </p:nvGraphicFramePr>
        <p:xfrm>
          <a:off x="1797050" y="2057400"/>
          <a:ext cx="3860800" cy="481013"/>
        </p:xfrm>
        <a:graphic>
          <a:graphicData uri="http://schemas.openxmlformats.org/presentationml/2006/ole">
            <mc:AlternateContent xmlns:mc="http://schemas.openxmlformats.org/markup-compatibility/2006">
              <mc:Choice xmlns:v="urn:schemas-microsoft-com:vml" Requires="v">
                <p:oleObj spid="_x0000_s28746" name="公式" r:id="rId3" imgW="3860640" imgH="482400" progId="Equation.3">
                  <p:embed/>
                </p:oleObj>
              </mc:Choice>
              <mc:Fallback>
                <p:oleObj name="公式" r:id="rId3" imgW="3860640" imgH="482400" progId="Equation.3">
                  <p:embed/>
                  <p:pic>
                    <p:nvPicPr>
                      <p:cNvPr id="4" name="Object 2">
                        <a:extLst>
                          <a:ext uri="{FF2B5EF4-FFF2-40B4-BE49-F238E27FC236}">
                            <a16:creationId xmlns:a16="http://schemas.microsoft.com/office/drawing/2014/main" id="{F860F3D8-A967-460E-A312-95069789626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7050" y="2057400"/>
                        <a:ext cx="3860800"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Object 3">
            <a:extLst>
              <a:ext uri="{FF2B5EF4-FFF2-40B4-BE49-F238E27FC236}">
                <a16:creationId xmlns:a16="http://schemas.microsoft.com/office/drawing/2014/main" id="{5D385D1E-7764-4269-BED5-6D587E77E5B9}"/>
              </a:ext>
            </a:extLst>
          </p:cNvPr>
          <p:cNvGraphicFramePr>
            <a:graphicFrameLocks noChangeAspect="1"/>
          </p:cNvGraphicFramePr>
          <p:nvPr/>
        </p:nvGraphicFramePr>
        <p:xfrm>
          <a:off x="1498600" y="2776538"/>
          <a:ext cx="5892800" cy="481012"/>
        </p:xfrm>
        <a:graphic>
          <a:graphicData uri="http://schemas.openxmlformats.org/presentationml/2006/ole">
            <mc:AlternateContent xmlns:mc="http://schemas.openxmlformats.org/markup-compatibility/2006">
              <mc:Choice xmlns:v="urn:schemas-microsoft-com:vml" Requires="v">
                <p:oleObj spid="_x0000_s28747" name="公式" r:id="rId5" imgW="5892480" imgH="482400" progId="Equation.3">
                  <p:embed/>
                </p:oleObj>
              </mc:Choice>
              <mc:Fallback>
                <p:oleObj name="公式" r:id="rId5" imgW="5892480" imgH="482400" progId="Equation.3">
                  <p:embed/>
                  <p:pic>
                    <p:nvPicPr>
                      <p:cNvPr id="5" name="Object 3">
                        <a:extLst>
                          <a:ext uri="{FF2B5EF4-FFF2-40B4-BE49-F238E27FC236}">
                            <a16:creationId xmlns:a16="http://schemas.microsoft.com/office/drawing/2014/main" id="{5D385D1E-7764-4269-BED5-6D587E77E5B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98600" y="2776538"/>
                        <a:ext cx="5892800"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Object 4">
            <a:extLst>
              <a:ext uri="{FF2B5EF4-FFF2-40B4-BE49-F238E27FC236}">
                <a16:creationId xmlns:a16="http://schemas.microsoft.com/office/drawing/2014/main" id="{7C7621B2-ED99-44C8-ADDA-1122E7345333}"/>
              </a:ext>
            </a:extLst>
          </p:cNvPr>
          <p:cNvGraphicFramePr>
            <a:graphicFrameLocks noChangeAspect="1"/>
          </p:cNvGraphicFramePr>
          <p:nvPr/>
        </p:nvGraphicFramePr>
        <p:xfrm>
          <a:off x="1492250" y="3506788"/>
          <a:ext cx="6161088" cy="481012"/>
        </p:xfrm>
        <a:graphic>
          <a:graphicData uri="http://schemas.openxmlformats.org/presentationml/2006/ole">
            <mc:AlternateContent xmlns:mc="http://schemas.openxmlformats.org/markup-compatibility/2006">
              <mc:Choice xmlns:v="urn:schemas-microsoft-com:vml" Requires="v">
                <p:oleObj spid="_x0000_s28748" name="公式" r:id="rId7" imgW="6159240" imgH="482400" progId="Equation.3">
                  <p:embed/>
                </p:oleObj>
              </mc:Choice>
              <mc:Fallback>
                <p:oleObj name="公式" r:id="rId7" imgW="6159240" imgH="482400" progId="Equation.3">
                  <p:embed/>
                  <p:pic>
                    <p:nvPicPr>
                      <p:cNvPr id="6" name="Object 4">
                        <a:extLst>
                          <a:ext uri="{FF2B5EF4-FFF2-40B4-BE49-F238E27FC236}">
                            <a16:creationId xmlns:a16="http://schemas.microsoft.com/office/drawing/2014/main" id="{7C7621B2-ED99-44C8-ADDA-1122E734533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92250" y="3506788"/>
                        <a:ext cx="6161088"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5">
            <a:extLst>
              <a:ext uri="{FF2B5EF4-FFF2-40B4-BE49-F238E27FC236}">
                <a16:creationId xmlns:a16="http://schemas.microsoft.com/office/drawing/2014/main" id="{0B0780BF-11B1-4D25-9D62-3473D0ECC37C}"/>
              </a:ext>
            </a:extLst>
          </p:cNvPr>
          <p:cNvGraphicFramePr>
            <a:graphicFrameLocks noChangeAspect="1"/>
          </p:cNvGraphicFramePr>
          <p:nvPr/>
        </p:nvGraphicFramePr>
        <p:xfrm>
          <a:off x="1954213" y="4471988"/>
          <a:ext cx="6199187" cy="481012"/>
        </p:xfrm>
        <a:graphic>
          <a:graphicData uri="http://schemas.openxmlformats.org/presentationml/2006/ole">
            <mc:AlternateContent xmlns:mc="http://schemas.openxmlformats.org/markup-compatibility/2006">
              <mc:Choice xmlns:v="urn:schemas-microsoft-com:vml" Requires="v">
                <p:oleObj spid="_x0000_s28749" name="公式" r:id="rId9" imgW="6197400" imgH="482400" progId="Equation.3">
                  <p:embed/>
                </p:oleObj>
              </mc:Choice>
              <mc:Fallback>
                <p:oleObj name="公式" r:id="rId9" imgW="6197400" imgH="482400" progId="Equation.3">
                  <p:embed/>
                  <p:pic>
                    <p:nvPicPr>
                      <p:cNvPr id="7" name="Object 5">
                        <a:extLst>
                          <a:ext uri="{FF2B5EF4-FFF2-40B4-BE49-F238E27FC236}">
                            <a16:creationId xmlns:a16="http://schemas.microsoft.com/office/drawing/2014/main" id="{0B0780BF-11B1-4D25-9D62-3473D0ECC3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54213" y="4471988"/>
                        <a:ext cx="6199187"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6">
            <a:extLst>
              <a:ext uri="{FF2B5EF4-FFF2-40B4-BE49-F238E27FC236}">
                <a16:creationId xmlns:a16="http://schemas.microsoft.com/office/drawing/2014/main" id="{2B5B3CA8-FD1A-4D31-8586-934802288CD7}"/>
              </a:ext>
            </a:extLst>
          </p:cNvPr>
          <p:cNvGraphicFramePr>
            <a:graphicFrameLocks noChangeAspect="1"/>
          </p:cNvGraphicFramePr>
          <p:nvPr/>
        </p:nvGraphicFramePr>
        <p:xfrm>
          <a:off x="3352800" y="4102100"/>
          <a:ext cx="203200" cy="317500"/>
        </p:xfrm>
        <a:graphic>
          <a:graphicData uri="http://schemas.openxmlformats.org/presentationml/2006/ole">
            <mc:AlternateContent xmlns:mc="http://schemas.openxmlformats.org/markup-compatibility/2006">
              <mc:Choice xmlns:v="urn:schemas-microsoft-com:vml" Requires="v">
                <p:oleObj spid="_x0000_s28750" name="Equation" r:id="rId11" imgW="203040" imgH="317160" progId="Equation.3">
                  <p:embed/>
                </p:oleObj>
              </mc:Choice>
              <mc:Fallback>
                <p:oleObj name="Equation" r:id="rId11" imgW="203040" imgH="317160" progId="Equation.3">
                  <p:embed/>
                  <p:pic>
                    <p:nvPicPr>
                      <p:cNvPr id="8" name="Object 6">
                        <a:extLst>
                          <a:ext uri="{FF2B5EF4-FFF2-40B4-BE49-F238E27FC236}">
                            <a16:creationId xmlns:a16="http://schemas.microsoft.com/office/drawing/2014/main" id="{2B5B3CA8-FD1A-4D31-8586-934802288CD7}"/>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352800" y="4102100"/>
                        <a:ext cx="203200" cy="317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 name="Object 7">
            <a:extLst>
              <a:ext uri="{FF2B5EF4-FFF2-40B4-BE49-F238E27FC236}">
                <a16:creationId xmlns:a16="http://schemas.microsoft.com/office/drawing/2014/main" id="{B8174905-63FA-4577-9C2F-4E207DD3972E}"/>
              </a:ext>
            </a:extLst>
          </p:cNvPr>
          <p:cNvGraphicFramePr>
            <a:graphicFrameLocks noChangeAspect="1"/>
          </p:cNvGraphicFramePr>
          <p:nvPr/>
        </p:nvGraphicFramePr>
        <p:xfrm>
          <a:off x="6477000" y="5005388"/>
          <a:ext cx="1739900" cy="481012"/>
        </p:xfrm>
        <a:graphic>
          <a:graphicData uri="http://schemas.openxmlformats.org/presentationml/2006/ole">
            <mc:AlternateContent xmlns:mc="http://schemas.openxmlformats.org/markup-compatibility/2006">
              <mc:Choice xmlns:v="urn:schemas-microsoft-com:vml" Requires="v">
                <p:oleObj spid="_x0000_s28751" name="公式" r:id="rId13" imgW="1739880" imgH="482400" progId="Equation.3">
                  <p:embed/>
                </p:oleObj>
              </mc:Choice>
              <mc:Fallback>
                <p:oleObj name="公式" r:id="rId13" imgW="1739880" imgH="482400" progId="Equation.3">
                  <p:embed/>
                  <p:pic>
                    <p:nvPicPr>
                      <p:cNvPr id="9" name="Object 7">
                        <a:extLst>
                          <a:ext uri="{FF2B5EF4-FFF2-40B4-BE49-F238E27FC236}">
                            <a16:creationId xmlns:a16="http://schemas.microsoft.com/office/drawing/2014/main" id="{B8174905-63FA-4577-9C2F-4E207DD3972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477000" y="5005388"/>
                        <a:ext cx="1739900"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 name="Object 8">
            <a:extLst>
              <a:ext uri="{FF2B5EF4-FFF2-40B4-BE49-F238E27FC236}">
                <a16:creationId xmlns:a16="http://schemas.microsoft.com/office/drawing/2014/main" id="{F7CDA35A-C8C2-4E36-9C59-2D87617C4FFF}"/>
              </a:ext>
            </a:extLst>
          </p:cNvPr>
          <p:cNvGraphicFramePr>
            <a:graphicFrameLocks noChangeAspect="1"/>
          </p:cNvGraphicFramePr>
          <p:nvPr/>
        </p:nvGraphicFramePr>
        <p:xfrm>
          <a:off x="1498600" y="5443538"/>
          <a:ext cx="2006600" cy="500062"/>
        </p:xfrm>
        <a:graphic>
          <a:graphicData uri="http://schemas.openxmlformats.org/presentationml/2006/ole">
            <mc:AlternateContent xmlns:mc="http://schemas.openxmlformats.org/markup-compatibility/2006">
              <mc:Choice xmlns:v="urn:schemas-microsoft-com:vml" Requires="v">
                <p:oleObj spid="_x0000_s28752" name="公式" r:id="rId15" imgW="1930320" imgH="482400" progId="Equation.3">
                  <p:embed/>
                </p:oleObj>
              </mc:Choice>
              <mc:Fallback>
                <p:oleObj name="公式" r:id="rId15" imgW="1930320" imgH="482400" progId="Equation.3">
                  <p:embed/>
                  <p:pic>
                    <p:nvPicPr>
                      <p:cNvPr id="10" name="Object 8">
                        <a:extLst>
                          <a:ext uri="{FF2B5EF4-FFF2-40B4-BE49-F238E27FC236}">
                            <a16:creationId xmlns:a16="http://schemas.microsoft.com/office/drawing/2014/main" id="{F7CDA35A-C8C2-4E36-9C59-2D87617C4FFF}"/>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498600" y="5443538"/>
                        <a:ext cx="2006600" cy="50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 name="Object 9">
            <a:extLst>
              <a:ext uri="{FF2B5EF4-FFF2-40B4-BE49-F238E27FC236}">
                <a16:creationId xmlns:a16="http://schemas.microsoft.com/office/drawing/2014/main" id="{C3F79014-6539-49AE-A715-226F1782281E}"/>
              </a:ext>
            </a:extLst>
          </p:cNvPr>
          <p:cNvGraphicFramePr>
            <a:graphicFrameLocks noChangeAspect="1"/>
          </p:cNvGraphicFramePr>
          <p:nvPr/>
        </p:nvGraphicFramePr>
        <p:xfrm>
          <a:off x="3581400" y="5435600"/>
          <a:ext cx="1447800" cy="508000"/>
        </p:xfrm>
        <a:graphic>
          <a:graphicData uri="http://schemas.openxmlformats.org/presentationml/2006/ole">
            <mc:AlternateContent xmlns:mc="http://schemas.openxmlformats.org/markup-compatibility/2006">
              <mc:Choice xmlns:v="urn:schemas-microsoft-com:vml" Requires="v">
                <p:oleObj spid="_x0000_s28753" name="公式" r:id="rId17" imgW="1371600" imgH="482400" progId="Equation.3">
                  <p:embed/>
                </p:oleObj>
              </mc:Choice>
              <mc:Fallback>
                <p:oleObj name="公式" r:id="rId17" imgW="1371600" imgH="482400" progId="Equation.3">
                  <p:embed/>
                  <p:pic>
                    <p:nvPicPr>
                      <p:cNvPr id="11" name="Object 9">
                        <a:extLst>
                          <a:ext uri="{FF2B5EF4-FFF2-40B4-BE49-F238E27FC236}">
                            <a16:creationId xmlns:a16="http://schemas.microsoft.com/office/drawing/2014/main" id="{C3F79014-6539-49AE-A715-226F1782281E}"/>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581400" y="5435600"/>
                        <a:ext cx="1447800" cy="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 name="Object 10">
            <a:extLst>
              <a:ext uri="{FF2B5EF4-FFF2-40B4-BE49-F238E27FC236}">
                <a16:creationId xmlns:a16="http://schemas.microsoft.com/office/drawing/2014/main" id="{853EE9C7-E932-409C-9E23-0ED7431C5463}"/>
              </a:ext>
            </a:extLst>
          </p:cNvPr>
          <p:cNvGraphicFramePr>
            <a:graphicFrameLocks noChangeAspect="1"/>
          </p:cNvGraphicFramePr>
          <p:nvPr/>
        </p:nvGraphicFramePr>
        <p:xfrm>
          <a:off x="5041900" y="5518150"/>
          <a:ext cx="520700" cy="315913"/>
        </p:xfrm>
        <a:graphic>
          <a:graphicData uri="http://schemas.openxmlformats.org/presentationml/2006/ole">
            <mc:AlternateContent xmlns:mc="http://schemas.openxmlformats.org/markup-compatibility/2006">
              <mc:Choice xmlns:v="urn:schemas-microsoft-com:vml" Requires="v">
                <p:oleObj spid="_x0000_s28754" name="公式" r:id="rId19" imgW="520560" imgH="317160" progId="Equation.3">
                  <p:embed/>
                </p:oleObj>
              </mc:Choice>
              <mc:Fallback>
                <p:oleObj name="公式" r:id="rId19" imgW="520560" imgH="317160" progId="Equation.3">
                  <p:embed/>
                  <p:pic>
                    <p:nvPicPr>
                      <p:cNvPr id="12" name="Object 10">
                        <a:extLst>
                          <a:ext uri="{FF2B5EF4-FFF2-40B4-BE49-F238E27FC236}">
                            <a16:creationId xmlns:a16="http://schemas.microsoft.com/office/drawing/2014/main" id="{853EE9C7-E932-409C-9E23-0ED7431C5463}"/>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041900" y="5518150"/>
                        <a:ext cx="520700" cy="315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622" name="Text Box 22">
            <a:extLst>
              <a:ext uri="{FF2B5EF4-FFF2-40B4-BE49-F238E27FC236}">
                <a16:creationId xmlns:a16="http://schemas.microsoft.com/office/drawing/2014/main" id="{E46A10FA-6B4E-489A-9AC1-98B8E703897C}"/>
              </a:ext>
            </a:extLst>
          </p:cNvPr>
          <p:cNvSpPr txBox="1">
            <a:spLocks noChangeArrowheads="1"/>
          </p:cNvSpPr>
          <p:nvPr/>
        </p:nvSpPr>
        <p:spPr bwMode="auto">
          <a:xfrm>
            <a:off x="827088" y="762000"/>
            <a:ext cx="1143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pPr>
              <a:spcBef>
                <a:spcPct val="50000"/>
              </a:spcBef>
            </a:pPr>
            <a:r>
              <a:rPr kumimoji="1" lang="zh-CN" altLang="en-US" sz="2800" b="1">
                <a:solidFill>
                  <a:schemeClr val="tx1"/>
                </a:solidFill>
                <a:latin typeface="华文中宋" panose="02010600040101010101" pitchFamily="2" charset="-122"/>
              </a:rPr>
              <a:t>例</a:t>
            </a:r>
            <a:r>
              <a:rPr kumimoji="1" lang="en-US" altLang="zh-CN" sz="2800" b="1">
                <a:solidFill>
                  <a:schemeClr val="tx1"/>
                </a:solidFill>
                <a:latin typeface="华文中宋" panose="02010600040101010101" pitchFamily="2" charset="-122"/>
              </a:rPr>
              <a:t>6</a:t>
            </a:r>
            <a:endParaRPr kumimoji="1" lang="zh-CN" altLang="en-US" sz="2800" b="1">
              <a:solidFill>
                <a:schemeClr val="tx1"/>
              </a:solidFill>
              <a:latin typeface="华文中宋" panose="02010600040101010101" pitchFamily="2" charset="-122"/>
            </a:endParaRPr>
          </a:p>
        </p:txBody>
      </p:sp>
      <p:grpSp>
        <p:nvGrpSpPr>
          <p:cNvPr id="13" name="Group 51">
            <a:extLst>
              <a:ext uri="{FF2B5EF4-FFF2-40B4-BE49-F238E27FC236}">
                <a16:creationId xmlns:a16="http://schemas.microsoft.com/office/drawing/2014/main" id="{0F292B1B-9AE2-4284-8F40-E9382D6D3708}"/>
              </a:ext>
            </a:extLst>
          </p:cNvPr>
          <p:cNvGrpSpPr>
            <a:grpSpLocks/>
          </p:cNvGrpSpPr>
          <p:nvPr/>
        </p:nvGrpSpPr>
        <p:grpSpPr bwMode="auto">
          <a:xfrm>
            <a:off x="5410200" y="685800"/>
            <a:ext cx="3048000" cy="685800"/>
            <a:chOff x="3408" y="432"/>
            <a:chExt cx="1920" cy="432"/>
          </a:xfrm>
        </p:grpSpPr>
        <p:sp>
          <p:nvSpPr>
            <p:cNvPr id="25633" name="Oval 50">
              <a:extLst>
                <a:ext uri="{FF2B5EF4-FFF2-40B4-BE49-F238E27FC236}">
                  <a16:creationId xmlns:a16="http://schemas.microsoft.com/office/drawing/2014/main" id="{08974BA2-4CDB-4C2D-8295-AE6233562A2B}"/>
                </a:ext>
              </a:extLst>
            </p:cNvPr>
            <p:cNvSpPr>
              <a:spLocks noChangeArrowheads="1"/>
            </p:cNvSpPr>
            <p:nvPr/>
          </p:nvSpPr>
          <p:spPr bwMode="auto">
            <a:xfrm>
              <a:off x="3408" y="432"/>
              <a:ext cx="1920" cy="432"/>
            </a:xfrm>
            <a:prstGeom prst="ellipse">
              <a:avLst/>
            </a:prstGeom>
            <a:gradFill rotWithShape="0">
              <a:gsLst>
                <a:gs pos="0">
                  <a:srgbClr val="99FF66"/>
                </a:gs>
                <a:gs pos="50000">
                  <a:srgbClr val="FFFFFF"/>
                </a:gs>
                <a:gs pos="100000">
                  <a:srgbClr val="99FF66"/>
                </a:gs>
              </a:gsLst>
              <a:lin ang="5400000" scaled="1"/>
            </a:gradFill>
            <a:ln w="19050">
              <a:solidFill>
                <a:srgbClr val="FF0000"/>
              </a:solidFill>
              <a:round/>
              <a:headEnd/>
              <a:tailEnd/>
            </a:ln>
          </p:spPr>
          <p:txBody>
            <a:bodyPr wrap="none" anchor="ct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endParaRPr lang="zh-CN" altLang="en-US"/>
            </a:p>
          </p:txBody>
        </p:sp>
        <p:graphicFrame>
          <p:nvGraphicFramePr>
            <p:cNvPr id="25618" name="Object 11">
              <a:extLst>
                <a:ext uri="{FF2B5EF4-FFF2-40B4-BE49-F238E27FC236}">
                  <a16:creationId xmlns:a16="http://schemas.microsoft.com/office/drawing/2014/main" id="{769B233E-63A9-44F9-832A-FA10546BC163}"/>
                </a:ext>
              </a:extLst>
            </p:cNvPr>
            <p:cNvGraphicFramePr>
              <a:graphicFrameLocks noChangeAspect="1"/>
            </p:cNvGraphicFramePr>
            <p:nvPr/>
          </p:nvGraphicFramePr>
          <p:xfrm>
            <a:off x="4328" y="480"/>
            <a:ext cx="968" cy="321"/>
          </p:xfrm>
          <a:graphic>
            <a:graphicData uri="http://schemas.openxmlformats.org/presentationml/2006/ole">
              <mc:AlternateContent xmlns:mc="http://schemas.openxmlformats.org/markup-compatibility/2006">
                <mc:Choice xmlns:v="urn:schemas-microsoft-com:vml" Requires="v">
                  <p:oleObj spid="_x0000_s28755" name="Equation" r:id="rId21" imgW="723600" imgH="241200" progId="Equation.3">
                    <p:embed/>
                  </p:oleObj>
                </mc:Choice>
                <mc:Fallback>
                  <p:oleObj name="Equation" r:id="rId21" imgW="723600" imgH="241200" progId="Equation.3">
                    <p:embed/>
                    <p:pic>
                      <p:nvPicPr>
                        <p:cNvPr id="25618" name="Object 11">
                          <a:extLst>
                            <a:ext uri="{FF2B5EF4-FFF2-40B4-BE49-F238E27FC236}">
                              <a16:creationId xmlns:a16="http://schemas.microsoft.com/office/drawing/2014/main" id="{769B233E-63A9-44F9-832A-FA10546BC163}"/>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4328" y="480"/>
                          <a:ext cx="968" cy="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619" name="Object 12">
              <a:extLst>
                <a:ext uri="{FF2B5EF4-FFF2-40B4-BE49-F238E27FC236}">
                  <a16:creationId xmlns:a16="http://schemas.microsoft.com/office/drawing/2014/main" id="{452B2958-4142-438A-BCB5-940FB0D37D73}"/>
                </a:ext>
              </a:extLst>
            </p:cNvPr>
            <p:cNvGraphicFramePr>
              <a:graphicFrameLocks noChangeAspect="1"/>
            </p:cNvGraphicFramePr>
            <p:nvPr/>
          </p:nvGraphicFramePr>
          <p:xfrm>
            <a:off x="3456" y="463"/>
            <a:ext cx="880" cy="353"/>
          </p:xfrm>
          <a:graphic>
            <a:graphicData uri="http://schemas.openxmlformats.org/presentationml/2006/ole">
              <mc:AlternateContent xmlns:mc="http://schemas.openxmlformats.org/markup-compatibility/2006">
                <mc:Choice xmlns:v="urn:schemas-microsoft-com:vml" Requires="v">
                  <p:oleObj spid="_x0000_s28756" name="Equation" r:id="rId23" imgW="596880" imgH="241200" progId="Equation.3">
                    <p:embed/>
                  </p:oleObj>
                </mc:Choice>
                <mc:Fallback>
                  <p:oleObj name="Equation" r:id="rId23" imgW="596880" imgH="241200" progId="Equation.3">
                    <p:embed/>
                    <p:pic>
                      <p:nvPicPr>
                        <p:cNvPr id="25619" name="Object 12">
                          <a:extLst>
                            <a:ext uri="{FF2B5EF4-FFF2-40B4-BE49-F238E27FC236}">
                              <a16:creationId xmlns:a16="http://schemas.microsoft.com/office/drawing/2014/main" id="{452B2958-4142-438A-BCB5-940FB0D37D73}"/>
                            </a:ext>
                          </a:extLst>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456" y="463"/>
                          <a:ext cx="880" cy="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18" name="AutoShape 34">
            <a:extLst>
              <a:ext uri="{FF2B5EF4-FFF2-40B4-BE49-F238E27FC236}">
                <a16:creationId xmlns:a16="http://schemas.microsoft.com/office/drawing/2014/main" id="{B49B45F5-EF14-4DC2-8CD1-F82FF3170F09}"/>
              </a:ext>
            </a:extLst>
          </p:cNvPr>
          <p:cNvSpPr>
            <a:spLocks noChangeArrowheads="1"/>
          </p:cNvSpPr>
          <p:nvPr/>
        </p:nvSpPr>
        <p:spPr bwMode="auto">
          <a:xfrm>
            <a:off x="3505200" y="3581400"/>
            <a:ext cx="1524000" cy="457200"/>
          </a:xfrm>
          <a:prstGeom prst="wedgeRoundRectCallout">
            <a:avLst>
              <a:gd name="adj1" fmla="val -43750"/>
              <a:gd name="adj2" fmla="val 70000"/>
              <a:gd name="adj3"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endParaRPr kumimoji="1" lang="zh-CN" altLang="zh-CN" b="1">
              <a:solidFill>
                <a:schemeClr val="tx1"/>
              </a:solidFill>
              <a:latin typeface="Times New Roman" panose="02020603050405020304" pitchFamily="18" charset="0"/>
              <a:ea typeface="宋体" panose="02010600030101010101" pitchFamily="2" charset="-122"/>
            </a:endParaRPr>
          </a:p>
        </p:txBody>
      </p:sp>
      <p:sp>
        <p:nvSpPr>
          <p:cNvPr id="19" name="AutoShape 35">
            <a:extLst>
              <a:ext uri="{FF2B5EF4-FFF2-40B4-BE49-F238E27FC236}">
                <a16:creationId xmlns:a16="http://schemas.microsoft.com/office/drawing/2014/main" id="{2CBA41B1-173D-4792-B411-9B2846B82FB5}"/>
              </a:ext>
            </a:extLst>
          </p:cNvPr>
          <p:cNvSpPr>
            <a:spLocks noChangeArrowheads="1"/>
          </p:cNvSpPr>
          <p:nvPr/>
        </p:nvSpPr>
        <p:spPr bwMode="auto">
          <a:xfrm>
            <a:off x="5257800" y="3505200"/>
            <a:ext cx="685800" cy="457200"/>
          </a:xfrm>
          <a:prstGeom prst="wedgeRoundRectCallout">
            <a:avLst>
              <a:gd name="adj1" fmla="val -53009"/>
              <a:gd name="adj2" fmla="val 79514"/>
              <a:gd name="adj3"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endParaRPr kumimoji="1" lang="zh-CN" altLang="zh-CN" b="1">
              <a:solidFill>
                <a:schemeClr val="tx1"/>
              </a:solidFill>
              <a:latin typeface="Times New Roman" panose="02020603050405020304" pitchFamily="18" charset="0"/>
              <a:ea typeface="宋体" panose="02010600030101010101" pitchFamily="2" charset="-122"/>
            </a:endParaRPr>
          </a:p>
        </p:txBody>
      </p:sp>
      <p:graphicFrame>
        <p:nvGraphicFramePr>
          <p:cNvPr id="20" name="Object 13">
            <a:extLst>
              <a:ext uri="{FF2B5EF4-FFF2-40B4-BE49-F238E27FC236}">
                <a16:creationId xmlns:a16="http://schemas.microsoft.com/office/drawing/2014/main" id="{AF759560-BE29-487D-819B-269FD9FFB625}"/>
              </a:ext>
            </a:extLst>
          </p:cNvPr>
          <p:cNvGraphicFramePr>
            <a:graphicFrameLocks noChangeAspect="1"/>
          </p:cNvGraphicFramePr>
          <p:nvPr/>
        </p:nvGraphicFramePr>
        <p:xfrm>
          <a:off x="4978400" y="4102100"/>
          <a:ext cx="203200" cy="317500"/>
        </p:xfrm>
        <a:graphic>
          <a:graphicData uri="http://schemas.openxmlformats.org/presentationml/2006/ole">
            <mc:AlternateContent xmlns:mc="http://schemas.openxmlformats.org/markup-compatibility/2006">
              <mc:Choice xmlns:v="urn:schemas-microsoft-com:vml" Requires="v">
                <p:oleObj spid="_x0000_s28757" name="Equation" r:id="rId25" imgW="203040" imgH="317160" progId="Equation.3">
                  <p:embed/>
                </p:oleObj>
              </mc:Choice>
              <mc:Fallback>
                <p:oleObj name="Equation" r:id="rId25" imgW="203040" imgH="317160" progId="Equation.3">
                  <p:embed/>
                  <p:pic>
                    <p:nvPicPr>
                      <p:cNvPr id="20" name="Object 13">
                        <a:extLst>
                          <a:ext uri="{FF2B5EF4-FFF2-40B4-BE49-F238E27FC236}">
                            <a16:creationId xmlns:a16="http://schemas.microsoft.com/office/drawing/2014/main" id="{AF759560-BE29-487D-819B-269FD9FFB625}"/>
                          </a:ext>
                        </a:extLst>
                      </p:cNvPr>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978400" y="4102100"/>
                        <a:ext cx="203200" cy="317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 name="AutoShape 37">
            <a:extLst>
              <a:ext uri="{FF2B5EF4-FFF2-40B4-BE49-F238E27FC236}">
                <a16:creationId xmlns:a16="http://schemas.microsoft.com/office/drawing/2014/main" id="{CCD4BB8F-C7E2-499D-83DB-271E3DD6F365}"/>
              </a:ext>
            </a:extLst>
          </p:cNvPr>
          <p:cNvSpPr>
            <a:spLocks noChangeArrowheads="1"/>
          </p:cNvSpPr>
          <p:nvPr/>
        </p:nvSpPr>
        <p:spPr bwMode="auto">
          <a:xfrm>
            <a:off x="6248400" y="3505200"/>
            <a:ext cx="1524000" cy="457200"/>
          </a:xfrm>
          <a:prstGeom prst="wedgeRoundRectCallout">
            <a:avLst>
              <a:gd name="adj1" fmla="val -43750"/>
              <a:gd name="adj2" fmla="val 70000"/>
              <a:gd name="adj3"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endParaRPr kumimoji="1" lang="zh-CN" altLang="zh-CN" b="1">
              <a:solidFill>
                <a:schemeClr val="tx1"/>
              </a:solidFill>
              <a:latin typeface="Times New Roman" panose="02020603050405020304" pitchFamily="18" charset="0"/>
              <a:ea typeface="宋体" panose="02010600030101010101" pitchFamily="2" charset="-122"/>
            </a:endParaRPr>
          </a:p>
        </p:txBody>
      </p:sp>
      <p:graphicFrame>
        <p:nvGraphicFramePr>
          <p:cNvPr id="22" name="Object 14">
            <a:extLst>
              <a:ext uri="{FF2B5EF4-FFF2-40B4-BE49-F238E27FC236}">
                <a16:creationId xmlns:a16="http://schemas.microsoft.com/office/drawing/2014/main" id="{AFDEDFC1-2510-454A-9FB9-C5B1070538E3}"/>
              </a:ext>
            </a:extLst>
          </p:cNvPr>
          <p:cNvGraphicFramePr>
            <a:graphicFrameLocks noChangeAspect="1"/>
          </p:cNvGraphicFramePr>
          <p:nvPr/>
        </p:nvGraphicFramePr>
        <p:xfrm>
          <a:off x="6096000" y="4102100"/>
          <a:ext cx="203200" cy="317500"/>
        </p:xfrm>
        <a:graphic>
          <a:graphicData uri="http://schemas.openxmlformats.org/presentationml/2006/ole">
            <mc:AlternateContent xmlns:mc="http://schemas.openxmlformats.org/markup-compatibility/2006">
              <mc:Choice xmlns:v="urn:schemas-microsoft-com:vml" Requires="v">
                <p:oleObj spid="_x0000_s28758" name="Equation" r:id="rId27" imgW="203040" imgH="317160" progId="Equation.3">
                  <p:embed/>
                </p:oleObj>
              </mc:Choice>
              <mc:Fallback>
                <p:oleObj name="Equation" r:id="rId27" imgW="203040" imgH="317160" progId="Equation.3">
                  <p:embed/>
                  <p:pic>
                    <p:nvPicPr>
                      <p:cNvPr id="22" name="Object 14">
                        <a:extLst>
                          <a:ext uri="{FF2B5EF4-FFF2-40B4-BE49-F238E27FC236}">
                            <a16:creationId xmlns:a16="http://schemas.microsoft.com/office/drawing/2014/main" id="{AFDEDFC1-2510-454A-9FB9-C5B1070538E3}"/>
                          </a:ext>
                        </a:extLst>
                      </p:cNvPr>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6096000" y="4102100"/>
                        <a:ext cx="203200" cy="317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 name="Object 15">
            <a:extLst>
              <a:ext uri="{FF2B5EF4-FFF2-40B4-BE49-F238E27FC236}">
                <a16:creationId xmlns:a16="http://schemas.microsoft.com/office/drawing/2014/main" id="{29327447-0B48-4FE0-9416-7E25A9D75276}"/>
              </a:ext>
            </a:extLst>
          </p:cNvPr>
          <p:cNvGraphicFramePr>
            <a:graphicFrameLocks noChangeAspect="1"/>
          </p:cNvGraphicFramePr>
          <p:nvPr/>
        </p:nvGraphicFramePr>
        <p:xfrm>
          <a:off x="2057400" y="5016500"/>
          <a:ext cx="203200" cy="317500"/>
        </p:xfrm>
        <a:graphic>
          <a:graphicData uri="http://schemas.openxmlformats.org/presentationml/2006/ole">
            <mc:AlternateContent xmlns:mc="http://schemas.openxmlformats.org/markup-compatibility/2006">
              <mc:Choice xmlns:v="urn:schemas-microsoft-com:vml" Requires="v">
                <p:oleObj spid="_x0000_s28759" name="Equation" r:id="rId29" imgW="203040" imgH="317160" progId="Equation.3">
                  <p:embed/>
                </p:oleObj>
              </mc:Choice>
              <mc:Fallback>
                <p:oleObj name="Equation" r:id="rId29" imgW="203040" imgH="317160" progId="Equation.3">
                  <p:embed/>
                  <p:pic>
                    <p:nvPicPr>
                      <p:cNvPr id="23" name="Object 15">
                        <a:extLst>
                          <a:ext uri="{FF2B5EF4-FFF2-40B4-BE49-F238E27FC236}">
                            <a16:creationId xmlns:a16="http://schemas.microsoft.com/office/drawing/2014/main" id="{29327447-0B48-4FE0-9416-7E25A9D75276}"/>
                          </a:ext>
                        </a:extLst>
                      </p:cNvPr>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2057400" y="5016500"/>
                        <a:ext cx="203200" cy="317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4" name="AutoShape 40">
            <a:extLst>
              <a:ext uri="{FF2B5EF4-FFF2-40B4-BE49-F238E27FC236}">
                <a16:creationId xmlns:a16="http://schemas.microsoft.com/office/drawing/2014/main" id="{326D7527-9AC2-47A7-A286-25E2EF0933C7}"/>
              </a:ext>
            </a:extLst>
          </p:cNvPr>
          <p:cNvSpPr>
            <a:spLocks noChangeArrowheads="1"/>
          </p:cNvSpPr>
          <p:nvPr/>
        </p:nvSpPr>
        <p:spPr bwMode="auto">
          <a:xfrm>
            <a:off x="2209800" y="4495800"/>
            <a:ext cx="1524000" cy="457200"/>
          </a:xfrm>
          <a:prstGeom prst="wedgeRoundRectCallout">
            <a:avLst>
              <a:gd name="adj1" fmla="val -43750"/>
              <a:gd name="adj2" fmla="val 70000"/>
              <a:gd name="adj3"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endParaRPr kumimoji="1" lang="zh-CN" altLang="zh-CN" b="1">
              <a:solidFill>
                <a:schemeClr val="tx1"/>
              </a:solidFill>
              <a:latin typeface="Times New Roman" panose="02020603050405020304" pitchFamily="18" charset="0"/>
              <a:ea typeface="宋体" panose="02010600030101010101" pitchFamily="2" charset="-122"/>
            </a:endParaRPr>
          </a:p>
        </p:txBody>
      </p:sp>
      <p:sp>
        <p:nvSpPr>
          <p:cNvPr id="25" name="AutoShape 41">
            <a:extLst>
              <a:ext uri="{FF2B5EF4-FFF2-40B4-BE49-F238E27FC236}">
                <a16:creationId xmlns:a16="http://schemas.microsoft.com/office/drawing/2014/main" id="{0B4C09BC-777B-4A64-9D38-23A43A08C771}"/>
              </a:ext>
            </a:extLst>
          </p:cNvPr>
          <p:cNvSpPr>
            <a:spLocks noChangeArrowheads="1"/>
          </p:cNvSpPr>
          <p:nvPr/>
        </p:nvSpPr>
        <p:spPr bwMode="auto">
          <a:xfrm>
            <a:off x="3962400" y="4495800"/>
            <a:ext cx="1524000" cy="457200"/>
          </a:xfrm>
          <a:prstGeom prst="wedgeRoundRectCallout">
            <a:avLst>
              <a:gd name="adj1" fmla="val -43750"/>
              <a:gd name="adj2" fmla="val 70000"/>
              <a:gd name="adj3"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endParaRPr kumimoji="1" lang="zh-CN" altLang="zh-CN" b="1">
              <a:solidFill>
                <a:schemeClr val="tx1"/>
              </a:solidFill>
              <a:latin typeface="Times New Roman" panose="02020603050405020304" pitchFamily="18" charset="0"/>
              <a:ea typeface="宋体" panose="02010600030101010101" pitchFamily="2" charset="-122"/>
            </a:endParaRPr>
          </a:p>
        </p:txBody>
      </p:sp>
      <p:graphicFrame>
        <p:nvGraphicFramePr>
          <p:cNvPr id="26" name="Object 16">
            <a:extLst>
              <a:ext uri="{FF2B5EF4-FFF2-40B4-BE49-F238E27FC236}">
                <a16:creationId xmlns:a16="http://schemas.microsoft.com/office/drawing/2014/main" id="{0A7ED318-AA7E-4566-A5D8-179464ED2A53}"/>
              </a:ext>
            </a:extLst>
          </p:cNvPr>
          <p:cNvGraphicFramePr>
            <a:graphicFrameLocks noChangeAspect="1"/>
          </p:cNvGraphicFramePr>
          <p:nvPr/>
        </p:nvGraphicFramePr>
        <p:xfrm>
          <a:off x="3835400" y="5029200"/>
          <a:ext cx="203200" cy="317500"/>
        </p:xfrm>
        <a:graphic>
          <a:graphicData uri="http://schemas.openxmlformats.org/presentationml/2006/ole">
            <mc:AlternateContent xmlns:mc="http://schemas.openxmlformats.org/markup-compatibility/2006">
              <mc:Choice xmlns:v="urn:schemas-microsoft-com:vml" Requires="v">
                <p:oleObj spid="_x0000_s28760" name="Equation" r:id="rId31" imgW="203040" imgH="317160" progId="Equation.3">
                  <p:embed/>
                </p:oleObj>
              </mc:Choice>
              <mc:Fallback>
                <p:oleObj name="Equation" r:id="rId31" imgW="203040" imgH="317160" progId="Equation.3">
                  <p:embed/>
                  <p:pic>
                    <p:nvPicPr>
                      <p:cNvPr id="26" name="Object 16">
                        <a:extLst>
                          <a:ext uri="{FF2B5EF4-FFF2-40B4-BE49-F238E27FC236}">
                            <a16:creationId xmlns:a16="http://schemas.microsoft.com/office/drawing/2014/main" id="{0A7ED318-AA7E-4566-A5D8-179464ED2A53}"/>
                          </a:ext>
                        </a:extLst>
                      </p:cNvPr>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3835400" y="5029200"/>
                        <a:ext cx="203200" cy="317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7" name="AutoShape 43">
            <a:extLst>
              <a:ext uri="{FF2B5EF4-FFF2-40B4-BE49-F238E27FC236}">
                <a16:creationId xmlns:a16="http://schemas.microsoft.com/office/drawing/2014/main" id="{6EF777A2-14B7-4D5A-AD79-E33B73CC81B7}"/>
              </a:ext>
            </a:extLst>
          </p:cNvPr>
          <p:cNvSpPr>
            <a:spLocks noChangeArrowheads="1"/>
          </p:cNvSpPr>
          <p:nvPr/>
        </p:nvSpPr>
        <p:spPr bwMode="auto">
          <a:xfrm>
            <a:off x="5715000" y="4419600"/>
            <a:ext cx="685800" cy="457200"/>
          </a:xfrm>
          <a:prstGeom prst="wedgeRoundRectCallout">
            <a:avLst>
              <a:gd name="adj1" fmla="val -53009"/>
              <a:gd name="adj2" fmla="val 79514"/>
              <a:gd name="adj3"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endParaRPr kumimoji="1" lang="zh-CN" altLang="zh-CN" b="1">
              <a:solidFill>
                <a:schemeClr val="tx1"/>
              </a:solidFill>
              <a:latin typeface="Times New Roman" panose="02020603050405020304" pitchFamily="18" charset="0"/>
              <a:ea typeface="宋体" panose="02010600030101010101" pitchFamily="2" charset="-122"/>
            </a:endParaRPr>
          </a:p>
        </p:txBody>
      </p:sp>
      <p:graphicFrame>
        <p:nvGraphicFramePr>
          <p:cNvPr id="28" name="Object 17">
            <a:extLst>
              <a:ext uri="{FF2B5EF4-FFF2-40B4-BE49-F238E27FC236}">
                <a16:creationId xmlns:a16="http://schemas.microsoft.com/office/drawing/2014/main" id="{51016734-C7C5-4B71-AFA0-E2DBB669402C}"/>
              </a:ext>
            </a:extLst>
          </p:cNvPr>
          <p:cNvGraphicFramePr>
            <a:graphicFrameLocks noChangeAspect="1"/>
          </p:cNvGraphicFramePr>
          <p:nvPr/>
        </p:nvGraphicFramePr>
        <p:xfrm>
          <a:off x="5486400" y="5016500"/>
          <a:ext cx="203200" cy="317500"/>
        </p:xfrm>
        <a:graphic>
          <a:graphicData uri="http://schemas.openxmlformats.org/presentationml/2006/ole">
            <mc:AlternateContent xmlns:mc="http://schemas.openxmlformats.org/markup-compatibility/2006">
              <mc:Choice xmlns:v="urn:schemas-microsoft-com:vml" Requires="v">
                <p:oleObj spid="_x0000_s28761" name="Equation" r:id="rId33" imgW="203040" imgH="317160" progId="Equation.3">
                  <p:embed/>
                </p:oleObj>
              </mc:Choice>
              <mc:Fallback>
                <p:oleObj name="Equation" r:id="rId33" imgW="203040" imgH="317160" progId="Equation.3">
                  <p:embed/>
                  <p:pic>
                    <p:nvPicPr>
                      <p:cNvPr id="28" name="Object 17">
                        <a:extLst>
                          <a:ext uri="{FF2B5EF4-FFF2-40B4-BE49-F238E27FC236}">
                            <a16:creationId xmlns:a16="http://schemas.microsoft.com/office/drawing/2014/main" id="{51016734-C7C5-4B71-AFA0-E2DBB669402C}"/>
                          </a:ext>
                        </a:extLst>
                      </p:cNvPr>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5486400" y="5016500"/>
                        <a:ext cx="203200" cy="317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9" name="AutoShape 45">
            <a:extLst>
              <a:ext uri="{FF2B5EF4-FFF2-40B4-BE49-F238E27FC236}">
                <a16:creationId xmlns:a16="http://schemas.microsoft.com/office/drawing/2014/main" id="{B59328C1-EEA2-44B8-B27F-648F85CB204D}"/>
              </a:ext>
            </a:extLst>
          </p:cNvPr>
          <p:cNvSpPr>
            <a:spLocks noChangeArrowheads="1"/>
          </p:cNvSpPr>
          <p:nvPr/>
        </p:nvSpPr>
        <p:spPr bwMode="auto">
          <a:xfrm>
            <a:off x="6705600" y="4495800"/>
            <a:ext cx="1524000" cy="457200"/>
          </a:xfrm>
          <a:prstGeom prst="wedgeRoundRectCallout">
            <a:avLst>
              <a:gd name="adj1" fmla="val -43750"/>
              <a:gd name="adj2" fmla="val 70000"/>
              <a:gd name="adj3" fmla="val 16667"/>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endParaRPr kumimoji="1" lang="zh-CN" altLang="zh-CN" b="1">
              <a:solidFill>
                <a:schemeClr val="tx1"/>
              </a:solidFill>
              <a:latin typeface="Times New Roman" panose="02020603050405020304" pitchFamily="18" charset="0"/>
              <a:ea typeface="宋体" panose="02010600030101010101" pitchFamily="2" charset="-122"/>
            </a:endParaRPr>
          </a:p>
        </p:txBody>
      </p:sp>
      <p:sp>
        <p:nvSpPr>
          <p:cNvPr id="25631" name="Text Box 46">
            <a:extLst>
              <a:ext uri="{FF2B5EF4-FFF2-40B4-BE49-F238E27FC236}">
                <a16:creationId xmlns:a16="http://schemas.microsoft.com/office/drawing/2014/main" id="{FB2A1F13-7D4E-4802-9BB7-AF30C841001A}"/>
              </a:ext>
            </a:extLst>
          </p:cNvPr>
          <p:cNvSpPr txBox="1">
            <a:spLocks noChangeArrowheads="1"/>
          </p:cNvSpPr>
          <p:nvPr/>
        </p:nvSpPr>
        <p:spPr bwMode="auto">
          <a:xfrm>
            <a:off x="1524000" y="766763"/>
            <a:ext cx="1143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pPr>
              <a:spcBef>
                <a:spcPct val="50000"/>
              </a:spcBef>
            </a:pPr>
            <a:r>
              <a:rPr kumimoji="1" lang="zh-CN" altLang="en-US" sz="2800" b="1">
                <a:solidFill>
                  <a:schemeClr val="tx1"/>
                </a:solidFill>
                <a:latin typeface="华文中宋" panose="02010600040101010101" pitchFamily="2" charset="-122"/>
              </a:rPr>
              <a:t>已知</a:t>
            </a:r>
          </a:p>
        </p:txBody>
      </p:sp>
      <p:graphicFrame>
        <p:nvGraphicFramePr>
          <p:cNvPr id="25616" name="Object 18">
            <a:extLst>
              <a:ext uri="{FF2B5EF4-FFF2-40B4-BE49-F238E27FC236}">
                <a16:creationId xmlns:a16="http://schemas.microsoft.com/office/drawing/2014/main" id="{6A1A5136-A15F-4CEE-B4E4-C5487F6B0CC1}"/>
              </a:ext>
            </a:extLst>
          </p:cNvPr>
          <p:cNvGraphicFramePr>
            <a:graphicFrameLocks noChangeAspect="1"/>
          </p:cNvGraphicFramePr>
          <p:nvPr/>
        </p:nvGraphicFramePr>
        <p:xfrm>
          <a:off x="2378075" y="762000"/>
          <a:ext cx="1660525" cy="490538"/>
        </p:xfrm>
        <a:graphic>
          <a:graphicData uri="http://schemas.openxmlformats.org/presentationml/2006/ole">
            <mc:AlternateContent xmlns:mc="http://schemas.openxmlformats.org/markup-compatibility/2006">
              <mc:Choice xmlns:v="urn:schemas-microsoft-com:vml" Requires="v">
                <p:oleObj spid="_x0000_s28762" name="Equation" r:id="rId35" imgW="1536480" imgH="457200" progId="Equation.3">
                  <p:embed/>
                </p:oleObj>
              </mc:Choice>
              <mc:Fallback>
                <p:oleObj name="Equation" r:id="rId35" imgW="1536480" imgH="457200" progId="Equation.3">
                  <p:embed/>
                  <p:pic>
                    <p:nvPicPr>
                      <p:cNvPr id="25616" name="Object 18">
                        <a:extLst>
                          <a:ext uri="{FF2B5EF4-FFF2-40B4-BE49-F238E27FC236}">
                            <a16:creationId xmlns:a16="http://schemas.microsoft.com/office/drawing/2014/main" id="{6A1A5136-A15F-4CEE-B4E4-C5487F6B0CC1}"/>
                          </a:ext>
                        </a:extLst>
                      </p:cNvPr>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2378075" y="762000"/>
                        <a:ext cx="1660525" cy="490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632" name="Text Box 48">
            <a:extLst>
              <a:ext uri="{FF2B5EF4-FFF2-40B4-BE49-F238E27FC236}">
                <a16:creationId xmlns:a16="http://schemas.microsoft.com/office/drawing/2014/main" id="{AB9CC5EF-728D-4A3D-BEF5-7ED09B19F64C}"/>
              </a:ext>
            </a:extLst>
          </p:cNvPr>
          <p:cNvSpPr txBox="1">
            <a:spLocks noChangeArrowheads="1"/>
          </p:cNvSpPr>
          <p:nvPr/>
        </p:nvSpPr>
        <p:spPr bwMode="auto">
          <a:xfrm>
            <a:off x="1524000" y="1309688"/>
            <a:ext cx="1143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pPr>
              <a:spcBef>
                <a:spcPct val="50000"/>
              </a:spcBef>
            </a:pPr>
            <a:r>
              <a:rPr kumimoji="1" lang="zh-CN" altLang="en-US" sz="2800" b="1">
                <a:solidFill>
                  <a:schemeClr val="tx1"/>
                </a:solidFill>
                <a:latin typeface="华文中宋" panose="02010600040101010101" pitchFamily="2" charset="-122"/>
              </a:rPr>
              <a:t>计算</a:t>
            </a:r>
          </a:p>
        </p:txBody>
      </p:sp>
      <p:graphicFrame>
        <p:nvGraphicFramePr>
          <p:cNvPr id="25617" name="Object 19">
            <a:extLst>
              <a:ext uri="{FF2B5EF4-FFF2-40B4-BE49-F238E27FC236}">
                <a16:creationId xmlns:a16="http://schemas.microsoft.com/office/drawing/2014/main" id="{D34AAEAF-7B15-4516-BC75-3D449FE1E349}"/>
              </a:ext>
            </a:extLst>
          </p:cNvPr>
          <p:cNvGraphicFramePr>
            <a:graphicFrameLocks noChangeAspect="1"/>
          </p:cNvGraphicFramePr>
          <p:nvPr/>
        </p:nvGraphicFramePr>
        <p:xfrm>
          <a:off x="2438400" y="1371600"/>
          <a:ext cx="3695700" cy="455613"/>
        </p:xfrm>
        <a:graphic>
          <a:graphicData uri="http://schemas.openxmlformats.org/presentationml/2006/ole">
            <mc:AlternateContent xmlns:mc="http://schemas.openxmlformats.org/markup-compatibility/2006">
              <mc:Choice xmlns:v="urn:schemas-microsoft-com:vml" Requires="v">
                <p:oleObj spid="_x0000_s28763" name="Equation" r:id="rId37" imgW="3695400" imgH="457200" progId="Equation.3">
                  <p:embed/>
                </p:oleObj>
              </mc:Choice>
              <mc:Fallback>
                <p:oleObj name="Equation" r:id="rId37" imgW="3695400" imgH="457200" progId="Equation.3">
                  <p:embed/>
                  <p:pic>
                    <p:nvPicPr>
                      <p:cNvPr id="25617" name="Object 19">
                        <a:extLst>
                          <a:ext uri="{FF2B5EF4-FFF2-40B4-BE49-F238E27FC236}">
                            <a16:creationId xmlns:a16="http://schemas.microsoft.com/office/drawing/2014/main" id="{D34AAEAF-7B15-4516-BC75-3D449FE1E349}"/>
                          </a:ext>
                        </a:extLst>
                      </p:cNvPr>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2438400" y="1371600"/>
                        <a:ext cx="36957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500"/>
                                        <p:tgtEl>
                                          <p:spTgt spid="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left)">
                                      <p:cBhvr>
                                        <p:cTn id="27" dur="500"/>
                                        <p:tgtEl>
                                          <p:spTgt spid="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wipe(left)">
                                      <p:cBhvr>
                                        <p:cTn id="32" dur="500"/>
                                        <p:tgtEl>
                                          <p:spTgt spid="1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wipe(left)">
                                      <p:cBhvr>
                                        <p:cTn id="37" dur="500"/>
                                        <p:tgtEl>
                                          <p:spTgt spid="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wipe(left)">
                                      <p:cBhvr>
                                        <p:cTn id="42" dur="500"/>
                                        <p:tgtEl>
                                          <p:spTgt spid="1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wipe(left)">
                                      <p:cBhvr>
                                        <p:cTn id="47" dur="500"/>
                                        <p:tgtEl>
                                          <p:spTgt spid="20"/>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wipe(left)">
                                      <p:cBhvr>
                                        <p:cTn id="52" dur="500"/>
                                        <p:tgtEl>
                                          <p:spTgt spid="2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wipe(left)">
                                      <p:cBhvr>
                                        <p:cTn id="57" dur="500"/>
                                        <p:tgtEl>
                                          <p:spTgt spid="22"/>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24"/>
                                        </p:tgtEl>
                                        <p:attrNameLst>
                                          <p:attrName>style.visibility</p:attrName>
                                        </p:attrNameLst>
                                      </p:cBhvr>
                                      <p:to>
                                        <p:strVal val="visible"/>
                                      </p:to>
                                    </p:set>
                                    <p:animEffect transition="in" filter="wipe(left)">
                                      <p:cBhvr>
                                        <p:cTn id="62" dur="500"/>
                                        <p:tgtEl>
                                          <p:spTgt spid="24"/>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childTnLst>
                                    <p:set>
                                      <p:cBhvr>
                                        <p:cTn id="66" dur="1" fill="hold">
                                          <p:stCondLst>
                                            <p:cond delay="0"/>
                                          </p:stCondLst>
                                        </p:cTn>
                                        <p:tgtEl>
                                          <p:spTgt spid="23"/>
                                        </p:tgtEl>
                                        <p:attrNameLst>
                                          <p:attrName>style.visibility</p:attrName>
                                        </p:attrNameLst>
                                      </p:cBhvr>
                                      <p:to>
                                        <p:strVal val="visible"/>
                                      </p:to>
                                    </p:set>
                                    <p:animEffect transition="in" filter="wipe(left)">
                                      <p:cBhvr>
                                        <p:cTn id="67" dur="500"/>
                                        <p:tgtEl>
                                          <p:spTgt spid="23"/>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25"/>
                                        </p:tgtEl>
                                        <p:attrNameLst>
                                          <p:attrName>style.visibility</p:attrName>
                                        </p:attrNameLst>
                                      </p:cBhvr>
                                      <p:to>
                                        <p:strVal val="visible"/>
                                      </p:to>
                                    </p:set>
                                    <p:animEffect transition="in" filter="wipe(left)">
                                      <p:cBhvr>
                                        <p:cTn id="72" dur="500"/>
                                        <p:tgtEl>
                                          <p:spTgt spid="25"/>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nodeType="clickEffect">
                                  <p:stCondLst>
                                    <p:cond delay="0"/>
                                  </p:stCondLst>
                                  <p:childTnLst>
                                    <p:set>
                                      <p:cBhvr>
                                        <p:cTn id="76" dur="1" fill="hold">
                                          <p:stCondLst>
                                            <p:cond delay="0"/>
                                          </p:stCondLst>
                                        </p:cTn>
                                        <p:tgtEl>
                                          <p:spTgt spid="26"/>
                                        </p:tgtEl>
                                        <p:attrNameLst>
                                          <p:attrName>style.visibility</p:attrName>
                                        </p:attrNameLst>
                                      </p:cBhvr>
                                      <p:to>
                                        <p:strVal val="visible"/>
                                      </p:to>
                                    </p:set>
                                    <p:animEffect transition="in" filter="wipe(left)">
                                      <p:cBhvr>
                                        <p:cTn id="77" dur="500"/>
                                        <p:tgtEl>
                                          <p:spTgt spid="26"/>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27"/>
                                        </p:tgtEl>
                                        <p:attrNameLst>
                                          <p:attrName>style.visibility</p:attrName>
                                        </p:attrNameLst>
                                      </p:cBhvr>
                                      <p:to>
                                        <p:strVal val="visible"/>
                                      </p:to>
                                    </p:set>
                                    <p:animEffect transition="in" filter="wipe(left)">
                                      <p:cBhvr>
                                        <p:cTn id="82" dur="500"/>
                                        <p:tgtEl>
                                          <p:spTgt spid="27"/>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8" fill="hold" nodeType="clickEffect">
                                  <p:stCondLst>
                                    <p:cond delay="0"/>
                                  </p:stCondLst>
                                  <p:childTnLst>
                                    <p:set>
                                      <p:cBhvr>
                                        <p:cTn id="86" dur="1" fill="hold">
                                          <p:stCondLst>
                                            <p:cond delay="0"/>
                                          </p:stCondLst>
                                        </p:cTn>
                                        <p:tgtEl>
                                          <p:spTgt spid="28"/>
                                        </p:tgtEl>
                                        <p:attrNameLst>
                                          <p:attrName>style.visibility</p:attrName>
                                        </p:attrNameLst>
                                      </p:cBhvr>
                                      <p:to>
                                        <p:strVal val="visible"/>
                                      </p:to>
                                    </p:set>
                                    <p:animEffect transition="in" filter="wipe(left)">
                                      <p:cBhvr>
                                        <p:cTn id="87" dur="500"/>
                                        <p:tgtEl>
                                          <p:spTgt spid="28"/>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 presetClass="entr" presetSubtype="2" fill="hold" nodeType="clickEffect">
                                  <p:stCondLst>
                                    <p:cond delay="0"/>
                                  </p:stCondLst>
                                  <p:childTnLst>
                                    <p:set>
                                      <p:cBhvr>
                                        <p:cTn id="91" dur="1" fill="hold">
                                          <p:stCondLst>
                                            <p:cond delay="0"/>
                                          </p:stCondLst>
                                        </p:cTn>
                                        <p:tgtEl>
                                          <p:spTgt spid="13"/>
                                        </p:tgtEl>
                                        <p:attrNameLst>
                                          <p:attrName>style.visibility</p:attrName>
                                        </p:attrNameLst>
                                      </p:cBhvr>
                                      <p:to>
                                        <p:strVal val="visible"/>
                                      </p:to>
                                    </p:set>
                                    <p:anim calcmode="lin" valueType="num">
                                      <p:cBhvr additive="base">
                                        <p:cTn id="92" dur="500" fill="hold"/>
                                        <p:tgtEl>
                                          <p:spTgt spid="13"/>
                                        </p:tgtEl>
                                        <p:attrNameLst>
                                          <p:attrName>ppt_x</p:attrName>
                                        </p:attrNameLst>
                                      </p:cBhvr>
                                      <p:tavLst>
                                        <p:tav tm="0">
                                          <p:val>
                                            <p:strVal val="1+#ppt_w/2"/>
                                          </p:val>
                                        </p:tav>
                                        <p:tav tm="100000">
                                          <p:val>
                                            <p:strVal val="#ppt_x"/>
                                          </p:val>
                                        </p:tav>
                                      </p:tavLst>
                                    </p:anim>
                                    <p:anim calcmode="lin" valueType="num">
                                      <p:cBhvr additive="base">
                                        <p:cTn id="93"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94" fill="hold" nodeType="clickPar">
                      <p:stCondLst>
                        <p:cond delay="indefinite"/>
                      </p:stCondLst>
                      <p:childTnLst>
                        <p:par>
                          <p:cTn id="95" fill="hold" nodeType="withGroup">
                            <p:stCondLst>
                              <p:cond delay="0"/>
                            </p:stCondLst>
                            <p:childTnLst>
                              <p:par>
                                <p:cTn id="96" presetID="22" presetClass="entr" presetSubtype="8" fill="hold" grpId="0" nodeType="clickEffect">
                                  <p:stCondLst>
                                    <p:cond delay="0"/>
                                  </p:stCondLst>
                                  <p:childTnLst>
                                    <p:set>
                                      <p:cBhvr>
                                        <p:cTn id="97" dur="1" fill="hold">
                                          <p:stCondLst>
                                            <p:cond delay="0"/>
                                          </p:stCondLst>
                                        </p:cTn>
                                        <p:tgtEl>
                                          <p:spTgt spid="29"/>
                                        </p:tgtEl>
                                        <p:attrNameLst>
                                          <p:attrName>style.visibility</p:attrName>
                                        </p:attrNameLst>
                                      </p:cBhvr>
                                      <p:to>
                                        <p:strVal val="visible"/>
                                      </p:to>
                                    </p:set>
                                    <p:animEffect transition="in" filter="wipe(left)">
                                      <p:cBhvr>
                                        <p:cTn id="98" dur="500"/>
                                        <p:tgtEl>
                                          <p:spTgt spid="29"/>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22" presetClass="entr" presetSubtype="8" fill="hold" nodeType="clickEffect">
                                  <p:stCondLst>
                                    <p:cond delay="0"/>
                                  </p:stCondLst>
                                  <p:childTnLst>
                                    <p:set>
                                      <p:cBhvr>
                                        <p:cTn id="102" dur="1" fill="hold">
                                          <p:stCondLst>
                                            <p:cond delay="0"/>
                                          </p:stCondLst>
                                        </p:cTn>
                                        <p:tgtEl>
                                          <p:spTgt spid="9"/>
                                        </p:tgtEl>
                                        <p:attrNameLst>
                                          <p:attrName>style.visibility</p:attrName>
                                        </p:attrNameLst>
                                      </p:cBhvr>
                                      <p:to>
                                        <p:strVal val="visible"/>
                                      </p:to>
                                    </p:set>
                                    <p:animEffect transition="in" filter="wipe(left)">
                                      <p:cBhvr>
                                        <p:cTn id="103" dur="500"/>
                                        <p:tgtEl>
                                          <p:spTgt spid="9"/>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22" presetClass="entr" presetSubtype="8" fill="hold" nodeType="clickEffect">
                                  <p:stCondLst>
                                    <p:cond delay="0"/>
                                  </p:stCondLst>
                                  <p:childTnLst>
                                    <p:set>
                                      <p:cBhvr>
                                        <p:cTn id="107" dur="1" fill="hold">
                                          <p:stCondLst>
                                            <p:cond delay="0"/>
                                          </p:stCondLst>
                                        </p:cTn>
                                        <p:tgtEl>
                                          <p:spTgt spid="10"/>
                                        </p:tgtEl>
                                        <p:attrNameLst>
                                          <p:attrName>style.visibility</p:attrName>
                                        </p:attrNameLst>
                                      </p:cBhvr>
                                      <p:to>
                                        <p:strVal val="visible"/>
                                      </p:to>
                                    </p:set>
                                    <p:animEffect transition="in" filter="wipe(left)">
                                      <p:cBhvr>
                                        <p:cTn id="108" dur="500"/>
                                        <p:tgtEl>
                                          <p:spTgt spid="10"/>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4" presetClass="entr" presetSubtype="16" fill="hold" grpId="0" nodeType="clickEffect">
                                  <p:stCondLst>
                                    <p:cond delay="0"/>
                                  </p:stCondLst>
                                  <p:childTnLst>
                                    <p:set>
                                      <p:cBhvr>
                                        <p:cTn id="112" dur="1" fill="hold">
                                          <p:stCondLst>
                                            <p:cond delay="0"/>
                                          </p:stCondLst>
                                        </p:cTn>
                                        <p:tgtEl>
                                          <p:spTgt spid="2"/>
                                        </p:tgtEl>
                                        <p:attrNameLst>
                                          <p:attrName>style.visibility</p:attrName>
                                        </p:attrNameLst>
                                      </p:cBhvr>
                                      <p:to>
                                        <p:strVal val="visible"/>
                                      </p:to>
                                    </p:set>
                                    <p:animEffect transition="in" filter="box(in)">
                                      <p:cBhvr>
                                        <p:cTn id="113" dur="500"/>
                                        <p:tgtEl>
                                          <p:spTgt spid="2"/>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22" presetClass="entr" presetSubtype="8" fill="hold" nodeType="clickEffect">
                                  <p:stCondLst>
                                    <p:cond delay="0"/>
                                  </p:stCondLst>
                                  <p:childTnLst>
                                    <p:set>
                                      <p:cBhvr>
                                        <p:cTn id="117" dur="1" fill="hold">
                                          <p:stCondLst>
                                            <p:cond delay="0"/>
                                          </p:stCondLst>
                                        </p:cTn>
                                        <p:tgtEl>
                                          <p:spTgt spid="11"/>
                                        </p:tgtEl>
                                        <p:attrNameLst>
                                          <p:attrName>style.visibility</p:attrName>
                                        </p:attrNameLst>
                                      </p:cBhvr>
                                      <p:to>
                                        <p:strVal val="visible"/>
                                      </p:to>
                                    </p:set>
                                    <p:animEffect transition="in" filter="wipe(left)">
                                      <p:cBhvr>
                                        <p:cTn id="118" dur="500"/>
                                        <p:tgtEl>
                                          <p:spTgt spid="11"/>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22" presetClass="entr" presetSubtype="8" fill="hold" nodeType="clickEffect">
                                  <p:stCondLst>
                                    <p:cond delay="0"/>
                                  </p:stCondLst>
                                  <p:childTnLst>
                                    <p:set>
                                      <p:cBhvr>
                                        <p:cTn id="122" dur="1" fill="hold">
                                          <p:stCondLst>
                                            <p:cond delay="0"/>
                                          </p:stCondLst>
                                        </p:cTn>
                                        <p:tgtEl>
                                          <p:spTgt spid="12"/>
                                        </p:tgtEl>
                                        <p:attrNameLst>
                                          <p:attrName>style.visibility</p:attrName>
                                        </p:attrNameLst>
                                      </p:cBhvr>
                                      <p:to>
                                        <p:strVal val="visible"/>
                                      </p:to>
                                    </p:set>
                                    <p:animEffect transition="in" filter="wipe(left)">
                                      <p:cBhvr>
                                        <p:cTn id="12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utoUpdateAnimBg="0"/>
      <p:bldP spid="18" grpId="0" animBg="1" autoUpdateAnimBg="0"/>
      <p:bldP spid="19" grpId="0" animBg="1" autoUpdateAnimBg="0"/>
      <p:bldP spid="21" grpId="0" animBg="1" autoUpdateAnimBg="0"/>
      <p:bldP spid="24" grpId="0" animBg="1" autoUpdateAnimBg="0"/>
      <p:bldP spid="25" grpId="0" animBg="1" autoUpdateAnimBg="0"/>
      <p:bldP spid="27" grpId="0" animBg="1" autoUpdateAnimBg="0"/>
      <p:bldP spid="29" grpId="0" animBg="1"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a:extLst>
              <a:ext uri="{FF2B5EF4-FFF2-40B4-BE49-F238E27FC236}">
                <a16:creationId xmlns:a16="http://schemas.microsoft.com/office/drawing/2014/main" id="{DB9CD37A-F9B9-45B6-B9FA-424FB03E3A6E}"/>
              </a:ext>
            </a:extLst>
          </p:cNvPr>
          <p:cNvSpPr>
            <a:spLocks noChangeArrowheads="1"/>
          </p:cNvSpPr>
          <p:nvPr/>
        </p:nvSpPr>
        <p:spPr bwMode="auto">
          <a:xfrm>
            <a:off x="2743200" y="3429000"/>
            <a:ext cx="3200400" cy="914400"/>
          </a:xfrm>
          <a:prstGeom prst="roundRect">
            <a:avLst>
              <a:gd name="adj" fmla="val 16667"/>
            </a:avLst>
          </a:prstGeom>
          <a:gradFill rotWithShape="0">
            <a:gsLst>
              <a:gs pos="0">
                <a:srgbClr val="FF99FF"/>
              </a:gs>
              <a:gs pos="50000">
                <a:srgbClr val="00FF99"/>
              </a:gs>
              <a:gs pos="100000">
                <a:srgbClr val="FF99FF"/>
              </a:gs>
            </a:gsLst>
            <a:lin ang="2700000" scaled="1"/>
          </a:gradFill>
          <a:ln w="9525">
            <a:solidFill>
              <a:srgbClr val="FF0000"/>
            </a:solidFill>
            <a:round/>
            <a:headEnd/>
            <a:tailEnd/>
          </a:ln>
        </p:spPr>
        <p:txBody>
          <a:bodyPr wrap="none" anchor="ct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endParaRPr lang="zh-CN" altLang="en-US"/>
          </a:p>
        </p:txBody>
      </p:sp>
      <p:sp>
        <p:nvSpPr>
          <p:cNvPr id="3" name="Text Box 4">
            <a:extLst>
              <a:ext uri="{FF2B5EF4-FFF2-40B4-BE49-F238E27FC236}">
                <a16:creationId xmlns:a16="http://schemas.microsoft.com/office/drawing/2014/main" id="{A72DE2DE-476B-4C02-99E4-6155A4B0B527}"/>
              </a:ext>
            </a:extLst>
          </p:cNvPr>
          <p:cNvSpPr txBox="1">
            <a:spLocks noChangeArrowheads="1"/>
          </p:cNvSpPr>
          <p:nvPr/>
        </p:nvSpPr>
        <p:spPr bwMode="auto">
          <a:xfrm>
            <a:off x="917575" y="2224088"/>
            <a:ext cx="990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pPr>
              <a:spcBef>
                <a:spcPct val="50000"/>
              </a:spcBef>
            </a:pPr>
            <a:r>
              <a:rPr kumimoji="1" lang="zh-CN" altLang="en-US" sz="2800" b="1">
                <a:solidFill>
                  <a:schemeClr val="tx1"/>
                </a:solidFill>
                <a:latin typeface="华文中宋" panose="02010600040101010101" pitchFamily="2" charset="-122"/>
              </a:rPr>
              <a:t>解</a:t>
            </a:r>
          </a:p>
        </p:txBody>
      </p:sp>
      <p:grpSp>
        <p:nvGrpSpPr>
          <p:cNvPr id="4" name="Group 5">
            <a:extLst>
              <a:ext uri="{FF2B5EF4-FFF2-40B4-BE49-F238E27FC236}">
                <a16:creationId xmlns:a16="http://schemas.microsoft.com/office/drawing/2014/main" id="{3C6685E7-2544-4D09-BAA7-DE125308BF63}"/>
              </a:ext>
            </a:extLst>
          </p:cNvPr>
          <p:cNvGrpSpPr>
            <a:grpSpLocks/>
          </p:cNvGrpSpPr>
          <p:nvPr/>
        </p:nvGrpSpPr>
        <p:grpSpPr bwMode="auto">
          <a:xfrm>
            <a:off x="2768600" y="3454400"/>
            <a:ext cx="3022600" cy="889000"/>
            <a:chOff x="1392" y="2416"/>
            <a:chExt cx="1904" cy="560"/>
          </a:xfrm>
        </p:grpSpPr>
        <p:graphicFrame>
          <p:nvGraphicFramePr>
            <p:cNvPr id="26633" name="Object 2">
              <a:extLst>
                <a:ext uri="{FF2B5EF4-FFF2-40B4-BE49-F238E27FC236}">
                  <a16:creationId xmlns:a16="http://schemas.microsoft.com/office/drawing/2014/main" id="{4E8461B4-410D-4933-B260-6197A77D53A4}"/>
                </a:ext>
              </a:extLst>
            </p:cNvPr>
            <p:cNvGraphicFramePr>
              <a:graphicFrameLocks noChangeAspect="1"/>
            </p:cNvGraphicFramePr>
            <p:nvPr/>
          </p:nvGraphicFramePr>
          <p:xfrm>
            <a:off x="1392" y="2416"/>
            <a:ext cx="1904" cy="560"/>
          </p:xfrm>
          <a:graphic>
            <a:graphicData uri="http://schemas.openxmlformats.org/presentationml/2006/ole">
              <mc:AlternateContent xmlns:mc="http://schemas.openxmlformats.org/markup-compatibility/2006">
                <mc:Choice xmlns:v="urn:schemas-microsoft-com:vml" Requires="v">
                  <p:oleObj spid="_x0000_s29730" name="公式" r:id="rId3" imgW="3022560" imgH="888840" progId="Equation.3">
                    <p:embed/>
                  </p:oleObj>
                </mc:Choice>
                <mc:Fallback>
                  <p:oleObj name="公式" r:id="rId3" imgW="3022560" imgH="888840" progId="Equation.3">
                    <p:embed/>
                    <p:pic>
                      <p:nvPicPr>
                        <p:cNvPr id="26633" name="Object 2">
                          <a:extLst>
                            <a:ext uri="{FF2B5EF4-FFF2-40B4-BE49-F238E27FC236}">
                              <a16:creationId xmlns:a16="http://schemas.microsoft.com/office/drawing/2014/main" id="{4E8461B4-410D-4933-B260-6197A77D53A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92" y="2416"/>
                          <a:ext cx="1904" cy="5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6656" name="Line 7">
              <a:extLst>
                <a:ext uri="{FF2B5EF4-FFF2-40B4-BE49-F238E27FC236}">
                  <a16:creationId xmlns:a16="http://schemas.microsoft.com/office/drawing/2014/main" id="{AC272918-05B2-42B0-884F-60FE927ED12F}"/>
                </a:ext>
              </a:extLst>
            </p:cNvPr>
            <p:cNvSpPr>
              <a:spLocks noChangeShapeType="1"/>
            </p:cNvSpPr>
            <p:nvPr/>
          </p:nvSpPr>
          <p:spPr bwMode="auto">
            <a:xfrm>
              <a:off x="2140" y="2564"/>
              <a:ext cx="28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6657" name="Line 8">
              <a:extLst>
                <a:ext uri="{FF2B5EF4-FFF2-40B4-BE49-F238E27FC236}">
                  <a16:creationId xmlns:a16="http://schemas.microsoft.com/office/drawing/2014/main" id="{7F24E9A0-1C9F-4774-B97C-933265B87AD2}"/>
                </a:ext>
              </a:extLst>
            </p:cNvPr>
            <p:cNvSpPr>
              <a:spLocks noChangeShapeType="1"/>
            </p:cNvSpPr>
            <p:nvPr/>
          </p:nvSpPr>
          <p:spPr bwMode="auto">
            <a:xfrm>
              <a:off x="2476" y="2564"/>
              <a:ext cx="28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6658" name="Line 9">
              <a:extLst>
                <a:ext uri="{FF2B5EF4-FFF2-40B4-BE49-F238E27FC236}">
                  <a16:creationId xmlns:a16="http://schemas.microsoft.com/office/drawing/2014/main" id="{72750138-42DA-404A-B068-00E622C4FDA8}"/>
                </a:ext>
              </a:extLst>
            </p:cNvPr>
            <p:cNvSpPr>
              <a:spLocks noChangeShapeType="1"/>
            </p:cNvSpPr>
            <p:nvPr/>
          </p:nvSpPr>
          <p:spPr bwMode="auto">
            <a:xfrm>
              <a:off x="2908" y="2564"/>
              <a:ext cx="28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grpSp>
      <p:grpSp>
        <p:nvGrpSpPr>
          <p:cNvPr id="5" name="Group 10">
            <a:extLst>
              <a:ext uri="{FF2B5EF4-FFF2-40B4-BE49-F238E27FC236}">
                <a16:creationId xmlns:a16="http://schemas.microsoft.com/office/drawing/2014/main" id="{1EDB32A6-5DF6-4F6F-892A-C03247CEF675}"/>
              </a:ext>
            </a:extLst>
          </p:cNvPr>
          <p:cNvGrpSpPr>
            <a:grpSpLocks/>
          </p:cNvGrpSpPr>
          <p:nvPr/>
        </p:nvGrpSpPr>
        <p:grpSpPr bwMode="auto">
          <a:xfrm>
            <a:off x="1409700" y="4381500"/>
            <a:ext cx="1231900" cy="425450"/>
            <a:chOff x="808" y="2832"/>
            <a:chExt cx="776" cy="268"/>
          </a:xfrm>
        </p:grpSpPr>
        <p:graphicFrame>
          <p:nvGraphicFramePr>
            <p:cNvPr id="26632" name="Object 3">
              <a:extLst>
                <a:ext uri="{FF2B5EF4-FFF2-40B4-BE49-F238E27FC236}">
                  <a16:creationId xmlns:a16="http://schemas.microsoft.com/office/drawing/2014/main" id="{D00AD0BB-7219-4B6F-BBC8-5134C41B6090}"/>
                </a:ext>
              </a:extLst>
            </p:cNvPr>
            <p:cNvGraphicFramePr>
              <a:graphicFrameLocks noChangeAspect="1"/>
            </p:cNvGraphicFramePr>
            <p:nvPr/>
          </p:nvGraphicFramePr>
          <p:xfrm>
            <a:off x="808" y="2852"/>
            <a:ext cx="776" cy="248"/>
          </p:xfrm>
          <a:graphic>
            <a:graphicData uri="http://schemas.openxmlformats.org/presentationml/2006/ole">
              <mc:AlternateContent xmlns:mc="http://schemas.openxmlformats.org/markup-compatibility/2006">
                <mc:Choice xmlns:v="urn:schemas-microsoft-com:vml" Requires="v">
                  <p:oleObj spid="_x0000_s29731" name="Equation" r:id="rId5" imgW="1231560" imgH="393480" progId="Equation.3">
                    <p:embed/>
                  </p:oleObj>
                </mc:Choice>
                <mc:Fallback>
                  <p:oleObj name="Equation" r:id="rId5" imgW="1231560" imgH="393480" progId="Equation.3">
                    <p:embed/>
                    <p:pic>
                      <p:nvPicPr>
                        <p:cNvPr id="26632" name="Object 3">
                          <a:extLst>
                            <a:ext uri="{FF2B5EF4-FFF2-40B4-BE49-F238E27FC236}">
                              <a16:creationId xmlns:a16="http://schemas.microsoft.com/office/drawing/2014/main" id="{D00AD0BB-7219-4B6F-BBC8-5134C41B609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8" y="2852"/>
                          <a:ext cx="776" cy="2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6655" name="Line 12">
              <a:extLst>
                <a:ext uri="{FF2B5EF4-FFF2-40B4-BE49-F238E27FC236}">
                  <a16:creationId xmlns:a16="http://schemas.microsoft.com/office/drawing/2014/main" id="{DA58708E-6C5A-4440-A9F6-ACEEEB43ECB2}"/>
                </a:ext>
              </a:extLst>
            </p:cNvPr>
            <p:cNvSpPr>
              <a:spLocks noChangeShapeType="1"/>
            </p:cNvSpPr>
            <p:nvPr/>
          </p:nvSpPr>
          <p:spPr bwMode="auto">
            <a:xfrm>
              <a:off x="1104" y="2832"/>
              <a:ext cx="28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grpSp>
      <p:grpSp>
        <p:nvGrpSpPr>
          <p:cNvPr id="6" name="Group 13">
            <a:extLst>
              <a:ext uri="{FF2B5EF4-FFF2-40B4-BE49-F238E27FC236}">
                <a16:creationId xmlns:a16="http://schemas.microsoft.com/office/drawing/2014/main" id="{C030CD29-3C13-44CB-B3B1-EC2ED40E3810}"/>
              </a:ext>
            </a:extLst>
          </p:cNvPr>
          <p:cNvGrpSpPr>
            <a:grpSpLocks/>
          </p:cNvGrpSpPr>
          <p:nvPr/>
        </p:nvGrpSpPr>
        <p:grpSpPr bwMode="auto">
          <a:xfrm>
            <a:off x="1765300" y="5067300"/>
            <a:ext cx="863600" cy="317500"/>
            <a:chOff x="1064" y="3168"/>
            <a:chExt cx="544" cy="200"/>
          </a:xfrm>
        </p:grpSpPr>
        <p:graphicFrame>
          <p:nvGraphicFramePr>
            <p:cNvPr id="26631" name="Object 4">
              <a:extLst>
                <a:ext uri="{FF2B5EF4-FFF2-40B4-BE49-F238E27FC236}">
                  <a16:creationId xmlns:a16="http://schemas.microsoft.com/office/drawing/2014/main" id="{027D65B6-E274-4F36-AB53-080ABA2E0F14}"/>
                </a:ext>
              </a:extLst>
            </p:cNvPr>
            <p:cNvGraphicFramePr>
              <a:graphicFrameLocks noChangeAspect="1"/>
            </p:cNvGraphicFramePr>
            <p:nvPr/>
          </p:nvGraphicFramePr>
          <p:xfrm>
            <a:off x="1064" y="3168"/>
            <a:ext cx="544" cy="200"/>
          </p:xfrm>
          <a:graphic>
            <a:graphicData uri="http://schemas.openxmlformats.org/presentationml/2006/ole">
              <mc:AlternateContent xmlns:mc="http://schemas.openxmlformats.org/markup-compatibility/2006">
                <mc:Choice xmlns:v="urn:schemas-microsoft-com:vml" Requires="v">
                  <p:oleObj spid="_x0000_s29732" name="Equation" r:id="rId7" imgW="863280" imgH="317160" progId="Equation.3">
                    <p:embed/>
                  </p:oleObj>
                </mc:Choice>
                <mc:Fallback>
                  <p:oleObj name="Equation" r:id="rId7" imgW="863280" imgH="317160" progId="Equation.3">
                    <p:embed/>
                    <p:pic>
                      <p:nvPicPr>
                        <p:cNvPr id="26631" name="Object 4">
                          <a:extLst>
                            <a:ext uri="{FF2B5EF4-FFF2-40B4-BE49-F238E27FC236}">
                              <a16:creationId xmlns:a16="http://schemas.microsoft.com/office/drawing/2014/main" id="{027D65B6-E274-4F36-AB53-080ABA2E0F1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64" y="3168"/>
                          <a:ext cx="544" cy="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6654" name="Line 15">
              <a:extLst>
                <a:ext uri="{FF2B5EF4-FFF2-40B4-BE49-F238E27FC236}">
                  <a16:creationId xmlns:a16="http://schemas.microsoft.com/office/drawing/2014/main" id="{646B39A9-1982-44D0-BC1C-DD8026BD940D}"/>
                </a:ext>
              </a:extLst>
            </p:cNvPr>
            <p:cNvSpPr>
              <a:spLocks noChangeShapeType="1"/>
            </p:cNvSpPr>
            <p:nvPr/>
          </p:nvSpPr>
          <p:spPr bwMode="auto">
            <a:xfrm>
              <a:off x="1104" y="3168"/>
              <a:ext cx="336"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grpSp>
      <p:grpSp>
        <p:nvGrpSpPr>
          <p:cNvPr id="7" name="Group 16">
            <a:extLst>
              <a:ext uri="{FF2B5EF4-FFF2-40B4-BE49-F238E27FC236}">
                <a16:creationId xmlns:a16="http://schemas.microsoft.com/office/drawing/2014/main" id="{61B22FB2-8D72-40FB-B74D-9A23272079F4}"/>
              </a:ext>
            </a:extLst>
          </p:cNvPr>
          <p:cNvGrpSpPr>
            <a:grpSpLocks/>
          </p:cNvGrpSpPr>
          <p:nvPr/>
        </p:nvGrpSpPr>
        <p:grpSpPr bwMode="auto">
          <a:xfrm>
            <a:off x="1752600" y="5600700"/>
            <a:ext cx="850900" cy="381000"/>
            <a:chOff x="952" y="3600"/>
            <a:chExt cx="536" cy="240"/>
          </a:xfrm>
        </p:grpSpPr>
        <p:graphicFrame>
          <p:nvGraphicFramePr>
            <p:cNvPr id="26630" name="Object 5">
              <a:extLst>
                <a:ext uri="{FF2B5EF4-FFF2-40B4-BE49-F238E27FC236}">
                  <a16:creationId xmlns:a16="http://schemas.microsoft.com/office/drawing/2014/main" id="{75E16C52-37F5-4D9D-B755-CBFCD15D9568}"/>
                </a:ext>
              </a:extLst>
            </p:cNvPr>
            <p:cNvGraphicFramePr>
              <a:graphicFrameLocks noChangeAspect="1"/>
            </p:cNvGraphicFramePr>
            <p:nvPr/>
          </p:nvGraphicFramePr>
          <p:xfrm>
            <a:off x="952" y="3648"/>
            <a:ext cx="536" cy="192"/>
          </p:xfrm>
          <a:graphic>
            <a:graphicData uri="http://schemas.openxmlformats.org/presentationml/2006/ole">
              <mc:AlternateContent xmlns:mc="http://schemas.openxmlformats.org/markup-compatibility/2006">
                <mc:Choice xmlns:v="urn:schemas-microsoft-com:vml" Requires="v">
                  <p:oleObj spid="_x0000_s29733" name="Equation" r:id="rId9" imgW="850680" imgH="304560" progId="Equation.3">
                    <p:embed/>
                  </p:oleObj>
                </mc:Choice>
                <mc:Fallback>
                  <p:oleObj name="Equation" r:id="rId9" imgW="850680" imgH="304560" progId="Equation.3">
                    <p:embed/>
                    <p:pic>
                      <p:nvPicPr>
                        <p:cNvPr id="26630" name="Object 5">
                          <a:extLst>
                            <a:ext uri="{FF2B5EF4-FFF2-40B4-BE49-F238E27FC236}">
                              <a16:creationId xmlns:a16="http://schemas.microsoft.com/office/drawing/2014/main" id="{75E16C52-37F5-4D9D-B755-CBFCD15D956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52" y="3648"/>
                          <a:ext cx="536"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6653" name="Line 18">
              <a:extLst>
                <a:ext uri="{FF2B5EF4-FFF2-40B4-BE49-F238E27FC236}">
                  <a16:creationId xmlns:a16="http://schemas.microsoft.com/office/drawing/2014/main" id="{B336FCEA-DD52-424A-A71B-0B09C42FE447}"/>
                </a:ext>
              </a:extLst>
            </p:cNvPr>
            <p:cNvSpPr>
              <a:spLocks noChangeShapeType="1"/>
            </p:cNvSpPr>
            <p:nvPr/>
          </p:nvSpPr>
          <p:spPr bwMode="auto">
            <a:xfrm>
              <a:off x="1056" y="3600"/>
              <a:ext cx="28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grpSp>
      <p:graphicFrame>
        <p:nvGraphicFramePr>
          <p:cNvPr id="18" name="Object 6">
            <a:extLst>
              <a:ext uri="{FF2B5EF4-FFF2-40B4-BE49-F238E27FC236}">
                <a16:creationId xmlns:a16="http://schemas.microsoft.com/office/drawing/2014/main" id="{B6A0F90D-867B-4266-B493-0D2F3B59C5B1}"/>
              </a:ext>
            </a:extLst>
          </p:cNvPr>
          <p:cNvGraphicFramePr>
            <a:graphicFrameLocks noChangeAspect="1"/>
          </p:cNvGraphicFramePr>
          <p:nvPr/>
        </p:nvGraphicFramePr>
        <p:xfrm>
          <a:off x="2705100" y="4381500"/>
          <a:ext cx="3543300" cy="419100"/>
        </p:xfrm>
        <a:graphic>
          <a:graphicData uri="http://schemas.openxmlformats.org/presentationml/2006/ole">
            <mc:AlternateContent xmlns:mc="http://schemas.openxmlformats.org/markup-compatibility/2006">
              <mc:Choice xmlns:v="urn:schemas-microsoft-com:vml" Requires="v">
                <p:oleObj spid="_x0000_s29734" name="Equation" r:id="rId11" imgW="3543120" imgH="419040" progId="Equation.3">
                  <p:embed/>
                </p:oleObj>
              </mc:Choice>
              <mc:Fallback>
                <p:oleObj name="Equation" r:id="rId11" imgW="3543120" imgH="419040" progId="Equation.3">
                  <p:embed/>
                  <p:pic>
                    <p:nvPicPr>
                      <p:cNvPr id="18" name="Object 6">
                        <a:extLst>
                          <a:ext uri="{FF2B5EF4-FFF2-40B4-BE49-F238E27FC236}">
                            <a16:creationId xmlns:a16="http://schemas.microsoft.com/office/drawing/2014/main" id="{B6A0F90D-867B-4266-B493-0D2F3B59C5B1}"/>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705100" y="4381500"/>
                        <a:ext cx="3543300" cy="419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 name="Object 7">
            <a:extLst>
              <a:ext uri="{FF2B5EF4-FFF2-40B4-BE49-F238E27FC236}">
                <a16:creationId xmlns:a16="http://schemas.microsoft.com/office/drawing/2014/main" id="{DFC8CF6F-AE58-406E-9BED-AA1A6A1CDDF4}"/>
              </a:ext>
            </a:extLst>
          </p:cNvPr>
          <p:cNvGraphicFramePr>
            <a:graphicFrameLocks noChangeAspect="1"/>
          </p:cNvGraphicFramePr>
          <p:nvPr/>
        </p:nvGraphicFramePr>
        <p:xfrm>
          <a:off x="2705100" y="5016500"/>
          <a:ext cx="3543300" cy="431800"/>
        </p:xfrm>
        <a:graphic>
          <a:graphicData uri="http://schemas.openxmlformats.org/presentationml/2006/ole">
            <mc:AlternateContent xmlns:mc="http://schemas.openxmlformats.org/markup-compatibility/2006">
              <mc:Choice xmlns:v="urn:schemas-microsoft-com:vml" Requires="v">
                <p:oleObj spid="_x0000_s29735" name="Equation" r:id="rId13" imgW="3543120" imgH="431640" progId="Equation.3">
                  <p:embed/>
                </p:oleObj>
              </mc:Choice>
              <mc:Fallback>
                <p:oleObj name="Equation" r:id="rId13" imgW="3543120" imgH="431640" progId="Equation.3">
                  <p:embed/>
                  <p:pic>
                    <p:nvPicPr>
                      <p:cNvPr id="19" name="Object 7">
                        <a:extLst>
                          <a:ext uri="{FF2B5EF4-FFF2-40B4-BE49-F238E27FC236}">
                            <a16:creationId xmlns:a16="http://schemas.microsoft.com/office/drawing/2014/main" id="{DFC8CF6F-AE58-406E-9BED-AA1A6A1CDDF4}"/>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705100" y="5016500"/>
                        <a:ext cx="3543300" cy="43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 name="Object 8">
            <a:extLst>
              <a:ext uri="{FF2B5EF4-FFF2-40B4-BE49-F238E27FC236}">
                <a16:creationId xmlns:a16="http://schemas.microsoft.com/office/drawing/2014/main" id="{D8A43F9B-EE72-4028-A352-D27994A39D07}"/>
              </a:ext>
            </a:extLst>
          </p:cNvPr>
          <p:cNvGraphicFramePr>
            <a:graphicFrameLocks noChangeAspect="1"/>
          </p:cNvGraphicFramePr>
          <p:nvPr/>
        </p:nvGraphicFramePr>
        <p:xfrm>
          <a:off x="2705100" y="5600700"/>
          <a:ext cx="3530600" cy="419100"/>
        </p:xfrm>
        <a:graphic>
          <a:graphicData uri="http://schemas.openxmlformats.org/presentationml/2006/ole">
            <mc:AlternateContent xmlns:mc="http://schemas.openxmlformats.org/markup-compatibility/2006">
              <mc:Choice xmlns:v="urn:schemas-microsoft-com:vml" Requires="v">
                <p:oleObj spid="_x0000_s29736" name="Equation" r:id="rId15" imgW="3530520" imgH="419040" progId="Equation.3">
                  <p:embed/>
                </p:oleObj>
              </mc:Choice>
              <mc:Fallback>
                <p:oleObj name="Equation" r:id="rId15" imgW="3530520" imgH="419040" progId="Equation.3">
                  <p:embed/>
                  <p:pic>
                    <p:nvPicPr>
                      <p:cNvPr id="20" name="Object 8">
                        <a:extLst>
                          <a:ext uri="{FF2B5EF4-FFF2-40B4-BE49-F238E27FC236}">
                            <a16:creationId xmlns:a16="http://schemas.microsoft.com/office/drawing/2014/main" id="{D8A43F9B-EE72-4028-A352-D27994A39D07}"/>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705100" y="5600700"/>
                        <a:ext cx="3530600" cy="419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 name="Text Box 27">
            <a:extLst>
              <a:ext uri="{FF2B5EF4-FFF2-40B4-BE49-F238E27FC236}">
                <a16:creationId xmlns:a16="http://schemas.microsoft.com/office/drawing/2014/main" id="{36BDD072-4067-48E7-8FA9-DD18F4B1CEB5}"/>
              </a:ext>
            </a:extLst>
          </p:cNvPr>
          <p:cNvSpPr txBox="1">
            <a:spLocks noChangeArrowheads="1"/>
          </p:cNvSpPr>
          <p:nvPr/>
        </p:nvSpPr>
        <p:spPr bwMode="auto">
          <a:xfrm>
            <a:off x="1499797" y="2216943"/>
            <a:ext cx="3200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pPr>
              <a:spcBef>
                <a:spcPct val="50000"/>
              </a:spcBef>
            </a:pPr>
            <a:r>
              <a:rPr kumimoji="1" lang="zh-CN" altLang="en-US" sz="2800" b="1" dirty="0">
                <a:solidFill>
                  <a:schemeClr val="tx1"/>
                </a:solidFill>
                <a:latin typeface="华文中宋" panose="02010600040101010101" pitchFamily="2" charset="-122"/>
              </a:rPr>
              <a:t>由立体几何知</a:t>
            </a:r>
            <a:r>
              <a:rPr kumimoji="1" lang="en-US" altLang="zh-CN" sz="2800" b="1" dirty="0">
                <a:solidFill>
                  <a:schemeClr val="tx1"/>
                </a:solidFill>
                <a:latin typeface="华文中宋" panose="02010600040101010101" pitchFamily="2" charset="-122"/>
              </a:rPr>
              <a:t>,</a:t>
            </a:r>
          </a:p>
        </p:txBody>
      </p:sp>
      <p:sp>
        <p:nvSpPr>
          <p:cNvPr id="22" name="Text Box 28">
            <a:extLst>
              <a:ext uri="{FF2B5EF4-FFF2-40B4-BE49-F238E27FC236}">
                <a16:creationId xmlns:a16="http://schemas.microsoft.com/office/drawing/2014/main" id="{FA2DA886-B972-4225-8861-E0870C616A35}"/>
              </a:ext>
            </a:extLst>
          </p:cNvPr>
          <p:cNvSpPr txBox="1">
            <a:spLocks noChangeArrowheads="1"/>
          </p:cNvSpPr>
          <p:nvPr/>
        </p:nvSpPr>
        <p:spPr bwMode="auto">
          <a:xfrm>
            <a:off x="4191000" y="2209800"/>
            <a:ext cx="4343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pPr>
              <a:spcBef>
                <a:spcPct val="50000"/>
              </a:spcBef>
            </a:pPr>
            <a:r>
              <a:rPr kumimoji="1" lang="zh-CN" altLang="en-US" sz="2800" b="1" dirty="0">
                <a:solidFill>
                  <a:schemeClr val="tx1"/>
                </a:solidFill>
                <a:latin typeface="华文中宋" panose="02010600040101010101" pitchFamily="2" charset="-122"/>
              </a:rPr>
              <a:t>四面体的体积等于以向量</a:t>
            </a:r>
          </a:p>
        </p:txBody>
      </p:sp>
      <p:sp>
        <p:nvSpPr>
          <p:cNvPr id="23" name="Text Box 29">
            <a:extLst>
              <a:ext uri="{FF2B5EF4-FFF2-40B4-BE49-F238E27FC236}">
                <a16:creationId xmlns:a16="http://schemas.microsoft.com/office/drawing/2014/main" id="{64FCD7A5-2F0C-4354-BA3E-94115880DAF9}"/>
              </a:ext>
            </a:extLst>
          </p:cNvPr>
          <p:cNvSpPr txBox="1">
            <a:spLocks noChangeArrowheads="1"/>
          </p:cNvSpPr>
          <p:nvPr/>
        </p:nvSpPr>
        <p:spPr bwMode="auto">
          <a:xfrm>
            <a:off x="3200400" y="2819400"/>
            <a:ext cx="5334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pPr>
              <a:spcBef>
                <a:spcPct val="50000"/>
              </a:spcBef>
            </a:pPr>
            <a:r>
              <a:rPr kumimoji="1" lang="zh-CN" altLang="en-US" sz="2800" b="1">
                <a:solidFill>
                  <a:schemeClr val="tx1"/>
                </a:solidFill>
                <a:latin typeface="华文中宋" panose="02010600040101010101" pitchFamily="2" charset="-122"/>
              </a:rPr>
              <a:t>为棱的平行六面体的体积的六分</a:t>
            </a:r>
          </a:p>
        </p:txBody>
      </p:sp>
      <p:sp>
        <p:nvSpPr>
          <p:cNvPr id="24" name="Rectangle 30">
            <a:extLst>
              <a:ext uri="{FF2B5EF4-FFF2-40B4-BE49-F238E27FC236}">
                <a16:creationId xmlns:a16="http://schemas.microsoft.com/office/drawing/2014/main" id="{24957CCE-A34C-402A-BAE4-798FE36BA850}"/>
              </a:ext>
            </a:extLst>
          </p:cNvPr>
          <p:cNvSpPr>
            <a:spLocks noChangeArrowheads="1"/>
          </p:cNvSpPr>
          <p:nvPr/>
        </p:nvSpPr>
        <p:spPr bwMode="auto">
          <a:xfrm>
            <a:off x="1295400" y="3429000"/>
            <a:ext cx="1447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r>
              <a:rPr kumimoji="1" lang="zh-CN" altLang="en-US" sz="2800" b="1">
                <a:solidFill>
                  <a:schemeClr val="tx1"/>
                </a:solidFill>
                <a:latin typeface="Times New Roman" panose="02020603050405020304" pitchFamily="18" charset="0"/>
                <a:ea typeface="黑体" panose="02010609060101010101" pitchFamily="49" charset="-122"/>
              </a:rPr>
              <a:t>之一</a:t>
            </a:r>
            <a:r>
              <a:rPr kumimoji="1" lang="en-US" altLang="zh-CN" sz="2800" b="1">
                <a:solidFill>
                  <a:schemeClr val="tx1"/>
                </a:solidFill>
                <a:latin typeface="Times New Roman" panose="02020603050405020304" pitchFamily="18" charset="0"/>
                <a:ea typeface="宋体" panose="02010600030101010101" pitchFamily="2" charset="-122"/>
              </a:rPr>
              <a:t>.</a:t>
            </a:r>
          </a:p>
        </p:txBody>
      </p:sp>
      <p:grpSp>
        <p:nvGrpSpPr>
          <p:cNvPr id="8" name="Group 31">
            <a:extLst>
              <a:ext uri="{FF2B5EF4-FFF2-40B4-BE49-F238E27FC236}">
                <a16:creationId xmlns:a16="http://schemas.microsoft.com/office/drawing/2014/main" id="{EA24F683-C43F-494E-8AE7-ABA1F481BEED}"/>
              </a:ext>
            </a:extLst>
          </p:cNvPr>
          <p:cNvGrpSpPr>
            <a:grpSpLocks/>
          </p:cNvGrpSpPr>
          <p:nvPr/>
        </p:nvGrpSpPr>
        <p:grpSpPr bwMode="auto">
          <a:xfrm>
            <a:off x="1371600" y="2895600"/>
            <a:ext cx="1905000" cy="463550"/>
            <a:chOff x="912" y="1964"/>
            <a:chExt cx="1200" cy="292"/>
          </a:xfrm>
        </p:grpSpPr>
        <p:sp>
          <p:nvSpPr>
            <p:cNvPr id="26650" name="Line 32">
              <a:extLst>
                <a:ext uri="{FF2B5EF4-FFF2-40B4-BE49-F238E27FC236}">
                  <a16:creationId xmlns:a16="http://schemas.microsoft.com/office/drawing/2014/main" id="{11B37C2B-C3A7-47BC-8DDB-E94E52BECF59}"/>
                </a:ext>
              </a:extLst>
            </p:cNvPr>
            <p:cNvSpPr>
              <a:spLocks noChangeShapeType="1"/>
            </p:cNvSpPr>
            <p:nvPr/>
          </p:nvSpPr>
          <p:spPr bwMode="auto">
            <a:xfrm>
              <a:off x="980" y="1964"/>
              <a:ext cx="316" cy="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graphicFrame>
          <p:nvGraphicFramePr>
            <p:cNvPr id="26629" name="Object 9">
              <a:extLst>
                <a:ext uri="{FF2B5EF4-FFF2-40B4-BE49-F238E27FC236}">
                  <a16:creationId xmlns:a16="http://schemas.microsoft.com/office/drawing/2014/main" id="{D1FD4634-810C-47B2-9596-031D9266BE5B}"/>
                </a:ext>
              </a:extLst>
            </p:cNvPr>
            <p:cNvGraphicFramePr>
              <a:graphicFrameLocks noChangeAspect="1"/>
            </p:cNvGraphicFramePr>
            <p:nvPr/>
          </p:nvGraphicFramePr>
          <p:xfrm>
            <a:off x="912" y="2024"/>
            <a:ext cx="1176" cy="232"/>
          </p:xfrm>
          <a:graphic>
            <a:graphicData uri="http://schemas.openxmlformats.org/presentationml/2006/ole">
              <mc:AlternateContent xmlns:mc="http://schemas.openxmlformats.org/markup-compatibility/2006">
                <mc:Choice xmlns:v="urn:schemas-microsoft-com:vml" Requires="v">
                  <p:oleObj spid="_x0000_s29737" name="Equation" r:id="rId17" imgW="1866600" imgH="368280" progId="Equation.3">
                    <p:embed/>
                  </p:oleObj>
                </mc:Choice>
                <mc:Fallback>
                  <p:oleObj name="Equation" r:id="rId17" imgW="1866600" imgH="368280" progId="Equation.3">
                    <p:embed/>
                    <p:pic>
                      <p:nvPicPr>
                        <p:cNvPr id="26629" name="Object 9">
                          <a:extLst>
                            <a:ext uri="{FF2B5EF4-FFF2-40B4-BE49-F238E27FC236}">
                              <a16:creationId xmlns:a16="http://schemas.microsoft.com/office/drawing/2014/main" id="{D1FD4634-810C-47B2-9596-031D9266BE5B}"/>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912" y="2024"/>
                          <a:ext cx="1176" cy="2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6651" name="Line 34">
              <a:extLst>
                <a:ext uri="{FF2B5EF4-FFF2-40B4-BE49-F238E27FC236}">
                  <a16:creationId xmlns:a16="http://schemas.microsoft.com/office/drawing/2014/main" id="{5CDE22F9-410A-4F3F-B8D1-91381D022283}"/>
                </a:ext>
              </a:extLst>
            </p:cNvPr>
            <p:cNvSpPr>
              <a:spLocks noChangeShapeType="1"/>
            </p:cNvSpPr>
            <p:nvPr/>
          </p:nvSpPr>
          <p:spPr bwMode="auto">
            <a:xfrm>
              <a:off x="1364" y="1964"/>
              <a:ext cx="316" cy="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6652" name="Line 35">
              <a:extLst>
                <a:ext uri="{FF2B5EF4-FFF2-40B4-BE49-F238E27FC236}">
                  <a16:creationId xmlns:a16="http://schemas.microsoft.com/office/drawing/2014/main" id="{F4E0AE46-6FF2-4934-881E-84FFBDF5A8DC}"/>
                </a:ext>
              </a:extLst>
            </p:cNvPr>
            <p:cNvSpPr>
              <a:spLocks noChangeShapeType="1"/>
            </p:cNvSpPr>
            <p:nvPr/>
          </p:nvSpPr>
          <p:spPr bwMode="auto">
            <a:xfrm>
              <a:off x="1796" y="1964"/>
              <a:ext cx="316" cy="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grpSp>
      <p:sp>
        <p:nvSpPr>
          <p:cNvPr id="26645" name="Text Box 36">
            <a:extLst>
              <a:ext uri="{FF2B5EF4-FFF2-40B4-BE49-F238E27FC236}">
                <a16:creationId xmlns:a16="http://schemas.microsoft.com/office/drawing/2014/main" id="{DA9F3EF6-6B4F-49DE-816E-82785C52E400}"/>
              </a:ext>
            </a:extLst>
          </p:cNvPr>
          <p:cNvSpPr txBox="1">
            <a:spLocks noChangeArrowheads="1"/>
          </p:cNvSpPr>
          <p:nvPr/>
        </p:nvSpPr>
        <p:spPr bwMode="auto">
          <a:xfrm>
            <a:off x="1524000" y="547688"/>
            <a:ext cx="71628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pPr>
              <a:spcBef>
                <a:spcPct val="50000"/>
              </a:spcBef>
            </a:pPr>
            <a:r>
              <a:rPr kumimoji="1" lang="zh-CN" altLang="en-US" sz="2800" b="1">
                <a:solidFill>
                  <a:schemeClr val="tx1"/>
                </a:solidFill>
                <a:latin typeface="华文中宋" panose="02010600040101010101" pitchFamily="2" charset="-122"/>
              </a:rPr>
              <a:t>已知空间内不在一平面上的四点</a:t>
            </a:r>
            <a:r>
              <a:rPr kumimoji="1" lang="en-US" altLang="zh-CN" sz="2800" b="1" i="1">
                <a:solidFill>
                  <a:schemeClr val="tx1"/>
                </a:solidFill>
                <a:latin typeface="Times New Roman" panose="02020603050405020304" pitchFamily="18" charset="0"/>
                <a:ea typeface="宋体" panose="02010600030101010101" pitchFamily="2" charset="-122"/>
              </a:rPr>
              <a:t>A </a:t>
            </a:r>
            <a:r>
              <a:rPr kumimoji="1" lang="en-US" altLang="zh-CN" sz="2800" b="1">
                <a:solidFill>
                  <a:schemeClr val="tx1"/>
                </a:solidFill>
                <a:latin typeface="Times New Roman" panose="02020603050405020304" pitchFamily="18" charset="0"/>
                <a:ea typeface="宋体" panose="02010600030101010101" pitchFamily="2" charset="-122"/>
              </a:rPr>
              <a:t>(</a:t>
            </a:r>
            <a:r>
              <a:rPr kumimoji="1" lang="en-US" altLang="zh-CN" sz="2800" b="1" i="1">
                <a:solidFill>
                  <a:schemeClr val="tx1"/>
                </a:solidFill>
                <a:latin typeface="Times New Roman" panose="02020603050405020304" pitchFamily="18" charset="0"/>
                <a:ea typeface="宋体" panose="02010600030101010101" pitchFamily="2" charset="-122"/>
              </a:rPr>
              <a:t>x</a:t>
            </a:r>
            <a:r>
              <a:rPr kumimoji="1" lang="en-US" altLang="zh-CN" sz="2800" b="1" baseline="-25000">
                <a:solidFill>
                  <a:schemeClr val="tx1"/>
                </a:solidFill>
                <a:latin typeface="Times New Roman" panose="02020603050405020304" pitchFamily="18" charset="0"/>
                <a:ea typeface="宋体" panose="02010600030101010101" pitchFamily="2" charset="-122"/>
              </a:rPr>
              <a:t>1</a:t>
            </a:r>
            <a:r>
              <a:rPr kumimoji="1" lang="en-US" altLang="zh-CN" sz="2800" b="1">
                <a:solidFill>
                  <a:schemeClr val="tx1"/>
                </a:solidFill>
                <a:latin typeface="Times New Roman" panose="02020603050405020304" pitchFamily="18" charset="0"/>
                <a:ea typeface="宋体" panose="02010600030101010101" pitchFamily="2" charset="-122"/>
              </a:rPr>
              <a:t>, </a:t>
            </a:r>
            <a:r>
              <a:rPr kumimoji="1" lang="en-US" altLang="zh-CN" sz="2800" b="1" i="1">
                <a:solidFill>
                  <a:schemeClr val="tx1"/>
                </a:solidFill>
                <a:latin typeface="Times New Roman" panose="02020603050405020304" pitchFamily="18" charset="0"/>
                <a:ea typeface="宋体" panose="02010600030101010101" pitchFamily="2" charset="-122"/>
              </a:rPr>
              <a:t>y</a:t>
            </a:r>
            <a:r>
              <a:rPr kumimoji="1" lang="en-US" altLang="zh-CN" sz="2800" b="1" baseline="-25000">
                <a:solidFill>
                  <a:schemeClr val="tx1"/>
                </a:solidFill>
                <a:latin typeface="Times New Roman" panose="02020603050405020304" pitchFamily="18" charset="0"/>
                <a:ea typeface="宋体" panose="02010600030101010101" pitchFamily="2" charset="-122"/>
              </a:rPr>
              <a:t>1</a:t>
            </a:r>
            <a:r>
              <a:rPr kumimoji="1" lang="en-US" altLang="zh-CN" sz="2800" b="1">
                <a:solidFill>
                  <a:schemeClr val="tx1"/>
                </a:solidFill>
                <a:latin typeface="Times New Roman" panose="02020603050405020304" pitchFamily="18" charset="0"/>
                <a:ea typeface="宋体" panose="02010600030101010101" pitchFamily="2" charset="-122"/>
              </a:rPr>
              <a:t>, </a:t>
            </a:r>
            <a:r>
              <a:rPr kumimoji="1" lang="en-US" altLang="zh-CN" sz="2800" b="1" i="1">
                <a:solidFill>
                  <a:schemeClr val="tx1"/>
                </a:solidFill>
                <a:latin typeface="Times New Roman" panose="02020603050405020304" pitchFamily="18" charset="0"/>
                <a:ea typeface="宋体" panose="02010600030101010101" pitchFamily="2" charset="-122"/>
              </a:rPr>
              <a:t>z</a:t>
            </a:r>
            <a:r>
              <a:rPr kumimoji="1" lang="en-US" altLang="zh-CN" sz="2800" b="1" baseline="-25000">
                <a:solidFill>
                  <a:schemeClr val="tx1"/>
                </a:solidFill>
                <a:latin typeface="Times New Roman" panose="02020603050405020304" pitchFamily="18" charset="0"/>
                <a:ea typeface="宋体" panose="02010600030101010101" pitchFamily="2" charset="-122"/>
              </a:rPr>
              <a:t>1</a:t>
            </a:r>
            <a:r>
              <a:rPr kumimoji="1" lang="en-US" altLang="zh-CN" sz="2800" b="1">
                <a:solidFill>
                  <a:schemeClr val="tx1"/>
                </a:solidFill>
                <a:latin typeface="Times New Roman" panose="02020603050405020304" pitchFamily="18" charset="0"/>
                <a:ea typeface="宋体" panose="02010600030101010101" pitchFamily="2" charset="-122"/>
              </a:rPr>
              <a:t>)</a:t>
            </a:r>
          </a:p>
        </p:txBody>
      </p:sp>
      <p:sp>
        <p:nvSpPr>
          <p:cNvPr id="26646" name="Rectangle 37">
            <a:extLst>
              <a:ext uri="{FF2B5EF4-FFF2-40B4-BE49-F238E27FC236}">
                <a16:creationId xmlns:a16="http://schemas.microsoft.com/office/drawing/2014/main" id="{5B25F7EA-6238-4282-B855-C9E90425AD10}"/>
              </a:ext>
            </a:extLst>
          </p:cNvPr>
          <p:cNvSpPr>
            <a:spLocks noChangeArrowheads="1"/>
          </p:cNvSpPr>
          <p:nvPr/>
        </p:nvSpPr>
        <p:spPr bwMode="auto">
          <a:xfrm>
            <a:off x="860425" y="1081088"/>
            <a:ext cx="62261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pPr>
              <a:spcBef>
                <a:spcPct val="50000"/>
              </a:spcBef>
            </a:pPr>
            <a:r>
              <a:rPr kumimoji="1" lang="en-US" altLang="zh-CN" sz="2800" b="1" i="1">
                <a:solidFill>
                  <a:schemeClr val="tx1"/>
                </a:solidFill>
                <a:latin typeface="Times New Roman" panose="02020603050405020304" pitchFamily="18" charset="0"/>
                <a:ea typeface="宋体" panose="02010600030101010101" pitchFamily="2" charset="-122"/>
              </a:rPr>
              <a:t>B </a:t>
            </a:r>
            <a:r>
              <a:rPr kumimoji="1" lang="en-US" altLang="zh-CN" sz="2800" b="1">
                <a:solidFill>
                  <a:schemeClr val="tx1"/>
                </a:solidFill>
                <a:latin typeface="Times New Roman" panose="02020603050405020304" pitchFamily="18" charset="0"/>
                <a:ea typeface="宋体" panose="02010600030101010101" pitchFamily="2" charset="-122"/>
              </a:rPr>
              <a:t>(</a:t>
            </a:r>
            <a:r>
              <a:rPr kumimoji="1" lang="en-US" altLang="zh-CN" sz="2800" b="1" i="1">
                <a:solidFill>
                  <a:schemeClr val="tx1"/>
                </a:solidFill>
                <a:latin typeface="Times New Roman" panose="02020603050405020304" pitchFamily="18" charset="0"/>
                <a:ea typeface="宋体" panose="02010600030101010101" pitchFamily="2" charset="-122"/>
              </a:rPr>
              <a:t>x</a:t>
            </a:r>
            <a:r>
              <a:rPr kumimoji="1" lang="en-US" altLang="zh-CN" sz="2800" b="1" baseline="-25000">
                <a:solidFill>
                  <a:schemeClr val="tx1"/>
                </a:solidFill>
                <a:latin typeface="Times New Roman" panose="02020603050405020304" pitchFamily="18" charset="0"/>
                <a:ea typeface="宋体" panose="02010600030101010101" pitchFamily="2" charset="-122"/>
              </a:rPr>
              <a:t>2</a:t>
            </a:r>
            <a:r>
              <a:rPr kumimoji="1" lang="en-US" altLang="zh-CN" sz="2800" b="1">
                <a:solidFill>
                  <a:schemeClr val="tx1"/>
                </a:solidFill>
                <a:latin typeface="Times New Roman" panose="02020603050405020304" pitchFamily="18" charset="0"/>
                <a:ea typeface="宋体" panose="02010600030101010101" pitchFamily="2" charset="-122"/>
              </a:rPr>
              <a:t>, </a:t>
            </a:r>
            <a:r>
              <a:rPr kumimoji="1" lang="en-US" altLang="zh-CN" sz="2800" b="1" i="1">
                <a:solidFill>
                  <a:schemeClr val="tx1"/>
                </a:solidFill>
                <a:latin typeface="Times New Roman" panose="02020603050405020304" pitchFamily="18" charset="0"/>
                <a:ea typeface="宋体" panose="02010600030101010101" pitchFamily="2" charset="-122"/>
              </a:rPr>
              <a:t>y</a:t>
            </a:r>
            <a:r>
              <a:rPr kumimoji="1" lang="en-US" altLang="zh-CN" sz="2800" b="1" baseline="-25000">
                <a:solidFill>
                  <a:schemeClr val="tx1"/>
                </a:solidFill>
                <a:latin typeface="Times New Roman" panose="02020603050405020304" pitchFamily="18" charset="0"/>
                <a:ea typeface="宋体" panose="02010600030101010101" pitchFamily="2" charset="-122"/>
              </a:rPr>
              <a:t>2</a:t>
            </a:r>
            <a:r>
              <a:rPr kumimoji="1" lang="en-US" altLang="zh-CN" sz="2800" b="1">
                <a:solidFill>
                  <a:schemeClr val="tx1"/>
                </a:solidFill>
                <a:latin typeface="Times New Roman" panose="02020603050405020304" pitchFamily="18" charset="0"/>
                <a:ea typeface="宋体" panose="02010600030101010101" pitchFamily="2" charset="-122"/>
              </a:rPr>
              <a:t>, </a:t>
            </a:r>
            <a:r>
              <a:rPr kumimoji="1" lang="en-US" altLang="zh-CN" sz="2800" b="1" i="1">
                <a:solidFill>
                  <a:schemeClr val="tx1"/>
                </a:solidFill>
                <a:latin typeface="Times New Roman" panose="02020603050405020304" pitchFamily="18" charset="0"/>
                <a:ea typeface="宋体" panose="02010600030101010101" pitchFamily="2" charset="-122"/>
              </a:rPr>
              <a:t>z</a:t>
            </a:r>
            <a:r>
              <a:rPr kumimoji="1" lang="en-US" altLang="zh-CN" sz="2800" b="1" baseline="-25000">
                <a:solidFill>
                  <a:schemeClr val="tx1"/>
                </a:solidFill>
                <a:latin typeface="Times New Roman" panose="02020603050405020304" pitchFamily="18" charset="0"/>
                <a:ea typeface="宋体" panose="02010600030101010101" pitchFamily="2" charset="-122"/>
              </a:rPr>
              <a:t>2</a:t>
            </a:r>
            <a:r>
              <a:rPr kumimoji="1" lang="en-US" altLang="zh-CN" sz="2800" b="1">
                <a:solidFill>
                  <a:schemeClr val="tx1"/>
                </a:solidFill>
                <a:latin typeface="Times New Roman" panose="02020603050405020304" pitchFamily="18" charset="0"/>
                <a:ea typeface="宋体" panose="02010600030101010101" pitchFamily="2" charset="-122"/>
              </a:rPr>
              <a:t>), </a:t>
            </a:r>
            <a:r>
              <a:rPr kumimoji="1" lang="en-US" altLang="zh-CN" sz="2800" b="1" i="1">
                <a:solidFill>
                  <a:schemeClr val="tx1"/>
                </a:solidFill>
                <a:latin typeface="Times New Roman" panose="02020603050405020304" pitchFamily="18" charset="0"/>
                <a:ea typeface="宋体" panose="02010600030101010101" pitchFamily="2" charset="-122"/>
              </a:rPr>
              <a:t>C </a:t>
            </a:r>
            <a:r>
              <a:rPr kumimoji="1" lang="en-US" altLang="zh-CN" sz="2800" b="1">
                <a:solidFill>
                  <a:schemeClr val="tx1"/>
                </a:solidFill>
                <a:latin typeface="Times New Roman" panose="02020603050405020304" pitchFamily="18" charset="0"/>
                <a:ea typeface="宋体" panose="02010600030101010101" pitchFamily="2" charset="-122"/>
              </a:rPr>
              <a:t>(</a:t>
            </a:r>
            <a:r>
              <a:rPr kumimoji="1" lang="en-US" altLang="zh-CN" sz="2800" b="1" i="1">
                <a:solidFill>
                  <a:schemeClr val="tx1"/>
                </a:solidFill>
                <a:latin typeface="Times New Roman" panose="02020603050405020304" pitchFamily="18" charset="0"/>
                <a:ea typeface="宋体" panose="02010600030101010101" pitchFamily="2" charset="-122"/>
              </a:rPr>
              <a:t>x</a:t>
            </a:r>
            <a:r>
              <a:rPr kumimoji="1" lang="en-US" altLang="zh-CN" sz="2800" b="1" baseline="-25000">
                <a:solidFill>
                  <a:schemeClr val="tx1"/>
                </a:solidFill>
                <a:latin typeface="Times New Roman" panose="02020603050405020304" pitchFamily="18" charset="0"/>
                <a:ea typeface="宋体" panose="02010600030101010101" pitchFamily="2" charset="-122"/>
              </a:rPr>
              <a:t>3</a:t>
            </a:r>
            <a:r>
              <a:rPr kumimoji="1" lang="en-US" altLang="zh-CN" sz="2800" b="1">
                <a:solidFill>
                  <a:schemeClr val="tx1"/>
                </a:solidFill>
                <a:latin typeface="Times New Roman" panose="02020603050405020304" pitchFamily="18" charset="0"/>
                <a:ea typeface="宋体" panose="02010600030101010101" pitchFamily="2" charset="-122"/>
              </a:rPr>
              <a:t>, </a:t>
            </a:r>
            <a:r>
              <a:rPr kumimoji="1" lang="en-US" altLang="zh-CN" sz="2800" b="1" i="1">
                <a:solidFill>
                  <a:schemeClr val="tx1"/>
                </a:solidFill>
                <a:latin typeface="Times New Roman" panose="02020603050405020304" pitchFamily="18" charset="0"/>
                <a:ea typeface="宋体" panose="02010600030101010101" pitchFamily="2" charset="-122"/>
              </a:rPr>
              <a:t>y</a:t>
            </a:r>
            <a:r>
              <a:rPr kumimoji="1" lang="en-US" altLang="zh-CN" sz="2800" b="1" baseline="-25000">
                <a:solidFill>
                  <a:schemeClr val="tx1"/>
                </a:solidFill>
                <a:latin typeface="Times New Roman" panose="02020603050405020304" pitchFamily="18" charset="0"/>
                <a:ea typeface="宋体" panose="02010600030101010101" pitchFamily="2" charset="-122"/>
              </a:rPr>
              <a:t>3</a:t>
            </a:r>
            <a:r>
              <a:rPr kumimoji="1" lang="en-US" altLang="zh-CN" sz="2800" b="1">
                <a:solidFill>
                  <a:schemeClr val="tx1"/>
                </a:solidFill>
                <a:latin typeface="Times New Roman" panose="02020603050405020304" pitchFamily="18" charset="0"/>
                <a:ea typeface="宋体" panose="02010600030101010101" pitchFamily="2" charset="-122"/>
              </a:rPr>
              <a:t>, </a:t>
            </a:r>
            <a:r>
              <a:rPr kumimoji="1" lang="en-US" altLang="zh-CN" sz="2800" b="1" i="1">
                <a:solidFill>
                  <a:schemeClr val="tx1"/>
                </a:solidFill>
                <a:latin typeface="Times New Roman" panose="02020603050405020304" pitchFamily="18" charset="0"/>
                <a:ea typeface="宋体" panose="02010600030101010101" pitchFamily="2" charset="-122"/>
              </a:rPr>
              <a:t>z</a:t>
            </a:r>
            <a:r>
              <a:rPr kumimoji="1" lang="en-US" altLang="zh-CN" sz="2800" b="1" baseline="-25000">
                <a:solidFill>
                  <a:schemeClr val="tx1"/>
                </a:solidFill>
                <a:latin typeface="Times New Roman" panose="02020603050405020304" pitchFamily="18" charset="0"/>
                <a:ea typeface="宋体" panose="02010600030101010101" pitchFamily="2" charset="-122"/>
              </a:rPr>
              <a:t>3</a:t>
            </a:r>
            <a:r>
              <a:rPr kumimoji="1" lang="en-US" altLang="zh-CN" sz="2800" b="1">
                <a:solidFill>
                  <a:schemeClr val="tx1"/>
                </a:solidFill>
                <a:latin typeface="Times New Roman" panose="02020603050405020304" pitchFamily="18" charset="0"/>
                <a:ea typeface="宋体" panose="02010600030101010101" pitchFamily="2" charset="-122"/>
              </a:rPr>
              <a:t>), </a:t>
            </a:r>
            <a:r>
              <a:rPr kumimoji="1" lang="en-US" altLang="zh-CN" sz="2800" b="1" i="1">
                <a:solidFill>
                  <a:schemeClr val="tx1"/>
                </a:solidFill>
                <a:latin typeface="Times New Roman" panose="02020603050405020304" pitchFamily="18" charset="0"/>
                <a:ea typeface="宋体" panose="02010600030101010101" pitchFamily="2" charset="-122"/>
              </a:rPr>
              <a:t> D</a:t>
            </a:r>
            <a:r>
              <a:rPr kumimoji="1" lang="en-US" altLang="zh-CN" sz="2800" b="1">
                <a:solidFill>
                  <a:schemeClr val="tx1"/>
                </a:solidFill>
                <a:latin typeface="Times New Roman" panose="02020603050405020304" pitchFamily="18" charset="0"/>
                <a:ea typeface="宋体" panose="02010600030101010101" pitchFamily="2" charset="-122"/>
              </a:rPr>
              <a:t>(</a:t>
            </a:r>
            <a:r>
              <a:rPr kumimoji="1" lang="en-US" altLang="zh-CN" sz="2800" b="1" i="1">
                <a:solidFill>
                  <a:schemeClr val="tx1"/>
                </a:solidFill>
                <a:latin typeface="Times New Roman" panose="02020603050405020304" pitchFamily="18" charset="0"/>
                <a:ea typeface="宋体" panose="02010600030101010101" pitchFamily="2" charset="-122"/>
              </a:rPr>
              <a:t>x</a:t>
            </a:r>
            <a:r>
              <a:rPr kumimoji="1" lang="en-US" altLang="zh-CN" sz="2800" b="1" baseline="-25000">
                <a:solidFill>
                  <a:schemeClr val="tx1"/>
                </a:solidFill>
                <a:latin typeface="Times New Roman" panose="02020603050405020304" pitchFamily="18" charset="0"/>
                <a:ea typeface="宋体" panose="02010600030101010101" pitchFamily="2" charset="-122"/>
              </a:rPr>
              <a:t>4</a:t>
            </a:r>
            <a:r>
              <a:rPr kumimoji="1" lang="en-US" altLang="zh-CN" sz="2800" b="1">
                <a:solidFill>
                  <a:schemeClr val="tx1"/>
                </a:solidFill>
                <a:latin typeface="Times New Roman" panose="02020603050405020304" pitchFamily="18" charset="0"/>
                <a:ea typeface="宋体" panose="02010600030101010101" pitchFamily="2" charset="-122"/>
              </a:rPr>
              <a:t>, </a:t>
            </a:r>
            <a:r>
              <a:rPr kumimoji="1" lang="en-US" altLang="zh-CN" sz="2800" b="1" i="1">
                <a:solidFill>
                  <a:schemeClr val="tx1"/>
                </a:solidFill>
                <a:latin typeface="Times New Roman" panose="02020603050405020304" pitchFamily="18" charset="0"/>
                <a:ea typeface="宋体" panose="02010600030101010101" pitchFamily="2" charset="-122"/>
              </a:rPr>
              <a:t>y</a:t>
            </a:r>
            <a:r>
              <a:rPr kumimoji="1" lang="en-US" altLang="zh-CN" sz="2800" b="1" baseline="-25000">
                <a:solidFill>
                  <a:schemeClr val="tx1"/>
                </a:solidFill>
                <a:latin typeface="Times New Roman" panose="02020603050405020304" pitchFamily="18" charset="0"/>
                <a:ea typeface="宋体" panose="02010600030101010101" pitchFamily="2" charset="-122"/>
              </a:rPr>
              <a:t>4</a:t>
            </a:r>
            <a:r>
              <a:rPr kumimoji="1" lang="en-US" altLang="zh-CN" sz="2800" b="1">
                <a:solidFill>
                  <a:schemeClr val="tx1"/>
                </a:solidFill>
                <a:latin typeface="Times New Roman" panose="02020603050405020304" pitchFamily="18" charset="0"/>
                <a:ea typeface="宋体" panose="02010600030101010101" pitchFamily="2" charset="-122"/>
              </a:rPr>
              <a:t>, </a:t>
            </a:r>
            <a:r>
              <a:rPr kumimoji="1" lang="en-US" altLang="zh-CN" sz="2800" b="1" i="1">
                <a:solidFill>
                  <a:schemeClr val="tx1"/>
                </a:solidFill>
                <a:latin typeface="Times New Roman" panose="02020603050405020304" pitchFamily="18" charset="0"/>
                <a:ea typeface="宋体" panose="02010600030101010101" pitchFamily="2" charset="-122"/>
              </a:rPr>
              <a:t>z</a:t>
            </a:r>
            <a:r>
              <a:rPr kumimoji="1" lang="en-US" altLang="zh-CN" sz="2800" b="1" baseline="-25000">
                <a:solidFill>
                  <a:schemeClr val="tx1"/>
                </a:solidFill>
                <a:latin typeface="Times New Roman" panose="02020603050405020304" pitchFamily="18" charset="0"/>
                <a:ea typeface="宋体" panose="02010600030101010101" pitchFamily="2" charset="-122"/>
              </a:rPr>
              <a:t>4</a:t>
            </a:r>
            <a:r>
              <a:rPr kumimoji="1" lang="en-US" altLang="zh-CN" sz="2800" b="1">
                <a:solidFill>
                  <a:schemeClr val="tx1"/>
                </a:solidFill>
                <a:latin typeface="Times New Roman" panose="02020603050405020304" pitchFamily="18" charset="0"/>
                <a:ea typeface="宋体" panose="02010600030101010101" pitchFamily="2" charset="-122"/>
              </a:rPr>
              <a:t>),</a:t>
            </a:r>
          </a:p>
        </p:txBody>
      </p:sp>
      <p:sp>
        <p:nvSpPr>
          <p:cNvPr id="26647" name="Text Box 38">
            <a:extLst>
              <a:ext uri="{FF2B5EF4-FFF2-40B4-BE49-F238E27FC236}">
                <a16:creationId xmlns:a16="http://schemas.microsoft.com/office/drawing/2014/main" id="{4BB1C336-E2A0-4340-918B-C42293F19EB5}"/>
              </a:ext>
            </a:extLst>
          </p:cNvPr>
          <p:cNvSpPr txBox="1">
            <a:spLocks noChangeArrowheads="1"/>
          </p:cNvSpPr>
          <p:nvPr/>
        </p:nvSpPr>
        <p:spPr bwMode="auto">
          <a:xfrm>
            <a:off x="6705600" y="1066800"/>
            <a:ext cx="1752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pPr>
              <a:spcBef>
                <a:spcPct val="50000"/>
              </a:spcBef>
            </a:pPr>
            <a:r>
              <a:rPr kumimoji="1" lang="zh-CN" altLang="en-US" sz="2800" b="1">
                <a:solidFill>
                  <a:schemeClr val="tx1"/>
                </a:solidFill>
                <a:latin typeface="华文中宋" panose="02010600040101010101" pitchFamily="2" charset="-122"/>
              </a:rPr>
              <a:t>求四面体</a:t>
            </a:r>
          </a:p>
        </p:txBody>
      </p:sp>
      <p:sp>
        <p:nvSpPr>
          <p:cNvPr id="26648" name="Text Box 39">
            <a:extLst>
              <a:ext uri="{FF2B5EF4-FFF2-40B4-BE49-F238E27FC236}">
                <a16:creationId xmlns:a16="http://schemas.microsoft.com/office/drawing/2014/main" id="{8EF9AA8C-2356-4297-B7B0-23CF31997D1D}"/>
              </a:ext>
            </a:extLst>
          </p:cNvPr>
          <p:cNvSpPr txBox="1">
            <a:spLocks noChangeArrowheads="1"/>
          </p:cNvSpPr>
          <p:nvPr/>
        </p:nvSpPr>
        <p:spPr bwMode="auto">
          <a:xfrm>
            <a:off x="755650" y="547688"/>
            <a:ext cx="990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pPr>
              <a:spcBef>
                <a:spcPct val="50000"/>
              </a:spcBef>
            </a:pPr>
            <a:r>
              <a:rPr kumimoji="1" lang="zh-CN" altLang="en-US" sz="2800" b="1">
                <a:solidFill>
                  <a:schemeClr val="tx1"/>
                </a:solidFill>
                <a:latin typeface="华文中宋" panose="02010600040101010101" pitchFamily="2" charset="-122"/>
              </a:rPr>
              <a:t>例</a:t>
            </a:r>
            <a:r>
              <a:rPr kumimoji="1" lang="en-US" altLang="zh-CN" sz="2800" b="1">
                <a:solidFill>
                  <a:schemeClr val="tx1"/>
                </a:solidFill>
                <a:latin typeface="华文中宋" panose="02010600040101010101" pitchFamily="2" charset="-122"/>
              </a:rPr>
              <a:t>7</a:t>
            </a:r>
            <a:endParaRPr kumimoji="1" lang="zh-CN" altLang="en-US" sz="2800" b="1">
              <a:solidFill>
                <a:schemeClr val="tx1"/>
              </a:solidFill>
              <a:latin typeface="华文中宋" panose="02010600040101010101" pitchFamily="2" charset="-122"/>
            </a:endParaRPr>
          </a:p>
        </p:txBody>
      </p:sp>
      <p:sp>
        <p:nvSpPr>
          <p:cNvPr id="26649" name="Text Box 40">
            <a:extLst>
              <a:ext uri="{FF2B5EF4-FFF2-40B4-BE49-F238E27FC236}">
                <a16:creationId xmlns:a16="http://schemas.microsoft.com/office/drawing/2014/main" id="{96A0AB80-E034-4114-B668-B80B57411089}"/>
              </a:ext>
            </a:extLst>
          </p:cNvPr>
          <p:cNvSpPr txBox="1">
            <a:spLocks noChangeArrowheads="1"/>
          </p:cNvSpPr>
          <p:nvPr/>
        </p:nvSpPr>
        <p:spPr bwMode="auto">
          <a:xfrm>
            <a:off x="838200" y="1614488"/>
            <a:ext cx="1676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pPr>
              <a:spcBef>
                <a:spcPct val="50000"/>
              </a:spcBef>
            </a:pPr>
            <a:r>
              <a:rPr kumimoji="1" lang="zh-CN" altLang="en-US" sz="2800" b="1">
                <a:solidFill>
                  <a:schemeClr val="tx1"/>
                </a:solidFill>
                <a:latin typeface="华文中宋" panose="02010600040101010101" pitchFamily="2" charset="-122"/>
              </a:rPr>
              <a:t>的体积</a:t>
            </a:r>
            <a:r>
              <a:rPr kumimoji="1" lang="en-US" altLang="zh-CN" sz="2800" b="1">
                <a:solidFill>
                  <a:schemeClr val="tx1"/>
                </a:solidFill>
                <a:latin typeface="华文中宋" panose="02010600040101010101" pitchFamily="2" charset="-122"/>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wipe(left)">
                                      <p:cBhvr>
                                        <p:cTn id="12" dur="500"/>
                                        <p:tgtEl>
                                          <p:spTgt spid="2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wipe(left)">
                                      <p:cBhvr>
                                        <p:cTn id="17" dur="500"/>
                                        <p:tgtEl>
                                          <p:spTgt spid="2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8"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0-#ppt_w/2"/>
                                          </p:val>
                                        </p:tav>
                                        <p:tav tm="100000">
                                          <p:val>
                                            <p:strVal val="#ppt_x"/>
                                          </p:val>
                                        </p:tav>
                                      </p:tavLst>
                                    </p:anim>
                                    <p:anim calcmode="lin" valueType="num">
                                      <p:cBhvr additive="base">
                                        <p:cTn id="23"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23"/>
                                        </p:tgtEl>
                                        <p:attrNameLst>
                                          <p:attrName>style.visibility</p:attrName>
                                        </p:attrNameLst>
                                      </p:cBhvr>
                                      <p:to>
                                        <p:strVal val="visible"/>
                                      </p:to>
                                    </p:set>
                                    <p:animEffect transition="in" filter="wipe(left)">
                                      <p:cBhvr>
                                        <p:cTn id="28" dur="500"/>
                                        <p:tgtEl>
                                          <p:spTgt spid="23"/>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wipe(left)">
                                      <p:cBhvr>
                                        <p:cTn id="33" dur="500"/>
                                        <p:tgtEl>
                                          <p:spTgt spid="24"/>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nodeType="click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wipe(left)">
                                      <p:cBhvr>
                                        <p:cTn id="38" dur="500"/>
                                        <p:tgtEl>
                                          <p:spTgt spid="4"/>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blinds(horizontal)">
                                      <p:cBhvr>
                                        <p:cTn id="43" dur="500"/>
                                        <p:tgtEl>
                                          <p:spTgt spid="2"/>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8" fill="hold" nodeType="clickEffect">
                                  <p:stCondLst>
                                    <p:cond delay="0"/>
                                  </p:stCondLst>
                                  <p:childTnLst>
                                    <p:set>
                                      <p:cBhvr>
                                        <p:cTn id="47" dur="1" fill="hold">
                                          <p:stCondLst>
                                            <p:cond delay="0"/>
                                          </p:stCondLst>
                                        </p:cTn>
                                        <p:tgtEl>
                                          <p:spTgt spid="5"/>
                                        </p:tgtEl>
                                        <p:attrNameLst>
                                          <p:attrName>style.visibility</p:attrName>
                                        </p:attrNameLst>
                                      </p:cBhvr>
                                      <p:to>
                                        <p:strVal val="visible"/>
                                      </p:to>
                                    </p:set>
                                    <p:animEffect transition="in" filter="wipe(left)">
                                      <p:cBhvr>
                                        <p:cTn id="48" dur="500"/>
                                        <p:tgtEl>
                                          <p:spTgt spid="5"/>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nodeType="click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wipe(left)">
                                      <p:cBhvr>
                                        <p:cTn id="53" dur="500"/>
                                        <p:tgtEl>
                                          <p:spTgt spid="18"/>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8" fill="hold" nodeType="clickEffect">
                                  <p:stCondLst>
                                    <p:cond delay="0"/>
                                  </p:stCondLst>
                                  <p:childTnLst>
                                    <p:set>
                                      <p:cBhvr>
                                        <p:cTn id="57" dur="1" fill="hold">
                                          <p:stCondLst>
                                            <p:cond delay="0"/>
                                          </p:stCondLst>
                                        </p:cTn>
                                        <p:tgtEl>
                                          <p:spTgt spid="6"/>
                                        </p:tgtEl>
                                        <p:attrNameLst>
                                          <p:attrName>style.visibility</p:attrName>
                                        </p:attrNameLst>
                                      </p:cBhvr>
                                      <p:to>
                                        <p:strVal val="visible"/>
                                      </p:to>
                                    </p:set>
                                    <p:animEffect transition="in" filter="wipe(left)">
                                      <p:cBhvr>
                                        <p:cTn id="58" dur="500"/>
                                        <p:tgtEl>
                                          <p:spTgt spid="6"/>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2" presetClass="entr" presetSubtype="8" fill="hold" nodeType="clickEffect">
                                  <p:stCondLst>
                                    <p:cond delay="0"/>
                                  </p:stCondLst>
                                  <p:childTnLst>
                                    <p:set>
                                      <p:cBhvr>
                                        <p:cTn id="62" dur="1" fill="hold">
                                          <p:stCondLst>
                                            <p:cond delay="0"/>
                                          </p:stCondLst>
                                        </p:cTn>
                                        <p:tgtEl>
                                          <p:spTgt spid="19"/>
                                        </p:tgtEl>
                                        <p:attrNameLst>
                                          <p:attrName>style.visibility</p:attrName>
                                        </p:attrNameLst>
                                      </p:cBhvr>
                                      <p:to>
                                        <p:strVal val="visible"/>
                                      </p:to>
                                    </p:set>
                                    <p:animEffect transition="in" filter="wipe(left)">
                                      <p:cBhvr>
                                        <p:cTn id="63" dur="500"/>
                                        <p:tgtEl>
                                          <p:spTgt spid="19"/>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8" fill="hold" nodeType="clickEffect">
                                  <p:stCondLst>
                                    <p:cond delay="0"/>
                                  </p:stCondLst>
                                  <p:childTnLst>
                                    <p:set>
                                      <p:cBhvr>
                                        <p:cTn id="67" dur="1" fill="hold">
                                          <p:stCondLst>
                                            <p:cond delay="0"/>
                                          </p:stCondLst>
                                        </p:cTn>
                                        <p:tgtEl>
                                          <p:spTgt spid="7"/>
                                        </p:tgtEl>
                                        <p:attrNameLst>
                                          <p:attrName>style.visibility</p:attrName>
                                        </p:attrNameLst>
                                      </p:cBhvr>
                                      <p:to>
                                        <p:strVal val="visible"/>
                                      </p:to>
                                    </p:set>
                                    <p:animEffect transition="in" filter="wipe(left)">
                                      <p:cBhvr>
                                        <p:cTn id="68" dur="500"/>
                                        <p:tgtEl>
                                          <p:spTgt spid="7"/>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22" presetClass="entr" presetSubtype="8" fill="hold" nodeType="clickEffect">
                                  <p:stCondLst>
                                    <p:cond delay="0"/>
                                  </p:stCondLst>
                                  <p:childTnLst>
                                    <p:set>
                                      <p:cBhvr>
                                        <p:cTn id="72" dur="1" fill="hold">
                                          <p:stCondLst>
                                            <p:cond delay="0"/>
                                          </p:stCondLst>
                                        </p:cTn>
                                        <p:tgtEl>
                                          <p:spTgt spid="20"/>
                                        </p:tgtEl>
                                        <p:attrNameLst>
                                          <p:attrName>style.visibility</p:attrName>
                                        </p:attrNameLst>
                                      </p:cBhvr>
                                      <p:to>
                                        <p:strVal val="visible"/>
                                      </p:to>
                                    </p:set>
                                    <p:animEffect transition="in" filter="wipe(left)">
                                      <p:cBhvr>
                                        <p:cTn id="73"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utoUpdateAnimBg="0"/>
      <p:bldP spid="21" grpId="0" autoUpdateAnimBg="0"/>
      <p:bldP spid="22" grpId="0" autoUpdateAnimBg="0"/>
      <p:bldP spid="23" grpId="0" autoUpdateAnimBg="0"/>
      <p:bldP spid="24"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灯片编号占位符 1"/>
          <p:cNvSpPr>
            <a:spLocks noGrp="1"/>
          </p:cNvSpPr>
          <p:nvPr>
            <p:ph type="sldNum" sz="quarter" idx="12"/>
          </p:nvPr>
        </p:nvSpPr>
        <p:spPr/>
        <p:txBody>
          <a:bodyPr/>
          <a:lstStyle/>
          <a:p>
            <a:pPr>
              <a:defRPr/>
            </a:pPr>
            <a:fld id="{7A234157-6293-4D90-A246-7C69CA5F6E78}" type="slidenum">
              <a:rPr lang="en-US" altLang="zh-CN"/>
              <a:pPr>
                <a:defRPr/>
              </a:pPr>
              <a:t>3</a:t>
            </a:fld>
            <a:endParaRPr lang="en-US" altLang="zh-CN"/>
          </a:p>
        </p:txBody>
      </p:sp>
      <p:sp>
        <p:nvSpPr>
          <p:cNvPr id="315394" name="AutoShape 2"/>
          <p:cNvSpPr>
            <a:spLocks noChangeArrowheads="1"/>
          </p:cNvSpPr>
          <p:nvPr/>
        </p:nvSpPr>
        <p:spPr bwMode="auto">
          <a:xfrm>
            <a:off x="914400" y="4495800"/>
            <a:ext cx="7391400" cy="1905000"/>
          </a:xfrm>
          <a:prstGeom prst="horizontalScroll">
            <a:avLst>
              <a:gd name="adj" fmla="val 6167"/>
            </a:avLst>
          </a:prstGeom>
          <a:gradFill rotWithShape="0">
            <a:gsLst>
              <a:gs pos="0">
                <a:srgbClr val="FF99CC"/>
              </a:gs>
              <a:gs pos="50000">
                <a:srgbClr val="FFFFFF"/>
              </a:gs>
              <a:gs pos="100000">
                <a:srgbClr val="FF99CC"/>
              </a:gs>
            </a:gsLst>
            <a:lin ang="5400000" scaled="1"/>
          </a:gradFill>
          <a:ln w="12700">
            <a:solidFill>
              <a:srgbClr val="FF0000"/>
            </a:solidFill>
            <a:round/>
            <a:headEnd/>
            <a:tailEnd/>
          </a:ln>
        </p:spPr>
        <p:txBody>
          <a:bodyPr wrap="none" anchor="ctr"/>
          <a:lstStyle/>
          <a:p>
            <a:endParaRPr lang="zh-CN" altLang="en-US"/>
          </a:p>
        </p:txBody>
      </p:sp>
      <p:grpSp>
        <p:nvGrpSpPr>
          <p:cNvPr id="2065" name="Group 3"/>
          <p:cNvGrpSpPr>
            <a:grpSpLocks/>
          </p:cNvGrpSpPr>
          <p:nvPr/>
        </p:nvGrpSpPr>
        <p:grpSpPr bwMode="auto">
          <a:xfrm>
            <a:off x="1600200" y="609600"/>
            <a:ext cx="2762250" cy="1370013"/>
            <a:chOff x="1140" y="624"/>
            <a:chExt cx="1740" cy="863"/>
          </a:xfrm>
        </p:grpSpPr>
        <p:grpSp>
          <p:nvGrpSpPr>
            <p:cNvPr id="2076" name="Group 4"/>
            <p:cNvGrpSpPr>
              <a:grpSpLocks/>
            </p:cNvGrpSpPr>
            <p:nvPr/>
          </p:nvGrpSpPr>
          <p:grpSpPr bwMode="auto">
            <a:xfrm>
              <a:off x="1152" y="1248"/>
              <a:ext cx="1728" cy="239"/>
              <a:chOff x="672" y="1248"/>
              <a:chExt cx="1728" cy="239"/>
            </a:xfrm>
          </p:grpSpPr>
          <p:sp>
            <p:nvSpPr>
              <p:cNvPr id="2081" name="Line 5"/>
              <p:cNvSpPr>
                <a:spLocks noChangeShapeType="1"/>
              </p:cNvSpPr>
              <p:nvPr/>
            </p:nvSpPr>
            <p:spPr bwMode="auto">
              <a:xfrm>
                <a:off x="672" y="1248"/>
                <a:ext cx="1728" cy="0"/>
              </a:xfrm>
              <a:prstGeom prst="line">
                <a:avLst/>
              </a:prstGeom>
              <a:noFill/>
              <a:ln w="28575">
                <a:solidFill>
                  <a:schemeClr val="tx1"/>
                </a:solidFill>
                <a:round/>
                <a:headEnd/>
                <a:tailEnd type="triangle" w="med" len="med"/>
              </a:ln>
            </p:spPr>
            <p:txBody>
              <a:bodyPr wrap="none" anchor="ctr"/>
              <a:lstStyle/>
              <a:p>
                <a:endParaRPr lang="zh-CN" altLang="en-US"/>
              </a:p>
            </p:txBody>
          </p:sp>
          <p:graphicFrame>
            <p:nvGraphicFramePr>
              <p:cNvPr id="2062" name="Object 6"/>
              <p:cNvGraphicFramePr>
                <a:graphicFrameLocks noChangeAspect="1"/>
              </p:cNvGraphicFramePr>
              <p:nvPr/>
            </p:nvGraphicFramePr>
            <p:xfrm>
              <a:off x="1481" y="1288"/>
              <a:ext cx="151" cy="199"/>
            </p:xfrm>
            <a:graphic>
              <a:graphicData uri="http://schemas.openxmlformats.org/presentationml/2006/ole">
                <mc:AlternateContent xmlns:mc="http://schemas.openxmlformats.org/markup-compatibility/2006">
                  <mc:Choice xmlns:v="urn:schemas-microsoft-com:vml" Requires="v">
                    <p:oleObj spid="_x0000_s2206" name="公式" r:id="rId3" imgW="241200" imgH="317160" progId="Equation.3">
                      <p:embed/>
                    </p:oleObj>
                  </mc:Choice>
                  <mc:Fallback>
                    <p:oleObj name="公式" r:id="rId3" imgW="241200" imgH="317160"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1" y="1288"/>
                            <a:ext cx="151" cy="19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2077" name="Group 7"/>
            <p:cNvGrpSpPr>
              <a:grpSpLocks/>
            </p:cNvGrpSpPr>
            <p:nvPr/>
          </p:nvGrpSpPr>
          <p:grpSpPr bwMode="auto">
            <a:xfrm>
              <a:off x="1140" y="624"/>
              <a:ext cx="624" cy="624"/>
              <a:chOff x="660" y="624"/>
              <a:chExt cx="624" cy="624"/>
            </a:xfrm>
          </p:grpSpPr>
          <p:sp>
            <p:nvSpPr>
              <p:cNvPr id="2080" name="Line 8"/>
              <p:cNvSpPr>
                <a:spLocks noChangeShapeType="1"/>
              </p:cNvSpPr>
              <p:nvPr/>
            </p:nvSpPr>
            <p:spPr bwMode="auto">
              <a:xfrm flipV="1">
                <a:off x="660" y="624"/>
                <a:ext cx="624" cy="624"/>
              </a:xfrm>
              <a:prstGeom prst="line">
                <a:avLst/>
              </a:prstGeom>
              <a:noFill/>
              <a:ln w="28575">
                <a:solidFill>
                  <a:schemeClr val="tx1"/>
                </a:solidFill>
                <a:round/>
                <a:headEnd/>
                <a:tailEnd type="triangle" w="med" len="med"/>
              </a:ln>
            </p:spPr>
            <p:txBody>
              <a:bodyPr wrap="none" anchor="ctr"/>
              <a:lstStyle/>
              <a:p>
                <a:endParaRPr lang="zh-CN" altLang="en-US"/>
              </a:p>
            </p:txBody>
          </p:sp>
          <p:graphicFrame>
            <p:nvGraphicFramePr>
              <p:cNvPr id="2061" name="Object 9"/>
              <p:cNvGraphicFramePr>
                <a:graphicFrameLocks noChangeAspect="1"/>
              </p:cNvGraphicFramePr>
              <p:nvPr/>
            </p:nvGraphicFramePr>
            <p:xfrm>
              <a:off x="801" y="768"/>
              <a:ext cx="159" cy="255"/>
            </p:xfrm>
            <a:graphic>
              <a:graphicData uri="http://schemas.openxmlformats.org/presentationml/2006/ole">
                <mc:AlternateContent xmlns:mc="http://schemas.openxmlformats.org/markup-compatibility/2006">
                  <mc:Choice xmlns:v="urn:schemas-microsoft-com:vml" Requires="v">
                    <p:oleObj spid="_x0000_s2207" name="公式" r:id="rId5" imgW="253800" imgH="406080" progId="Equation.3">
                      <p:embed/>
                    </p:oleObj>
                  </mc:Choice>
                  <mc:Fallback>
                    <p:oleObj name="公式" r:id="rId5" imgW="253800" imgH="406080" progId="Equation.3">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1" y="768"/>
                            <a:ext cx="159" cy="25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2078" name="Group 10"/>
            <p:cNvGrpSpPr>
              <a:grpSpLocks/>
            </p:cNvGrpSpPr>
            <p:nvPr/>
          </p:nvGrpSpPr>
          <p:grpSpPr bwMode="auto">
            <a:xfrm>
              <a:off x="1392" y="937"/>
              <a:ext cx="303" cy="311"/>
              <a:chOff x="912" y="937"/>
              <a:chExt cx="303" cy="311"/>
            </a:xfrm>
          </p:grpSpPr>
          <p:sp>
            <p:nvSpPr>
              <p:cNvPr id="2079" name="Arc 11"/>
              <p:cNvSpPr>
                <a:spLocks/>
              </p:cNvSpPr>
              <p:nvPr/>
            </p:nvSpPr>
            <p:spPr bwMode="auto">
              <a:xfrm>
                <a:off x="912" y="1008"/>
                <a:ext cx="144" cy="240"/>
              </a:xfrm>
              <a:custGeom>
                <a:avLst/>
                <a:gdLst>
                  <a:gd name="T0" fmla="*/ 0 w 21600"/>
                  <a:gd name="T1" fmla="*/ 0 h 21600"/>
                  <a:gd name="T2" fmla="*/ 144 w 21600"/>
                  <a:gd name="T3" fmla="*/ 240 h 21600"/>
                  <a:gd name="T4" fmla="*/ 0 w 21600"/>
                  <a:gd name="T5" fmla="*/ 24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008000"/>
                </a:solidFill>
                <a:round/>
                <a:headEnd/>
                <a:tailEnd/>
              </a:ln>
            </p:spPr>
            <p:txBody>
              <a:bodyPr wrap="none" anchor="ctr"/>
              <a:lstStyle/>
              <a:p>
                <a:endParaRPr lang="zh-CN" altLang="en-US"/>
              </a:p>
            </p:txBody>
          </p:sp>
          <p:graphicFrame>
            <p:nvGraphicFramePr>
              <p:cNvPr id="2060" name="Object 12"/>
              <p:cNvGraphicFramePr>
                <a:graphicFrameLocks noChangeAspect="1"/>
              </p:cNvGraphicFramePr>
              <p:nvPr/>
            </p:nvGraphicFramePr>
            <p:xfrm>
              <a:off x="1056" y="937"/>
              <a:ext cx="159" cy="215"/>
            </p:xfrm>
            <a:graphic>
              <a:graphicData uri="http://schemas.openxmlformats.org/presentationml/2006/ole">
                <mc:AlternateContent xmlns:mc="http://schemas.openxmlformats.org/markup-compatibility/2006">
                  <mc:Choice xmlns:v="urn:schemas-microsoft-com:vml" Requires="v">
                    <p:oleObj spid="_x0000_s2208" name="公式" r:id="rId7" imgW="253800" imgH="342720" progId="Equation.3">
                      <p:embed/>
                    </p:oleObj>
                  </mc:Choice>
                  <mc:Fallback>
                    <p:oleObj name="公式" r:id="rId7" imgW="253800" imgH="342720" progId="Equation.3">
                      <p:embed/>
                      <p:pic>
                        <p:nvPicPr>
                          <p:cNvPr id="0" name="Object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56" y="937"/>
                            <a:ext cx="159" cy="21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graphicFrame>
        <p:nvGraphicFramePr>
          <p:cNvPr id="2050" name="Object 13"/>
          <p:cNvGraphicFramePr>
            <a:graphicFrameLocks noChangeAspect="1"/>
          </p:cNvGraphicFramePr>
          <p:nvPr/>
        </p:nvGraphicFramePr>
        <p:xfrm>
          <a:off x="4591050" y="838200"/>
          <a:ext cx="2800350" cy="482600"/>
        </p:xfrm>
        <a:graphic>
          <a:graphicData uri="http://schemas.openxmlformats.org/presentationml/2006/ole">
            <mc:AlternateContent xmlns:mc="http://schemas.openxmlformats.org/markup-compatibility/2006">
              <mc:Choice xmlns:v="urn:schemas-microsoft-com:vml" Requires="v">
                <p:oleObj spid="_x0000_s2209" name="公式" r:id="rId9" imgW="2793960" imgH="482400" progId="Equation.3">
                  <p:embed/>
                </p:oleObj>
              </mc:Choice>
              <mc:Fallback>
                <p:oleObj name="公式" r:id="rId9" imgW="2793960" imgH="482400" progId="Equation.3">
                  <p:embed/>
                  <p:pic>
                    <p:nvPicPr>
                      <p:cNvPr id="0" name="Object 1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91050" y="838200"/>
                        <a:ext cx="2800350" cy="482600"/>
                      </a:xfrm>
                      <a:prstGeom prst="rect">
                        <a:avLst/>
                      </a:prstGeom>
                      <a:noFill/>
                      <a:extLst>
                        <a:ext uri="{909E8E84-426E-40DD-AFC4-6F175D3DCCD1}">
                          <a14:hiddenFill xmlns:a14="http://schemas.microsoft.com/office/drawing/2010/main">
                            <a:solidFill>
                              <a:srgbClr val="FFD9FF"/>
                            </a:solidFill>
                          </a14:hiddenFill>
                        </a:ext>
                      </a:extLst>
                    </p:spPr>
                  </p:pic>
                </p:oleObj>
              </mc:Fallback>
            </mc:AlternateContent>
          </a:graphicData>
        </a:graphic>
      </p:graphicFrame>
      <p:graphicFrame>
        <p:nvGraphicFramePr>
          <p:cNvPr id="315406" name="Object 14"/>
          <p:cNvGraphicFramePr>
            <a:graphicFrameLocks noChangeAspect="1"/>
          </p:cNvGraphicFramePr>
          <p:nvPr/>
        </p:nvGraphicFramePr>
        <p:xfrm>
          <a:off x="1143000" y="1981200"/>
          <a:ext cx="2209800" cy="608013"/>
        </p:xfrm>
        <a:graphic>
          <a:graphicData uri="http://schemas.openxmlformats.org/presentationml/2006/ole">
            <mc:AlternateContent xmlns:mc="http://schemas.openxmlformats.org/markup-compatibility/2006">
              <mc:Choice xmlns:v="urn:schemas-microsoft-com:vml" Requires="v">
                <p:oleObj spid="_x0000_s2210" name="Equation" r:id="rId11" imgW="876240" imgH="241200" progId="Equation.3">
                  <p:embed/>
                </p:oleObj>
              </mc:Choice>
              <mc:Fallback>
                <p:oleObj name="Equation" r:id="rId11" imgW="876240" imgH="241200" progId="Equation.3">
                  <p:embed/>
                  <p:pic>
                    <p:nvPicPr>
                      <p:cNvPr id="0" name="Object 1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143000" y="1981200"/>
                        <a:ext cx="2209800" cy="608013"/>
                      </a:xfrm>
                      <a:prstGeom prst="rect">
                        <a:avLst/>
                      </a:prstGeom>
                      <a:noFill/>
                      <a:extLst>
                        <a:ext uri="{909E8E84-426E-40DD-AFC4-6F175D3DCCD1}">
                          <a14:hiddenFill xmlns:a14="http://schemas.microsoft.com/office/drawing/2010/main">
                            <a:solidFill>
                              <a:srgbClr val="FFD9FF"/>
                            </a:solidFill>
                          </a14:hiddenFill>
                        </a:ext>
                      </a:extLst>
                    </p:spPr>
                  </p:pic>
                </p:oleObj>
              </mc:Fallback>
            </mc:AlternateContent>
          </a:graphicData>
        </a:graphic>
      </p:graphicFrame>
      <p:graphicFrame>
        <p:nvGraphicFramePr>
          <p:cNvPr id="315407" name="Object 15"/>
          <p:cNvGraphicFramePr>
            <a:graphicFrameLocks noChangeAspect="1"/>
          </p:cNvGraphicFramePr>
          <p:nvPr/>
        </p:nvGraphicFramePr>
        <p:xfrm>
          <a:off x="5029200" y="2041525"/>
          <a:ext cx="1752600" cy="509588"/>
        </p:xfrm>
        <a:graphic>
          <a:graphicData uri="http://schemas.openxmlformats.org/presentationml/2006/ole">
            <mc:AlternateContent xmlns:mc="http://schemas.openxmlformats.org/markup-compatibility/2006">
              <mc:Choice xmlns:v="urn:schemas-microsoft-com:vml" Requires="v">
                <p:oleObj spid="_x0000_s2211" name="Equation" r:id="rId13" imgW="698400" imgH="203040" progId="Equation.3">
                  <p:embed/>
                </p:oleObj>
              </mc:Choice>
              <mc:Fallback>
                <p:oleObj name="Equation" r:id="rId13" imgW="698400" imgH="203040" progId="Equation.3">
                  <p:embed/>
                  <p:pic>
                    <p:nvPicPr>
                      <p:cNvPr id="0" name="Object 1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029200" y="2041525"/>
                        <a:ext cx="1752600" cy="509588"/>
                      </a:xfrm>
                      <a:prstGeom prst="rect">
                        <a:avLst/>
                      </a:prstGeom>
                      <a:noFill/>
                      <a:extLst>
                        <a:ext uri="{909E8E84-426E-40DD-AFC4-6F175D3DCCD1}">
                          <a14:hiddenFill xmlns:a14="http://schemas.microsoft.com/office/drawing/2010/main">
                            <a:solidFill>
                              <a:srgbClr val="FFD9FF"/>
                            </a:solidFill>
                          </a14:hiddenFill>
                        </a:ext>
                      </a:extLst>
                    </p:spPr>
                  </p:pic>
                </p:oleObj>
              </mc:Fallback>
            </mc:AlternateContent>
          </a:graphicData>
        </a:graphic>
      </p:graphicFrame>
      <p:sp>
        <p:nvSpPr>
          <p:cNvPr id="315408" name="Text Box 16"/>
          <p:cNvSpPr txBox="1">
            <a:spLocks noChangeArrowheads="1"/>
          </p:cNvSpPr>
          <p:nvPr/>
        </p:nvSpPr>
        <p:spPr bwMode="auto">
          <a:xfrm>
            <a:off x="1143000" y="4670425"/>
            <a:ext cx="7010400" cy="1501775"/>
          </a:xfrm>
          <a:prstGeom prst="rect">
            <a:avLst/>
          </a:prstGeom>
          <a:noFill/>
          <a:ln w="9525">
            <a:noFill/>
            <a:miter lim="800000"/>
            <a:headEnd/>
            <a:tailEnd/>
          </a:ln>
        </p:spPr>
        <p:txBody>
          <a:bodyPr>
            <a:spAutoFit/>
          </a:bodyPr>
          <a:lstStyle/>
          <a:p>
            <a:pPr algn="l">
              <a:lnSpc>
                <a:spcPct val="110000"/>
              </a:lnSpc>
              <a:spcBef>
                <a:spcPct val="50000"/>
              </a:spcBef>
            </a:pPr>
            <a:r>
              <a:rPr lang="zh-CN" altLang="en-US" sz="2800">
                <a:solidFill>
                  <a:schemeClr val="accent2"/>
                </a:solidFill>
                <a:ea typeface="幼圆" pitchFamily="49" charset="-122"/>
              </a:rPr>
              <a:t>结论</a:t>
            </a:r>
            <a:r>
              <a:rPr lang="zh-CN" altLang="en-US" sz="2800">
                <a:solidFill>
                  <a:srgbClr val="0000FF"/>
                </a:solidFill>
                <a:ea typeface="幼圆" pitchFamily="49" charset="-122"/>
              </a:rPr>
              <a:t>：</a:t>
            </a:r>
            <a:r>
              <a:rPr lang="zh-CN" altLang="en-US" sz="2800"/>
              <a:t>两向量的数量积等于其中一个向量的模和另一个向量在这向量的方向上的投影的乘积</a:t>
            </a:r>
            <a:r>
              <a:rPr lang="en-US" altLang="zh-CN" sz="2800"/>
              <a:t>.</a:t>
            </a:r>
          </a:p>
        </p:txBody>
      </p:sp>
      <p:graphicFrame>
        <p:nvGraphicFramePr>
          <p:cNvPr id="315409" name="Object 17"/>
          <p:cNvGraphicFramePr>
            <a:graphicFrameLocks noChangeAspect="1"/>
          </p:cNvGraphicFramePr>
          <p:nvPr/>
        </p:nvGraphicFramePr>
        <p:xfrm>
          <a:off x="1143000" y="2657475"/>
          <a:ext cx="1371600" cy="542925"/>
        </p:xfrm>
        <a:graphic>
          <a:graphicData uri="http://schemas.openxmlformats.org/presentationml/2006/ole">
            <mc:AlternateContent xmlns:mc="http://schemas.openxmlformats.org/markup-compatibility/2006">
              <mc:Choice xmlns:v="urn:schemas-microsoft-com:vml" Requires="v">
                <p:oleObj spid="_x0000_s2212" name="Equation" r:id="rId15" imgW="545760" imgH="215640" progId="Equation.3">
                  <p:embed/>
                </p:oleObj>
              </mc:Choice>
              <mc:Fallback>
                <p:oleObj name="Equation" r:id="rId15" imgW="545760" imgH="215640" progId="Equation.3">
                  <p:embed/>
                  <p:pic>
                    <p:nvPicPr>
                      <p:cNvPr id="0" name="Object 1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143000" y="2657475"/>
                        <a:ext cx="1371600" cy="542925"/>
                      </a:xfrm>
                      <a:prstGeom prst="rect">
                        <a:avLst/>
                      </a:prstGeom>
                      <a:noFill/>
                      <a:extLst>
                        <a:ext uri="{909E8E84-426E-40DD-AFC4-6F175D3DCCD1}">
                          <a14:hiddenFill xmlns:a14="http://schemas.microsoft.com/office/drawing/2010/main">
                            <a:solidFill>
                              <a:srgbClr val="FFD9FF"/>
                            </a:solidFill>
                          </a14:hiddenFill>
                        </a:ext>
                      </a:extLst>
                    </p:spPr>
                  </p:pic>
                </p:oleObj>
              </mc:Fallback>
            </mc:AlternateContent>
          </a:graphicData>
        </a:graphic>
      </p:graphicFrame>
      <p:graphicFrame>
        <p:nvGraphicFramePr>
          <p:cNvPr id="315410" name="Object 18"/>
          <p:cNvGraphicFramePr>
            <a:graphicFrameLocks noChangeAspect="1"/>
          </p:cNvGraphicFramePr>
          <p:nvPr/>
        </p:nvGraphicFramePr>
        <p:xfrm>
          <a:off x="4178300" y="2743200"/>
          <a:ext cx="1765300" cy="468313"/>
        </p:xfrm>
        <a:graphic>
          <a:graphicData uri="http://schemas.openxmlformats.org/presentationml/2006/ole">
            <mc:AlternateContent xmlns:mc="http://schemas.openxmlformats.org/markup-compatibility/2006">
              <mc:Choice xmlns:v="urn:schemas-microsoft-com:vml" Requires="v">
                <p:oleObj spid="_x0000_s2213" name="Equation" r:id="rId17" imgW="1765080" imgH="469800" progId="Equation.3">
                  <p:embed/>
                </p:oleObj>
              </mc:Choice>
              <mc:Fallback>
                <p:oleObj name="Equation" r:id="rId17" imgW="1765080" imgH="469800" progId="Equation.3">
                  <p:embed/>
                  <p:pic>
                    <p:nvPicPr>
                      <p:cNvPr id="0" name="Object 18"/>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178300" y="2743200"/>
                        <a:ext cx="1765300" cy="468313"/>
                      </a:xfrm>
                      <a:prstGeom prst="rect">
                        <a:avLst/>
                      </a:prstGeom>
                      <a:noFill/>
                      <a:extLst>
                        <a:ext uri="{909E8E84-426E-40DD-AFC4-6F175D3DCCD1}">
                          <a14:hiddenFill xmlns:a14="http://schemas.microsoft.com/office/drawing/2010/main">
                            <a:solidFill>
                              <a:srgbClr val="FFD9FF"/>
                            </a:solidFill>
                          </a14:hiddenFill>
                        </a:ext>
                      </a:extLst>
                    </p:spPr>
                  </p:pic>
                </p:oleObj>
              </mc:Fallback>
            </mc:AlternateContent>
          </a:graphicData>
        </a:graphic>
      </p:graphicFrame>
      <p:sp>
        <p:nvSpPr>
          <p:cNvPr id="315411" name="AutoShape 19"/>
          <p:cNvSpPr>
            <a:spLocks noChangeArrowheads="1"/>
          </p:cNvSpPr>
          <p:nvPr/>
        </p:nvSpPr>
        <p:spPr bwMode="auto">
          <a:xfrm>
            <a:off x="1295400" y="3733800"/>
            <a:ext cx="685800" cy="381000"/>
          </a:xfrm>
          <a:prstGeom prst="notchedRightArrow">
            <a:avLst>
              <a:gd name="adj1" fmla="val 50000"/>
              <a:gd name="adj2" fmla="val 45000"/>
            </a:avLst>
          </a:prstGeom>
          <a:solidFill>
            <a:srgbClr val="008000"/>
          </a:solidFill>
          <a:ln w="57150">
            <a:noFill/>
            <a:miter lim="800000"/>
            <a:headEnd/>
            <a:tailEnd/>
          </a:ln>
        </p:spPr>
        <p:txBody>
          <a:bodyPr wrap="none" anchor="ctr"/>
          <a:lstStyle/>
          <a:p>
            <a:endParaRPr lang="zh-CN" altLang="zh-CN" sz="2400" b="0">
              <a:solidFill>
                <a:srgbClr val="FF3300"/>
              </a:solidFill>
            </a:endParaRPr>
          </a:p>
        </p:txBody>
      </p:sp>
      <p:sp>
        <p:nvSpPr>
          <p:cNvPr id="315412" name="Text Box 20"/>
          <p:cNvSpPr txBox="1">
            <a:spLocks noChangeArrowheads="1"/>
          </p:cNvSpPr>
          <p:nvPr/>
        </p:nvSpPr>
        <p:spPr bwMode="auto">
          <a:xfrm>
            <a:off x="1219200" y="3276600"/>
            <a:ext cx="1066800" cy="519113"/>
          </a:xfrm>
          <a:prstGeom prst="rect">
            <a:avLst/>
          </a:prstGeom>
          <a:noFill/>
          <a:ln w="57150">
            <a:noFill/>
            <a:miter lim="800000"/>
            <a:headEnd/>
            <a:tailEnd/>
          </a:ln>
        </p:spPr>
        <p:txBody>
          <a:bodyPr>
            <a:spAutoFit/>
          </a:bodyPr>
          <a:lstStyle/>
          <a:p>
            <a:pPr algn="l">
              <a:spcBef>
                <a:spcPct val="50000"/>
              </a:spcBef>
            </a:pPr>
            <a:r>
              <a:rPr lang="zh-CN" altLang="en-US" sz="2800">
                <a:solidFill>
                  <a:srgbClr val="FF3300"/>
                </a:solidFill>
              </a:rPr>
              <a:t>重要</a:t>
            </a:r>
            <a:endParaRPr lang="zh-CN" altLang="en-US" sz="2400" b="0">
              <a:solidFill>
                <a:srgbClr val="FF3300"/>
              </a:solidFill>
            </a:endParaRPr>
          </a:p>
        </p:txBody>
      </p:sp>
      <p:graphicFrame>
        <p:nvGraphicFramePr>
          <p:cNvPr id="315413" name="Object 21"/>
          <p:cNvGraphicFramePr>
            <a:graphicFrameLocks noChangeAspect="1"/>
          </p:cNvGraphicFramePr>
          <p:nvPr/>
        </p:nvGraphicFramePr>
        <p:xfrm>
          <a:off x="2325688" y="3452813"/>
          <a:ext cx="2322512" cy="966787"/>
        </p:xfrm>
        <a:graphic>
          <a:graphicData uri="http://schemas.openxmlformats.org/presentationml/2006/ole">
            <mc:AlternateContent xmlns:mc="http://schemas.openxmlformats.org/markup-compatibility/2006">
              <mc:Choice xmlns:v="urn:schemas-microsoft-com:vml" Requires="v">
                <p:oleObj spid="_x0000_s2214" name="Equation" r:id="rId19" imgW="2286000" imgH="952200" progId="Equation.3">
                  <p:embed/>
                </p:oleObj>
              </mc:Choice>
              <mc:Fallback>
                <p:oleObj name="Equation" r:id="rId19" imgW="2286000" imgH="952200" progId="Equation.3">
                  <p:embed/>
                  <p:pic>
                    <p:nvPicPr>
                      <p:cNvPr id="0" name="Object 21"/>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325688" y="3452813"/>
                        <a:ext cx="2322512" cy="9667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5414" name="Object 22"/>
          <p:cNvGraphicFramePr>
            <a:graphicFrameLocks noChangeAspect="1"/>
          </p:cNvGraphicFramePr>
          <p:nvPr/>
        </p:nvGraphicFramePr>
        <p:xfrm>
          <a:off x="3352800" y="2051050"/>
          <a:ext cx="1066800" cy="528638"/>
        </p:xfrm>
        <a:graphic>
          <a:graphicData uri="http://schemas.openxmlformats.org/presentationml/2006/ole">
            <mc:AlternateContent xmlns:mc="http://schemas.openxmlformats.org/markup-compatibility/2006">
              <mc:Choice xmlns:v="urn:schemas-microsoft-com:vml" Requires="v">
                <p:oleObj spid="_x0000_s2215" name="Equation" r:id="rId21" imgW="952200" imgH="469800" progId="Equation.3">
                  <p:embed/>
                </p:oleObj>
              </mc:Choice>
              <mc:Fallback>
                <p:oleObj name="Equation" r:id="rId21" imgW="952200" imgH="469800" progId="Equation.3">
                  <p:embed/>
                  <p:pic>
                    <p:nvPicPr>
                      <p:cNvPr id="0" name="Object 22"/>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352800" y="2051050"/>
                        <a:ext cx="1066800" cy="528638"/>
                      </a:xfrm>
                      <a:prstGeom prst="rect">
                        <a:avLst/>
                      </a:prstGeom>
                      <a:noFill/>
                      <a:extLst>
                        <a:ext uri="{909E8E84-426E-40DD-AFC4-6F175D3DCCD1}">
                          <a14:hiddenFill xmlns:a14="http://schemas.microsoft.com/office/drawing/2010/main">
                            <a:solidFill>
                              <a:srgbClr val="FFD9FF"/>
                            </a:solidFill>
                          </a14:hiddenFill>
                        </a:ext>
                      </a:extLst>
                    </p:spPr>
                  </p:pic>
                </p:oleObj>
              </mc:Fallback>
            </mc:AlternateContent>
          </a:graphicData>
        </a:graphic>
      </p:graphicFrame>
      <p:graphicFrame>
        <p:nvGraphicFramePr>
          <p:cNvPr id="315415" name="Object 23"/>
          <p:cNvGraphicFramePr>
            <a:graphicFrameLocks noChangeAspect="1"/>
          </p:cNvGraphicFramePr>
          <p:nvPr/>
        </p:nvGraphicFramePr>
        <p:xfrm>
          <a:off x="6781800" y="2093913"/>
          <a:ext cx="1063625" cy="496887"/>
        </p:xfrm>
        <a:graphic>
          <a:graphicData uri="http://schemas.openxmlformats.org/presentationml/2006/ole">
            <mc:AlternateContent xmlns:mc="http://schemas.openxmlformats.org/markup-compatibility/2006">
              <mc:Choice xmlns:v="urn:schemas-microsoft-com:vml" Requires="v">
                <p:oleObj spid="_x0000_s2216" name="Equation" r:id="rId23" imgW="952200" imgH="444240" progId="Equation.3">
                  <p:embed/>
                </p:oleObj>
              </mc:Choice>
              <mc:Fallback>
                <p:oleObj name="Equation" r:id="rId23" imgW="952200" imgH="444240" progId="Equation.3">
                  <p:embed/>
                  <p:pic>
                    <p:nvPicPr>
                      <p:cNvPr id="0" name="Object 23"/>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781800" y="2093913"/>
                        <a:ext cx="1063625" cy="496887"/>
                      </a:xfrm>
                      <a:prstGeom prst="rect">
                        <a:avLst/>
                      </a:prstGeom>
                      <a:noFill/>
                      <a:extLst>
                        <a:ext uri="{909E8E84-426E-40DD-AFC4-6F175D3DCCD1}">
                          <a14:hiddenFill xmlns:a14="http://schemas.microsoft.com/office/drawing/2010/main">
                            <a:solidFill>
                              <a:srgbClr val="FFD9FF"/>
                            </a:solidFill>
                          </a14:hiddenFill>
                        </a:ext>
                      </a:extLst>
                    </p:spPr>
                  </p:pic>
                </p:oleObj>
              </mc:Fallback>
            </mc:AlternateContent>
          </a:graphicData>
        </a:graphic>
      </p:graphicFrame>
      <p:sp>
        <p:nvSpPr>
          <p:cNvPr id="315416" name="Rectangle 24"/>
          <p:cNvSpPr>
            <a:spLocks noChangeArrowheads="1"/>
          </p:cNvSpPr>
          <p:nvPr/>
        </p:nvSpPr>
        <p:spPr bwMode="auto">
          <a:xfrm>
            <a:off x="2174875" y="5610225"/>
            <a:ext cx="4987925" cy="561975"/>
          </a:xfrm>
          <a:prstGeom prst="rect">
            <a:avLst/>
          </a:prstGeom>
          <a:noFill/>
          <a:ln w="57150">
            <a:noFill/>
            <a:miter lim="800000"/>
            <a:headEnd/>
            <a:tailEnd/>
          </a:ln>
        </p:spPr>
        <p:txBody>
          <a:bodyPr>
            <a:spAutoFit/>
          </a:bodyPr>
          <a:lstStyle/>
          <a:p>
            <a:pPr algn="l">
              <a:lnSpc>
                <a:spcPct val="110000"/>
              </a:lnSpc>
              <a:spcBef>
                <a:spcPct val="50000"/>
              </a:spcBef>
            </a:pPr>
            <a:r>
              <a:rPr lang="en-US" altLang="zh-CN" sz="2800">
                <a:solidFill>
                  <a:srgbClr val="0000FF"/>
                </a:solidFill>
              </a:rPr>
              <a:t>(</a:t>
            </a:r>
            <a:r>
              <a:rPr lang="zh-CN" altLang="en-US" sz="2800">
                <a:solidFill>
                  <a:srgbClr val="0000FF"/>
                </a:solidFill>
              </a:rPr>
              <a:t>两向量的数量积的几何意义</a:t>
            </a:r>
            <a:r>
              <a:rPr lang="en-US" altLang="zh-CN" sz="2800">
                <a:solidFill>
                  <a:srgbClr val="0000FF"/>
                </a:solidFill>
              </a:rPr>
              <a:t>)</a:t>
            </a:r>
          </a:p>
        </p:txBody>
      </p:sp>
      <p:graphicFrame>
        <p:nvGraphicFramePr>
          <p:cNvPr id="315417" name="Object 25"/>
          <p:cNvGraphicFramePr>
            <a:graphicFrameLocks noChangeAspect="1"/>
          </p:cNvGraphicFramePr>
          <p:nvPr/>
        </p:nvGraphicFramePr>
        <p:xfrm>
          <a:off x="2514600" y="2743200"/>
          <a:ext cx="1581150" cy="515938"/>
        </p:xfrm>
        <a:graphic>
          <a:graphicData uri="http://schemas.openxmlformats.org/presentationml/2006/ole">
            <mc:AlternateContent xmlns:mc="http://schemas.openxmlformats.org/markup-compatibility/2006">
              <mc:Choice xmlns:v="urn:schemas-microsoft-com:vml" Requires="v">
                <p:oleObj spid="_x0000_s2217" name="Equation" r:id="rId25" imgW="1473120" imgH="482400" progId="Equation.3">
                  <p:embed/>
                </p:oleObj>
              </mc:Choice>
              <mc:Fallback>
                <p:oleObj name="Equation" r:id="rId25" imgW="1473120" imgH="482400" progId="Equation.3">
                  <p:embed/>
                  <p:pic>
                    <p:nvPicPr>
                      <p:cNvPr id="0" name="Object 25"/>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2514600" y="2743200"/>
                        <a:ext cx="1581150" cy="515938"/>
                      </a:xfrm>
                      <a:prstGeom prst="rect">
                        <a:avLst/>
                      </a:prstGeom>
                      <a:noFill/>
                      <a:extLst>
                        <a:ext uri="{909E8E84-426E-40DD-AFC4-6F175D3DCCD1}">
                          <a14:hiddenFill xmlns:a14="http://schemas.microsoft.com/office/drawing/2010/main">
                            <a:solidFill>
                              <a:srgbClr val="FFD9FF"/>
                            </a:solidFill>
                          </a14:hiddenFill>
                        </a:ext>
                      </a:extLst>
                    </p:spPr>
                  </p:pic>
                </p:oleObj>
              </mc:Fallback>
            </mc:AlternateContent>
          </a:graphicData>
        </a:graphic>
      </p:graphicFrame>
      <p:grpSp>
        <p:nvGrpSpPr>
          <p:cNvPr id="2070" name="Group 26"/>
          <p:cNvGrpSpPr>
            <a:grpSpLocks/>
          </p:cNvGrpSpPr>
          <p:nvPr/>
        </p:nvGrpSpPr>
        <p:grpSpPr bwMode="auto">
          <a:xfrm>
            <a:off x="76200" y="0"/>
            <a:ext cx="3124200" cy="452438"/>
            <a:chOff x="0" y="-39"/>
            <a:chExt cx="1968" cy="285"/>
          </a:xfrm>
        </p:grpSpPr>
        <p:grpSp>
          <p:nvGrpSpPr>
            <p:cNvPr id="2072" name="Group 27"/>
            <p:cNvGrpSpPr>
              <a:grpSpLocks/>
            </p:cNvGrpSpPr>
            <p:nvPr/>
          </p:nvGrpSpPr>
          <p:grpSpPr bwMode="auto">
            <a:xfrm>
              <a:off x="0" y="0"/>
              <a:ext cx="1968" cy="246"/>
              <a:chOff x="0" y="0"/>
              <a:chExt cx="1968" cy="246"/>
            </a:xfrm>
          </p:grpSpPr>
          <p:sp>
            <p:nvSpPr>
              <p:cNvPr id="2074" name="Line 28"/>
              <p:cNvSpPr>
                <a:spLocks noChangeShapeType="1"/>
              </p:cNvSpPr>
              <p:nvPr/>
            </p:nvSpPr>
            <p:spPr bwMode="auto">
              <a:xfrm>
                <a:off x="102" y="198"/>
                <a:ext cx="1866" cy="0"/>
              </a:xfrm>
              <a:prstGeom prst="line">
                <a:avLst/>
              </a:prstGeom>
              <a:noFill/>
              <a:ln w="28575">
                <a:solidFill>
                  <a:srgbClr val="0C2625"/>
                </a:solidFill>
                <a:round/>
                <a:headEnd/>
                <a:tailEnd/>
              </a:ln>
            </p:spPr>
            <p:txBody>
              <a:bodyPr/>
              <a:lstStyle/>
              <a:p>
                <a:endParaRPr lang="zh-CN" altLang="en-US"/>
              </a:p>
            </p:txBody>
          </p:sp>
          <p:pic>
            <p:nvPicPr>
              <p:cNvPr id="2075" name="Picture 29" descr="C:\Program Files\Common Files\Microsoft Shared\Clipart\themes1\Bullets\BD10263_.GIF"/>
              <p:cNvPicPr>
                <a:picLocks noChangeAspect="1" noChangeArrowheads="1"/>
              </p:cNvPicPr>
              <p:nvPr/>
            </p:nvPicPr>
            <p:blipFill>
              <a:blip r:embed="rId27"/>
              <a:srcRect/>
              <a:stretch>
                <a:fillRect/>
              </a:stretch>
            </p:blipFill>
            <p:spPr bwMode="auto">
              <a:xfrm>
                <a:off x="0" y="0"/>
                <a:ext cx="246" cy="246"/>
              </a:xfrm>
              <a:prstGeom prst="rect">
                <a:avLst/>
              </a:prstGeom>
              <a:noFill/>
              <a:ln w="9525">
                <a:noFill/>
                <a:miter lim="800000"/>
                <a:headEnd/>
                <a:tailEnd/>
              </a:ln>
            </p:spPr>
          </p:pic>
        </p:grpSp>
        <p:sp>
          <p:nvSpPr>
            <p:cNvPr id="2073" name="Rectangle 30"/>
            <p:cNvSpPr>
              <a:spLocks noChangeArrowheads="1"/>
            </p:cNvSpPr>
            <p:nvPr/>
          </p:nvSpPr>
          <p:spPr bwMode="auto">
            <a:xfrm>
              <a:off x="240" y="-39"/>
              <a:ext cx="1709" cy="231"/>
            </a:xfrm>
            <a:prstGeom prst="rect">
              <a:avLst/>
            </a:prstGeom>
            <a:noFill/>
            <a:ln w="57150">
              <a:noFill/>
              <a:miter lim="800000"/>
              <a:headEnd/>
              <a:tailEnd/>
            </a:ln>
          </p:spPr>
          <p:txBody>
            <a:bodyPr>
              <a:spAutoFit/>
            </a:bodyPr>
            <a:lstStyle/>
            <a:p>
              <a:pPr algn="l">
                <a:spcBef>
                  <a:spcPct val="50000"/>
                </a:spcBef>
              </a:pPr>
              <a:r>
                <a:rPr lang="zh-CN" altLang="en-US" sz="1800">
                  <a:solidFill>
                    <a:srgbClr val="0000FF"/>
                  </a:solidFill>
                  <a:latin typeface="幼圆" pitchFamily="49" charset="-122"/>
                  <a:ea typeface="幼圆" pitchFamily="49" charset="-122"/>
                </a:rPr>
                <a:t>数量积 向量积 </a:t>
              </a:r>
              <a:r>
                <a:rPr lang="zh-CN" altLang="en-US" sz="1800">
                  <a:solidFill>
                    <a:srgbClr val="FF0000"/>
                  </a:solidFill>
                  <a:latin typeface="幼圆" pitchFamily="49" charset="-122"/>
                  <a:ea typeface="幼圆" pitchFamily="49" charset="-122"/>
                </a:rPr>
                <a:t>*</a:t>
              </a:r>
              <a:r>
                <a:rPr lang="zh-CN" altLang="en-US" sz="1800">
                  <a:solidFill>
                    <a:srgbClr val="0000FF"/>
                  </a:solidFill>
                  <a:latin typeface="幼圆" pitchFamily="49" charset="-122"/>
                  <a:ea typeface="幼圆" pitchFamily="49" charset="-122"/>
                </a:rPr>
                <a:t>混合积</a:t>
              </a:r>
            </a:p>
          </p:txBody>
        </p:sp>
      </p:grpSp>
      <p:graphicFrame>
        <p:nvGraphicFramePr>
          <p:cNvPr id="315423" name="Object 31"/>
          <p:cNvGraphicFramePr>
            <a:graphicFrameLocks noChangeAspect="1"/>
          </p:cNvGraphicFramePr>
          <p:nvPr/>
        </p:nvGraphicFramePr>
        <p:xfrm>
          <a:off x="4992688" y="3452813"/>
          <a:ext cx="2322512" cy="966787"/>
        </p:xfrm>
        <a:graphic>
          <a:graphicData uri="http://schemas.openxmlformats.org/presentationml/2006/ole">
            <mc:AlternateContent xmlns:mc="http://schemas.openxmlformats.org/markup-compatibility/2006">
              <mc:Choice xmlns:v="urn:schemas-microsoft-com:vml" Requires="v">
                <p:oleObj spid="_x0000_s2218" name="Equation" r:id="rId28" imgW="2286000" imgH="952200" progId="Equation.3">
                  <p:embed/>
                </p:oleObj>
              </mc:Choice>
              <mc:Fallback>
                <p:oleObj name="Equation" r:id="rId28" imgW="2286000" imgH="952200" progId="Equation.3">
                  <p:embed/>
                  <p:pic>
                    <p:nvPicPr>
                      <p:cNvPr id="0" name="Object 31"/>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4992688" y="3452813"/>
                        <a:ext cx="2322512" cy="9667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5424" name="AutoShape 32"/>
          <p:cNvSpPr>
            <a:spLocks noChangeArrowheads="1"/>
          </p:cNvSpPr>
          <p:nvPr/>
        </p:nvSpPr>
        <p:spPr bwMode="auto">
          <a:xfrm>
            <a:off x="1371600" y="2667000"/>
            <a:ext cx="4724400" cy="685800"/>
          </a:xfrm>
          <a:prstGeom prst="parallelogram">
            <a:avLst>
              <a:gd name="adj" fmla="val 17190"/>
            </a:avLst>
          </a:prstGeom>
          <a:noFill/>
          <a:ln w="28575">
            <a:solidFill>
              <a:srgbClr val="FF0000"/>
            </a:solidFill>
            <a:miter lim="800000"/>
            <a:headEnd/>
            <a:tailEnd/>
          </a:ln>
        </p:spPr>
        <p:txBody>
          <a:bodyPr wrap="none" anchor="ctr"/>
          <a:lstStyle/>
          <a:p>
            <a:endParaRPr lang="zh-CN" altLang="en-US"/>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15406"/>
                                        </p:tgtEl>
                                        <p:attrNameLst>
                                          <p:attrName>style.visibility</p:attrName>
                                        </p:attrNameLst>
                                      </p:cBhvr>
                                      <p:to>
                                        <p:strVal val="visible"/>
                                      </p:to>
                                    </p:set>
                                    <p:animEffect transition="in" filter="wipe(left)">
                                      <p:cBhvr>
                                        <p:cTn id="7" dur="500"/>
                                        <p:tgtEl>
                                          <p:spTgt spid="31540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15414"/>
                                        </p:tgtEl>
                                        <p:attrNameLst>
                                          <p:attrName>style.visibility</p:attrName>
                                        </p:attrNameLst>
                                      </p:cBhvr>
                                      <p:to>
                                        <p:strVal val="visible"/>
                                      </p:to>
                                    </p:set>
                                    <p:animEffect transition="in" filter="wipe(left)">
                                      <p:cBhvr>
                                        <p:cTn id="12" dur="500"/>
                                        <p:tgtEl>
                                          <p:spTgt spid="31541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15407"/>
                                        </p:tgtEl>
                                        <p:attrNameLst>
                                          <p:attrName>style.visibility</p:attrName>
                                        </p:attrNameLst>
                                      </p:cBhvr>
                                      <p:to>
                                        <p:strVal val="visible"/>
                                      </p:to>
                                    </p:set>
                                    <p:animEffect transition="in" filter="wipe(left)">
                                      <p:cBhvr>
                                        <p:cTn id="17" dur="500"/>
                                        <p:tgtEl>
                                          <p:spTgt spid="31540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15415"/>
                                        </p:tgtEl>
                                        <p:attrNameLst>
                                          <p:attrName>style.visibility</p:attrName>
                                        </p:attrNameLst>
                                      </p:cBhvr>
                                      <p:to>
                                        <p:strVal val="visible"/>
                                      </p:to>
                                    </p:set>
                                    <p:animEffect transition="in" filter="wipe(left)">
                                      <p:cBhvr>
                                        <p:cTn id="22" dur="500"/>
                                        <p:tgtEl>
                                          <p:spTgt spid="31541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15409"/>
                                        </p:tgtEl>
                                        <p:attrNameLst>
                                          <p:attrName>style.visibility</p:attrName>
                                        </p:attrNameLst>
                                      </p:cBhvr>
                                      <p:to>
                                        <p:strVal val="visible"/>
                                      </p:to>
                                    </p:set>
                                    <p:animEffect transition="in" filter="wipe(left)">
                                      <p:cBhvr>
                                        <p:cTn id="27" dur="500"/>
                                        <p:tgtEl>
                                          <p:spTgt spid="31540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15417"/>
                                        </p:tgtEl>
                                        <p:attrNameLst>
                                          <p:attrName>style.visibility</p:attrName>
                                        </p:attrNameLst>
                                      </p:cBhvr>
                                      <p:to>
                                        <p:strVal val="visible"/>
                                      </p:to>
                                    </p:set>
                                    <p:animEffect transition="in" filter="wipe(left)">
                                      <p:cBhvr>
                                        <p:cTn id="32" dur="500"/>
                                        <p:tgtEl>
                                          <p:spTgt spid="31541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15410"/>
                                        </p:tgtEl>
                                        <p:attrNameLst>
                                          <p:attrName>style.visibility</p:attrName>
                                        </p:attrNameLst>
                                      </p:cBhvr>
                                      <p:to>
                                        <p:strVal val="visible"/>
                                      </p:to>
                                    </p:set>
                                    <p:animEffect transition="in" filter="wipe(left)">
                                      <p:cBhvr>
                                        <p:cTn id="37" dur="500"/>
                                        <p:tgtEl>
                                          <p:spTgt spid="315410"/>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12" fill="hold" grpId="0" nodeType="clickEffect">
                                  <p:stCondLst>
                                    <p:cond delay="0"/>
                                  </p:stCondLst>
                                  <p:childTnLst>
                                    <p:set>
                                      <p:cBhvr>
                                        <p:cTn id="41" dur="1" fill="hold">
                                          <p:stCondLst>
                                            <p:cond delay="0"/>
                                          </p:stCondLst>
                                        </p:cTn>
                                        <p:tgtEl>
                                          <p:spTgt spid="315424"/>
                                        </p:tgtEl>
                                        <p:attrNameLst>
                                          <p:attrName>style.visibility</p:attrName>
                                        </p:attrNameLst>
                                      </p:cBhvr>
                                      <p:to>
                                        <p:strVal val="visible"/>
                                      </p:to>
                                    </p:set>
                                    <p:animEffect transition="in" filter="strips(downLeft)">
                                      <p:cBhvr>
                                        <p:cTn id="42" dur="500"/>
                                        <p:tgtEl>
                                          <p:spTgt spid="315424"/>
                                        </p:tgtEl>
                                      </p:cBhvr>
                                    </p:animEffect>
                                  </p:childTnLst>
                                </p:cTn>
                              </p:par>
                            </p:childTnLst>
                          </p:cTn>
                        </p:par>
                      </p:childTnLst>
                    </p:cTn>
                  </p:par>
                  <p:par>
                    <p:cTn id="43" fill="hold">
                      <p:stCondLst>
                        <p:cond delay="indefinite"/>
                      </p:stCondLst>
                      <p:childTnLst>
                        <p:par>
                          <p:cTn id="44" fill="hold">
                            <p:stCondLst>
                              <p:cond delay="0"/>
                            </p:stCondLst>
                            <p:childTnLst>
                              <p:par>
                                <p:cTn id="45" presetID="15" presetClass="entr" presetSubtype="0" fill="hold" grpId="0" nodeType="clickEffect">
                                  <p:stCondLst>
                                    <p:cond delay="0"/>
                                  </p:stCondLst>
                                  <p:childTnLst>
                                    <p:set>
                                      <p:cBhvr>
                                        <p:cTn id="46" dur="1" fill="hold">
                                          <p:stCondLst>
                                            <p:cond delay="0"/>
                                          </p:stCondLst>
                                        </p:cTn>
                                        <p:tgtEl>
                                          <p:spTgt spid="315412"/>
                                        </p:tgtEl>
                                        <p:attrNameLst>
                                          <p:attrName>style.visibility</p:attrName>
                                        </p:attrNameLst>
                                      </p:cBhvr>
                                      <p:to>
                                        <p:strVal val="visible"/>
                                      </p:to>
                                    </p:set>
                                    <p:anim calcmode="lin" valueType="num">
                                      <p:cBhvr>
                                        <p:cTn id="47" dur="1000" fill="hold"/>
                                        <p:tgtEl>
                                          <p:spTgt spid="315412"/>
                                        </p:tgtEl>
                                        <p:attrNameLst>
                                          <p:attrName>ppt_w</p:attrName>
                                        </p:attrNameLst>
                                      </p:cBhvr>
                                      <p:tavLst>
                                        <p:tav tm="0">
                                          <p:val>
                                            <p:fltVal val="0"/>
                                          </p:val>
                                        </p:tav>
                                        <p:tav tm="100000">
                                          <p:val>
                                            <p:strVal val="#ppt_w"/>
                                          </p:val>
                                        </p:tav>
                                      </p:tavLst>
                                    </p:anim>
                                    <p:anim calcmode="lin" valueType="num">
                                      <p:cBhvr>
                                        <p:cTn id="48" dur="1000" fill="hold"/>
                                        <p:tgtEl>
                                          <p:spTgt spid="315412"/>
                                        </p:tgtEl>
                                        <p:attrNameLst>
                                          <p:attrName>ppt_h</p:attrName>
                                        </p:attrNameLst>
                                      </p:cBhvr>
                                      <p:tavLst>
                                        <p:tav tm="0">
                                          <p:val>
                                            <p:fltVal val="0"/>
                                          </p:val>
                                        </p:tav>
                                        <p:tav tm="100000">
                                          <p:val>
                                            <p:strVal val="#ppt_h"/>
                                          </p:val>
                                        </p:tav>
                                      </p:tavLst>
                                    </p:anim>
                                    <p:anim calcmode="lin" valueType="num">
                                      <p:cBhvr>
                                        <p:cTn id="49" dur="1000" fill="hold"/>
                                        <p:tgtEl>
                                          <p:spTgt spid="315412"/>
                                        </p:tgtEl>
                                        <p:attrNameLst>
                                          <p:attrName>ppt_x</p:attrName>
                                        </p:attrNameLst>
                                      </p:cBhvr>
                                      <p:tavLst>
                                        <p:tav tm="0" fmla="#ppt_x+(cos(-2*pi*(1-$))*-#ppt_x-sin(-2*pi*(1-$))*(1-#ppt_y))*(1-$)">
                                          <p:val>
                                            <p:fltVal val="0"/>
                                          </p:val>
                                        </p:tav>
                                        <p:tav tm="100000">
                                          <p:val>
                                            <p:fltVal val="1"/>
                                          </p:val>
                                        </p:tav>
                                      </p:tavLst>
                                    </p:anim>
                                    <p:anim calcmode="lin" valueType="num">
                                      <p:cBhvr>
                                        <p:cTn id="50" dur="1000" fill="hold"/>
                                        <p:tgtEl>
                                          <p:spTgt spid="31541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315411"/>
                                        </p:tgtEl>
                                        <p:attrNameLst>
                                          <p:attrName>style.visibility</p:attrName>
                                        </p:attrNameLst>
                                      </p:cBhvr>
                                      <p:to>
                                        <p:strVal val="visible"/>
                                      </p:to>
                                    </p:set>
                                    <p:animEffect transition="in" filter="wipe(left)">
                                      <p:cBhvr>
                                        <p:cTn id="55" dur="500"/>
                                        <p:tgtEl>
                                          <p:spTgt spid="315411"/>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nodeType="clickEffect">
                                  <p:stCondLst>
                                    <p:cond delay="0"/>
                                  </p:stCondLst>
                                  <p:childTnLst>
                                    <p:set>
                                      <p:cBhvr>
                                        <p:cTn id="59" dur="1" fill="hold">
                                          <p:stCondLst>
                                            <p:cond delay="0"/>
                                          </p:stCondLst>
                                        </p:cTn>
                                        <p:tgtEl>
                                          <p:spTgt spid="315413"/>
                                        </p:tgtEl>
                                        <p:attrNameLst>
                                          <p:attrName>style.visibility</p:attrName>
                                        </p:attrNameLst>
                                      </p:cBhvr>
                                      <p:to>
                                        <p:strVal val="visible"/>
                                      </p:to>
                                    </p:set>
                                    <p:animEffect transition="in" filter="wipe(left)">
                                      <p:cBhvr>
                                        <p:cTn id="60" dur="500"/>
                                        <p:tgtEl>
                                          <p:spTgt spid="315413"/>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nodeType="clickEffect">
                                  <p:stCondLst>
                                    <p:cond delay="0"/>
                                  </p:stCondLst>
                                  <p:childTnLst>
                                    <p:set>
                                      <p:cBhvr>
                                        <p:cTn id="64" dur="1" fill="hold">
                                          <p:stCondLst>
                                            <p:cond delay="0"/>
                                          </p:stCondLst>
                                        </p:cTn>
                                        <p:tgtEl>
                                          <p:spTgt spid="315423"/>
                                        </p:tgtEl>
                                        <p:attrNameLst>
                                          <p:attrName>style.visibility</p:attrName>
                                        </p:attrNameLst>
                                      </p:cBhvr>
                                      <p:to>
                                        <p:strVal val="visible"/>
                                      </p:to>
                                    </p:set>
                                    <p:animEffect transition="in" filter="wipe(left)">
                                      <p:cBhvr>
                                        <p:cTn id="65" dur="500"/>
                                        <p:tgtEl>
                                          <p:spTgt spid="315423"/>
                                        </p:tgtEl>
                                      </p:cBhvr>
                                    </p:animEffect>
                                  </p:childTnLst>
                                </p:cTn>
                              </p:par>
                            </p:childTnLst>
                          </p:cTn>
                        </p:par>
                      </p:childTnLst>
                    </p:cTn>
                  </p:par>
                  <p:par>
                    <p:cTn id="66" fill="hold">
                      <p:stCondLst>
                        <p:cond delay="indefinite"/>
                      </p:stCondLst>
                      <p:childTnLst>
                        <p:par>
                          <p:cTn id="67" fill="hold">
                            <p:stCondLst>
                              <p:cond delay="0"/>
                            </p:stCondLst>
                            <p:childTnLst>
                              <p:par>
                                <p:cTn id="68" presetID="18" presetClass="entr" presetSubtype="12" fill="hold" grpId="0" nodeType="clickEffect">
                                  <p:stCondLst>
                                    <p:cond delay="0"/>
                                  </p:stCondLst>
                                  <p:childTnLst>
                                    <p:set>
                                      <p:cBhvr>
                                        <p:cTn id="69" dur="1" fill="hold">
                                          <p:stCondLst>
                                            <p:cond delay="0"/>
                                          </p:stCondLst>
                                        </p:cTn>
                                        <p:tgtEl>
                                          <p:spTgt spid="315394"/>
                                        </p:tgtEl>
                                        <p:attrNameLst>
                                          <p:attrName>style.visibility</p:attrName>
                                        </p:attrNameLst>
                                      </p:cBhvr>
                                      <p:to>
                                        <p:strVal val="visible"/>
                                      </p:to>
                                    </p:set>
                                    <p:animEffect transition="in" filter="strips(downLeft)">
                                      <p:cBhvr>
                                        <p:cTn id="70" dur="500"/>
                                        <p:tgtEl>
                                          <p:spTgt spid="315394"/>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grpId="0" nodeType="clickEffect">
                                  <p:stCondLst>
                                    <p:cond delay="0"/>
                                  </p:stCondLst>
                                  <p:childTnLst>
                                    <p:set>
                                      <p:cBhvr>
                                        <p:cTn id="74" dur="1" fill="hold">
                                          <p:stCondLst>
                                            <p:cond delay="0"/>
                                          </p:stCondLst>
                                        </p:cTn>
                                        <p:tgtEl>
                                          <p:spTgt spid="315408"/>
                                        </p:tgtEl>
                                        <p:attrNameLst>
                                          <p:attrName>style.visibility</p:attrName>
                                        </p:attrNameLst>
                                      </p:cBhvr>
                                      <p:to>
                                        <p:strVal val="visible"/>
                                      </p:to>
                                    </p:set>
                                    <p:animEffect transition="in" filter="wipe(left)">
                                      <p:cBhvr>
                                        <p:cTn id="75" dur="500"/>
                                        <p:tgtEl>
                                          <p:spTgt spid="315408"/>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8" fill="hold" grpId="0" nodeType="clickEffect">
                                  <p:stCondLst>
                                    <p:cond delay="0"/>
                                  </p:stCondLst>
                                  <p:childTnLst>
                                    <p:set>
                                      <p:cBhvr>
                                        <p:cTn id="79" dur="1" fill="hold">
                                          <p:stCondLst>
                                            <p:cond delay="0"/>
                                          </p:stCondLst>
                                        </p:cTn>
                                        <p:tgtEl>
                                          <p:spTgt spid="315416"/>
                                        </p:tgtEl>
                                        <p:attrNameLst>
                                          <p:attrName>style.visibility</p:attrName>
                                        </p:attrNameLst>
                                      </p:cBhvr>
                                      <p:to>
                                        <p:strVal val="visible"/>
                                      </p:to>
                                    </p:set>
                                    <p:animEffect transition="in" filter="wipe(left)">
                                      <p:cBhvr>
                                        <p:cTn id="80" dur="500"/>
                                        <p:tgtEl>
                                          <p:spTgt spid="3154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5394" grpId="0" animBg="1"/>
      <p:bldP spid="315408" grpId="0" autoUpdateAnimBg="0"/>
      <p:bldP spid="315411" grpId="0" animBg="1" autoUpdateAnimBg="0"/>
      <p:bldP spid="315412" grpId="0" autoUpdateAnimBg="0"/>
      <p:bldP spid="315416" grpId="0" autoUpdateAnimBg="0"/>
      <p:bldP spid="31542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a:extLst>
              <a:ext uri="{FF2B5EF4-FFF2-40B4-BE49-F238E27FC236}">
                <a16:creationId xmlns:a16="http://schemas.microsoft.com/office/drawing/2014/main" id="{2C6C79BF-D452-4029-A897-1B7B9282657E}"/>
              </a:ext>
            </a:extLst>
          </p:cNvPr>
          <p:cNvGraphicFramePr>
            <a:graphicFrameLocks noChangeAspect="1"/>
          </p:cNvGraphicFramePr>
          <p:nvPr/>
        </p:nvGraphicFramePr>
        <p:xfrm>
          <a:off x="1219200" y="3429000"/>
          <a:ext cx="5473700" cy="1625600"/>
        </p:xfrm>
        <a:graphic>
          <a:graphicData uri="http://schemas.openxmlformats.org/presentationml/2006/ole">
            <mc:AlternateContent xmlns:mc="http://schemas.openxmlformats.org/markup-compatibility/2006">
              <mc:Choice xmlns:v="urn:schemas-microsoft-com:vml" Requires="v">
                <p:oleObj spid="_x0000_s30766" name="公式" r:id="rId3" imgW="5473440" imgH="1625400" progId="Equation.3">
                  <p:embed/>
                </p:oleObj>
              </mc:Choice>
              <mc:Fallback>
                <p:oleObj name="公式" r:id="rId3" imgW="5473440" imgH="1625400" progId="Equation.3">
                  <p:embed/>
                  <p:pic>
                    <p:nvPicPr>
                      <p:cNvPr id="2" name="Object 2">
                        <a:extLst>
                          <a:ext uri="{FF2B5EF4-FFF2-40B4-BE49-F238E27FC236}">
                            <a16:creationId xmlns:a16="http://schemas.microsoft.com/office/drawing/2014/main" id="{2C6C79BF-D452-4029-A897-1B7B9282657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3429000"/>
                        <a:ext cx="5473700" cy="162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Rectangle 3">
            <a:extLst>
              <a:ext uri="{FF2B5EF4-FFF2-40B4-BE49-F238E27FC236}">
                <a16:creationId xmlns:a16="http://schemas.microsoft.com/office/drawing/2014/main" id="{5D2B0849-947B-417F-93A8-C2054721386B}"/>
              </a:ext>
            </a:extLst>
          </p:cNvPr>
          <p:cNvSpPr>
            <a:spLocks noChangeArrowheads="1"/>
          </p:cNvSpPr>
          <p:nvPr/>
        </p:nvSpPr>
        <p:spPr bwMode="auto">
          <a:xfrm>
            <a:off x="1143000" y="5181600"/>
            <a:ext cx="73787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r>
              <a:rPr kumimoji="1" lang="zh-CN" altLang="en-US" sz="2800" b="1">
                <a:solidFill>
                  <a:schemeClr val="tx1"/>
                </a:solidFill>
                <a:latin typeface="华文中宋" panose="02010600040101010101" pitchFamily="2" charset="-122"/>
              </a:rPr>
              <a:t>式中正负号的选择必须和行列式的符号一致</a:t>
            </a:r>
            <a:r>
              <a:rPr kumimoji="1" lang="en-US" altLang="zh-CN" sz="2800" b="1">
                <a:solidFill>
                  <a:schemeClr val="tx1"/>
                </a:solidFill>
                <a:latin typeface="华文中宋" panose="02010600040101010101" pitchFamily="2" charset="-122"/>
              </a:rPr>
              <a:t>.</a:t>
            </a:r>
          </a:p>
        </p:txBody>
      </p:sp>
      <p:grpSp>
        <p:nvGrpSpPr>
          <p:cNvPr id="4" name="Group 4">
            <a:extLst>
              <a:ext uri="{FF2B5EF4-FFF2-40B4-BE49-F238E27FC236}">
                <a16:creationId xmlns:a16="http://schemas.microsoft.com/office/drawing/2014/main" id="{3FC840CA-7DDD-4714-AA84-2663DF342F94}"/>
              </a:ext>
            </a:extLst>
          </p:cNvPr>
          <p:cNvGrpSpPr>
            <a:grpSpLocks/>
          </p:cNvGrpSpPr>
          <p:nvPr/>
        </p:nvGrpSpPr>
        <p:grpSpPr bwMode="auto">
          <a:xfrm>
            <a:off x="1676400" y="2514600"/>
            <a:ext cx="3022600" cy="889000"/>
            <a:chOff x="1392" y="2416"/>
            <a:chExt cx="1904" cy="560"/>
          </a:xfrm>
        </p:grpSpPr>
        <p:graphicFrame>
          <p:nvGraphicFramePr>
            <p:cNvPr id="27660" name="Object 3">
              <a:extLst>
                <a:ext uri="{FF2B5EF4-FFF2-40B4-BE49-F238E27FC236}">
                  <a16:creationId xmlns:a16="http://schemas.microsoft.com/office/drawing/2014/main" id="{4C770BFD-D63C-42E1-B677-7CBFEC64213C}"/>
                </a:ext>
              </a:extLst>
            </p:cNvPr>
            <p:cNvGraphicFramePr>
              <a:graphicFrameLocks noChangeAspect="1"/>
            </p:cNvGraphicFramePr>
            <p:nvPr/>
          </p:nvGraphicFramePr>
          <p:xfrm>
            <a:off x="1392" y="2416"/>
            <a:ext cx="1904" cy="560"/>
          </p:xfrm>
          <a:graphic>
            <a:graphicData uri="http://schemas.openxmlformats.org/presentationml/2006/ole">
              <mc:AlternateContent xmlns:mc="http://schemas.openxmlformats.org/markup-compatibility/2006">
                <mc:Choice xmlns:v="urn:schemas-microsoft-com:vml" Requires="v">
                  <p:oleObj spid="_x0000_s30767" name="公式" r:id="rId5" imgW="3022560" imgH="888840" progId="Equation.3">
                    <p:embed/>
                  </p:oleObj>
                </mc:Choice>
                <mc:Fallback>
                  <p:oleObj name="公式" r:id="rId5" imgW="3022560" imgH="888840" progId="Equation.3">
                    <p:embed/>
                    <p:pic>
                      <p:nvPicPr>
                        <p:cNvPr id="27660" name="Object 3">
                          <a:extLst>
                            <a:ext uri="{FF2B5EF4-FFF2-40B4-BE49-F238E27FC236}">
                              <a16:creationId xmlns:a16="http://schemas.microsoft.com/office/drawing/2014/main" id="{4C770BFD-D63C-42E1-B677-7CBFEC64213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92" y="2416"/>
                          <a:ext cx="1904" cy="5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7672" name="Line 6">
              <a:extLst>
                <a:ext uri="{FF2B5EF4-FFF2-40B4-BE49-F238E27FC236}">
                  <a16:creationId xmlns:a16="http://schemas.microsoft.com/office/drawing/2014/main" id="{6EC95570-774E-48EC-B99F-FEECC11B5233}"/>
                </a:ext>
              </a:extLst>
            </p:cNvPr>
            <p:cNvSpPr>
              <a:spLocks noChangeShapeType="1"/>
            </p:cNvSpPr>
            <p:nvPr/>
          </p:nvSpPr>
          <p:spPr bwMode="auto">
            <a:xfrm>
              <a:off x="2140" y="2564"/>
              <a:ext cx="28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7673" name="Line 7">
              <a:extLst>
                <a:ext uri="{FF2B5EF4-FFF2-40B4-BE49-F238E27FC236}">
                  <a16:creationId xmlns:a16="http://schemas.microsoft.com/office/drawing/2014/main" id="{FB6CC43E-3C58-4308-8205-E93FF5884FF8}"/>
                </a:ext>
              </a:extLst>
            </p:cNvPr>
            <p:cNvSpPr>
              <a:spLocks noChangeShapeType="1"/>
            </p:cNvSpPr>
            <p:nvPr/>
          </p:nvSpPr>
          <p:spPr bwMode="auto">
            <a:xfrm>
              <a:off x="2476" y="2564"/>
              <a:ext cx="28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7674" name="Line 8">
              <a:extLst>
                <a:ext uri="{FF2B5EF4-FFF2-40B4-BE49-F238E27FC236}">
                  <a16:creationId xmlns:a16="http://schemas.microsoft.com/office/drawing/2014/main" id="{0751E26D-927A-4AAC-A9D3-7729DF5717AD}"/>
                </a:ext>
              </a:extLst>
            </p:cNvPr>
            <p:cNvSpPr>
              <a:spLocks noChangeShapeType="1"/>
            </p:cNvSpPr>
            <p:nvPr/>
          </p:nvSpPr>
          <p:spPr bwMode="auto">
            <a:xfrm>
              <a:off x="2908" y="2564"/>
              <a:ext cx="28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grpSp>
      <p:graphicFrame>
        <p:nvGraphicFramePr>
          <p:cNvPr id="9" name="Object 4">
            <a:extLst>
              <a:ext uri="{FF2B5EF4-FFF2-40B4-BE49-F238E27FC236}">
                <a16:creationId xmlns:a16="http://schemas.microsoft.com/office/drawing/2014/main" id="{09D3CC8D-1B16-4F28-BC60-8BD5D5F0AA2F}"/>
              </a:ext>
            </a:extLst>
          </p:cNvPr>
          <p:cNvGraphicFramePr>
            <a:graphicFrameLocks noChangeAspect="1"/>
          </p:cNvGraphicFramePr>
          <p:nvPr/>
        </p:nvGraphicFramePr>
        <p:xfrm>
          <a:off x="7010400" y="660400"/>
          <a:ext cx="1676400" cy="558800"/>
        </p:xfrm>
        <a:graphic>
          <a:graphicData uri="http://schemas.openxmlformats.org/presentationml/2006/ole">
            <mc:AlternateContent xmlns:mc="http://schemas.openxmlformats.org/markup-compatibility/2006">
              <mc:Choice xmlns:v="urn:schemas-microsoft-com:vml" Requires="v">
                <p:oleObj spid="_x0000_s30768" name="Equation" r:id="rId7" imgW="723600" imgH="241200" progId="Equation.3">
                  <p:embed/>
                </p:oleObj>
              </mc:Choice>
              <mc:Fallback>
                <p:oleObj name="Equation" r:id="rId7" imgW="723600" imgH="241200" progId="Equation.3">
                  <p:embed/>
                  <p:pic>
                    <p:nvPicPr>
                      <p:cNvPr id="9" name="Object 4">
                        <a:extLst>
                          <a:ext uri="{FF2B5EF4-FFF2-40B4-BE49-F238E27FC236}">
                            <a16:creationId xmlns:a16="http://schemas.microsoft.com/office/drawing/2014/main" id="{09D3CC8D-1B16-4F28-BC60-8BD5D5F0AA2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10400" y="660400"/>
                        <a:ext cx="1676400" cy="558800"/>
                      </a:xfrm>
                      <a:prstGeom prst="rect">
                        <a:avLst/>
                      </a:prstGeom>
                      <a:noFill/>
                      <a:ln>
                        <a:noFill/>
                      </a:ln>
                      <a:effectLst/>
                      <a:extLst>
                        <a:ext uri="{909E8E84-426E-40DD-AFC4-6F175D3DCCD1}">
                          <a14:hiddenFill xmlns:a14="http://schemas.microsoft.com/office/drawing/2010/main">
                            <a:solidFill>
                              <a:srgbClr val="B5FFFF"/>
                            </a:solidFill>
                          </a14:hiddenFill>
                        </a:ext>
                        <a:ext uri="{91240B29-F687-4F45-9708-019B960494DF}">
                          <a14:hiddenLine xmlns:a14="http://schemas.microsoft.com/office/drawing/2010/main" w="9525">
                            <a:solidFill>
                              <a:srgbClr val="930FD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 name="Object 5">
            <a:extLst>
              <a:ext uri="{FF2B5EF4-FFF2-40B4-BE49-F238E27FC236}">
                <a16:creationId xmlns:a16="http://schemas.microsoft.com/office/drawing/2014/main" id="{4F38CF5C-92E6-48F6-A1D8-38B250E61E6D}"/>
              </a:ext>
            </a:extLst>
          </p:cNvPr>
          <p:cNvGraphicFramePr>
            <a:graphicFrameLocks noChangeAspect="1"/>
          </p:cNvGraphicFramePr>
          <p:nvPr/>
        </p:nvGraphicFramePr>
        <p:xfrm>
          <a:off x="6286500" y="1219200"/>
          <a:ext cx="1866900" cy="1597025"/>
        </p:xfrm>
        <a:graphic>
          <a:graphicData uri="http://schemas.openxmlformats.org/presentationml/2006/ole">
            <mc:AlternateContent xmlns:mc="http://schemas.openxmlformats.org/markup-compatibility/2006">
              <mc:Choice xmlns:v="urn:schemas-microsoft-com:vml" Requires="v">
                <p:oleObj spid="_x0000_s30769" name="公式" r:id="rId9" imgW="2019240" imgH="1726920" progId="Equation.3">
                  <p:embed/>
                </p:oleObj>
              </mc:Choice>
              <mc:Fallback>
                <p:oleObj name="公式" r:id="rId9" imgW="2019240" imgH="1726920" progId="Equation.3">
                  <p:embed/>
                  <p:pic>
                    <p:nvPicPr>
                      <p:cNvPr id="10" name="Object 5">
                        <a:extLst>
                          <a:ext uri="{FF2B5EF4-FFF2-40B4-BE49-F238E27FC236}">
                            <a16:creationId xmlns:a16="http://schemas.microsoft.com/office/drawing/2014/main" id="{4F38CF5C-92E6-48F6-A1D8-38B250E61E6D}"/>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286500" y="1219200"/>
                        <a:ext cx="1866900" cy="1597025"/>
                      </a:xfrm>
                      <a:prstGeom prst="rect">
                        <a:avLst/>
                      </a:prstGeom>
                      <a:noFill/>
                      <a:ln>
                        <a:noFill/>
                      </a:ln>
                      <a:effectLst/>
                      <a:extLst>
                        <a:ext uri="{909E8E84-426E-40DD-AFC4-6F175D3DCCD1}">
                          <a14:hiddenFill xmlns:a14="http://schemas.microsoft.com/office/drawing/2010/main">
                            <a:solidFill>
                              <a:srgbClr val="B5FFFF"/>
                            </a:solidFill>
                          </a14:hiddenFill>
                        </a:ext>
                        <a:ext uri="{91240B29-F687-4F45-9708-019B960494DF}">
                          <a14:hiddenLine xmlns:a14="http://schemas.microsoft.com/office/drawing/2010/main" w="9525">
                            <a:solidFill>
                              <a:srgbClr val="930FD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 name="Object 6">
            <a:extLst>
              <a:ext uri="{FF2B5EF4-FFF2-40B4-BE49-F238E27FC236}">
                <a16:creationId xmlns:a16="http://schemas.microsoft.com/office/drawing/2014/main" id="{2927C4C9-F790-4A4E-9578-3CF0588C9DBA}"/>
              </a:ext>
            </a:extLst>
          </p:cNvPr>
          <p:cNvGraphicFramePr>
            <a:graphicFrameLocks noChangeAspect="1"/>
          </p:cNvGraphicFramePr>
          <p:nvPr/>
        </p:nvGraphicFramePr>
        <p:xfrm>
          <a:off x="6148388" y="685800"/>
          <a:ext cx="862012" cy="481013"/>
        </p:xfrm>
        <a:graphic>
          <a:graphicData uri="http://schemas.openxmlformats.org/presentationml/2006/ole">
            <mc:AlternateContent xmlns:mc="http://schemas.openxmlformats.org/markup-compatibility/2006">
              <mc:Choice xmlns:v="urn:schemas-microsoft-com:vml" Requires="v">
                <p:oleObj spid="_x0000_s30770" name="公式" r:id="rId11" imgW="863280" imgH="482400" progId="Equation.3">
                  <p:embed/>
                </p:oleObj>
              </mc:Choice>
              <mc:Fallback>
                <p:oleObj name="公式" r:id="rId11" imgW="863280" imgH="482400" progId="Equation.3">
                  <p:embed/>
                  <p:pic>
                    <p:nvPicPr>
                      <p:cNvPr id="11" name="Object 6">
                        <a:extLst>
                          <a:ext uri="{FF2B5EF4-FFF2-40B4-BE49-F238E27FC236}">
                            <a16:creationId xmlns:a16="http://schemas.microsoft.com/office/drawing/2014/main" id="{2927C4C9-F790-4A4E-9578-3CF0588C9DBA}"/>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148388" y="685800"/>
                        <a:ext cx="862012" cy="481013"/>
                      </a:xfrm>
                      <a:prstGeom prst="rect">
                        <a:avLst/>
                      </a:prstGeom>
                      <a:noFill/>
                      <a:ln>
                        <a:noFill/>
                      </a:ln>
                      <a:effectLst/>
                      <a:extLst>
                        <a:ext uri="{909E8E84-426E-40DD-AFC4-6F175D3DCCD1}">
                          <a14:hiddenFill xmlns:a14="http://schemas.microsoft.com/office/drawing/2010/main">
                            <a:solidFill>
                              <a:srgbClr val="B5FFFF"/>
                            </a:solidFill>
                          </a14:hiddenFill>
                        </a:ext>
                        <a:ext uri="{91240B29-F687-4F45-9708-019B960494DF}">
                          <a14:hiddenLine xmlns:a14="http://schemas.microsoft.com/office/drawing/2010/main" w="9525">
                            <a:solidFill>
                              <a:srgbClr val="930FD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 name="Rectangle 12">
            <a:extLst>
              <a:ext uri="{FF2B5EF4-FFF2-40B4-BE49-F238E27FC236}">
                <a16:creationId xmlns:a16="http://schemas.microsoft.com/office/drawing/2014/main" id="{5D9417F6-766A-4D78-9547-384614E0CD3D}"/>
              </a:ext>
            </a:extLst>
          </p:cNvPr>
          <p:cNvSpPr>
            <a:spLocks noChangeArrowheads="1"/>
          </p:cNvSpPr>
          <p:nvPr/>
        </p:nvSpPr>
        <p:spPr bwMode="auto">
          <a:xfrm>
            <a:off x="6019800" y="609600"/>
            <a:ext cx="2743200" cy="2286000"/>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endParaRPr lang="zh-CN" altLang="en-US"/>
          </a:p>
        </p:txBody>
      </p:sp>
      <p:grpSp>
        <p:nvGrpSpPr>
          <p:cNvPr id="27664" name="Group 18">
            <a:extLst>
              <a:ext uri="{FF2B5EF4-FFF2-40B4-BE49-F238E27FC236}">
                <a16:creationId xmlns:a16="http://schemas.microsoft.com/office/drawing/2014/main" id="{2C150EE6-01B0-4CCF-95BE-BF2671B63B61}"/>
              </a:ext>
            </a:extLst>
          </p:cNvPr>
          <p:cNvGrpSpPr>
            <a:grpSpLocks/>
          </p:cNvGrpSpPr>
          <p:nvPr/>
        </p:nvGrpSpPr>
        <p:grpSpPr bwMode="auto">
          <a:xfrm>
            <a:off x="1295400" y="685800"/>
            <a:ext cx="838200" cy="381000"/>
            <a:chOff x="816" y="576"/>
            <a:chExt cx="528" cy="240"/>
          </a:xfrm>
        </p:grpSpPr>
        <p:sp>
          <p:nvSpPr>
            <p:cNvPr id="27671" name="Line 19">
              <a:extLst>
                <a:ext uri="{FF2B5EF4-FFF2-40B4-BE49-F238E27FC236}">
                  <a16:creationId xmlns:a16="http://schemas.microsoft.com/office/drawing/2014/main" id="{D0A10F51-0976-41E7-9A73-9F0054B93C46}"/>
                </a:ext>
              </a:extLst>
            </p:cNvPr>
            <p:cNvSpPr>
              <a:spLocks noChangeShapeType="1"/>
            </p:cNvSpPr>
            <p:nvPr/>
          </p:nvSpPr>
          <p:spPr bwMode="auto">
            <a:xfrm>
              <a:off x="872" y="576"/>
              <a:ext cx="28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graphicFrame>
          <p:nvGraphicFramePr>
            <p:cNvPr id="27659" name="Object 7">
              <a:extLst>
                <a:ext uri="{FF2B5EF4-FFF2-40B4-BE49-F238E27FC236}">
                  <a16:creationId xmlns:a16="http://schemas.microsoft.com/office/drawing/2014/main" id="{224C3C34-D7BC-4292-B8C7-7C4AF794B798}"/>
                </a:ext>
              </a:extLst>
            </p:cNvPr>
            <p:cNvGraphicFramePr>
              <a:graphicFrameLocks noChangeAspect="1"/>
            </p:cNvGraphicFramePr>
            <p:nvPr/>
          </p:nvGraphicFramePr>
          <p:xfrm>
            <a:off x="816" y="624"/>
            <a:ext cx="528" cy="192"/>
          </p:xfrm>
          <a:graphic>
            <a:graphicData uri="http://schemas.openxmlformats.org/presentationml/2006/ole">
              <mc:AlternateContent xmlns:mc="http://schemas.openxmlformats.org/markup-compatibility/2006">
                <mc:Choice xmlns:v="urn:schemas-microsoft-com:vml" Requires="v">
                  <p:oleObj spid="_x0000_s30771" name="Equation" r:id="rId13" imgW="838080" imgH="304560" progId="Equation.3">
                    <p:embed/>
                  </p:oleObj>
                </mc:Choice>
                <mc:Fallback>
                  <p:oleObj name="Equation" r:id="rId13" imgW="838080" imgH="304560" progId="Equation.3">
                    <p:embed/>
                    <p:pic>
                      <p:nvPicPr>
                        <p:cNvPr id="27659" name="Object 7">
                          <a:extLst>
                            <a:ext uri="{FF2B5EF4-FFF2-40B4-BE49-F238E27FC236}">
                              <a16:creationId xmlns:a16="http://schemas.microsoft.com/office/drawing/2014/main" id="{224C3C34-D7BC-4292-B8C7-7C4AF794B798}"/>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16" y="624"/>
                          <a:ext cx="528"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27665" name="Group 21">
            <a:extLst>
              <a:ext uri="{FF2B5EF4-FFF2-40B4-BE49-F238E27FC236}">
                <a16:creationId xmlns:a16="http://schemas.microsoft.com/office/drawing/2014/main" id="{5CA02961-556A-41B3-967D-0927A29985C0}"/>
              </a:ext>
            </a:extLst>
          </p:cNvPr>
          <p:cNvGrpSpPr>
            <a:grpSpLocks/>
          </p:cNvGrpSpPr>
          <p:nvPr/>
        </p:nvGrpSpPr>
        <p:grpSpPr bwMode="auto">
          <a:xfrm>
            <a:off x="1257300" y="685800"/>
            <a:ext cx="4495800" cy="1676400"/>
            <a:chOff x="792" y="456"/>
            <a:chExt cx="2832" cy="1056"/>
          </a:xfrm>
        </p:grpSpPr>
        <p:grpSp>
          <p:nvGrpSpPr>
            <p:cNvPr id="27667" name="Group 22">
              <a:extLst>
                <a:ext uri="{FF2B5EF4-FFF2-40B4-BE49-F238E27FC236}">
                  <a16:creationId xmlns:a16="http://schemas.microsoft.com/office/drawing/2014/main" id="{313A18AF-9E0A-420C-A1A2-2F00099FAEA7}"/>
                </a:ext>
              </a:extLst>
            </p:cNvPr>
            <p:cNvGrpSpPr>
              <a:grpSpLocks/>
            </p:cNvGrpSpPr>
            <p:nvPr/>
          </p:nvGrpSpPr>
          <p:grpSpPr bwMode="auto">
            <a:xfrm>
              <a:off x="800" y="912"/>
              <a:ext cx="544" cy="200"/>
              <a:chOff x="1064" y="3168"/>
              <a:chExt cx="544" cy="200"/>
            </a:xfrm>
          </p:grpSpPr>
          <p:graphicFrame>
            <p:nvGraphicFramePr>
              <p:cNvPr id="27658" name="Object 8">
                <a:extLst>
                  <a:ext uri="{FF2B5EF4-FFF2-40B4-BE49-F238E27FC236}">
                    <a16:creationId xmlns:a16="http://schemas.microsoft.com/office/drawing/2014/main" id="{79C135CB-E762-46E7-95CC-3DD945E4CB65}"/>
                  </a:ext>
                </a:extLst>
              </p:cNvPr>
              <p:cNvGraphicFramePr>
                <a:graphicFrameLocks noChangeAspect="1"/>
              </p:cNvGraphicFramePr>
              <p:nvPr/>
            </p:nvGraphicFramePr>
            <p:xfrm>
              <a:off x="1064" y="3168"/>
              <a:ext cx="544" cy="200"/>
            </p:xfrm>
            <a:graphic>
              <a:graphicData uri="http://schemas.openxmlformats.org/presentationml/2006/ole">
                <mc:AlternateContent xmlns:mc="http://schemas.openxmlformats.org/markup-compatibility/2006">
                  <mc:Choice xmlns:v="urn:schemas-microsoft-com:vml" Requires="v">
                    <p:oleObj spid="_x0000_s30772" name="Equation" r:id="rId15" imgW="863280" imgH="317160" progId="Equation.3">
                      <p:embed/>
                    </p:oleObj>
                  </mc:Choice>
                  <mc:Fallback>
                    <p:oleObj name="Equation" r:id="rId15" imgW="863280" imgH="317160" progId="Equation.3">
                      <p:embed/>
                      <p:pic>
                        <p:nvPicPr>
                          <p:cNvPr id="27658" name="Object 8">
                            <a:extLst>
                              <a:ext uri="{FF2B5EF4-FFF2-40B4-BE49-F238E27FC236}">
                                <a16:creationId xmlns:a16="http://schemas.microsoft.com/office/drawing/2014/main" id="{79C135CB-E762-46E7-95CC-3DD945E4CB65}"/>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064" y="3168"/>
                            <a:ext cx="544" cy="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7670" name="Line 24">
                <a:extLst>
                  <a:ext uri="{FF2B5EF4-FFF2-40B4-BE49-F238E27FC236}">
                    <a16:creationId xmlns:a16="http://schemas.microsoft.com/office/drawing/2014/main" id="{93D3310D-6E43-4979-8570-174A68403519}"/>
                  </a:ext>
                </a:extLst>
              </p:cNvPr>
              <p:cNvSpPr>
                <a:spLocks noChangeShapeType="1"/>
              </p:cNvSpPr>
              <p:nvPr/>
            </p:nvSpPr>
            <p:spPr bwMode="auto">
              <a:xfrm>
                <a:off x="1104" y="3168"/>
                <a:ext cx="336"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grpSp>
        <p:grpSp>
          <p:nvGrpSpPr>
            <p:cNvPr id="27668" name="Group 25">
              <a:extLst>
                <a:ext uri="{FF2B5EF4-FFF2-40B4-BE49-F238E27FC236}">
                  <a16:creationId xmlns:a16="http://schemas.microsoft.com/office/drawing/2014/main" id="{50BF60C1-0AC4-498A-A7D2-C4932EB25801}"/>
                </a:ext>
              </a:extLst>
            </p:cNvPr>
            <p:cNvGrpSpPr>
              <a:grpSpLocks/>
            </p:cNvGrpSpPr>
            <p:nvPr/>
          </p:nvGrpSpPr>
          <p:grpSpPr bwMode="auto">
            <a:xfrm>
              <a:off x="792" y="1248"/>
              <a:ext cx="536" cy="240"/>
              <a:chOff x="952" y="3600"/>
              <a:chExt cx="536" cy="240"/>
            </a:xfrm>
          </p:grpSpPr>
          <p:graphicFrame>
            <p:nvGraphicFramePr>
              <p:cNvPr id="27657" name="Object 9">
                <a:extLst>
                  <a:ext uri="{FF2B5EF4-FFF2-40B4-BE49-F238E27FC236}">
                    <a16:creationId xmlns:a16="http://schemas.microsoft.com/office/drawing/2014/main" id="{734831D6-C058-4CE5-AE7A-0958D6B6BCBF}"/>
                  </a:ext>
                </a:extLst>
              </p:cNvPr>
              <p:cNvGraphicFramePr>
                <a:graphicFrameLocks noChangeAspect="1"/>
              </p:cNvGraphicFramePr>
              <p:nvPr/>
            </p:nvGraphicFramePr>
            <p:xfrm>
              <a:off x="952" y="3648"/>
              <a:ext cx="536" cy="192"/>
            </p:xfrm>
            <a:graphic>
              <a:graphicData uri="http://schemas.openxmlformats.org/presentationml/2006/ole">
                <mc:AlternateContent xmlns:mc="http://schemas.openxmlformats.org/markup-compatibility/2006">
                  <mc:Choice xmlns:v="urn:schemas-microsoft-com:vml" Requires="v">
                    <p:oleObj spid="_x0000_s30773" name="Equation" r:id="rId17" imgW="850680" imgH="304560" progId="Equation.3">
                      <p:embed/>
                    </p:oleObj>
                  </mc:Choice>
                  <mc:Fallback>
                    <p:oleObj name="Equation" r:id="rId17" imgW="850680" imgH="304560" progId="Equation.3">
                      <p:embed/>
                      <p:pic>
                        <p:nvPicPr>
                          <p:cNvPr id="27657" name="Object 9">
                            <a:extLst>
                              <a:ext uri="{FF2B5EF4-FFF2-40B4-BE49-F238E27FC236}">
                                <a16:creationId xmlns:a16="http://schemas.microsoft.com/office/drawing/2014/main" id="{734831D6-C058-4CE5-AE7A-0958D6B6BCBF}"/>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952" y="3648"/>
                            <a:ext cx="536"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7669" name="Line 27">
                <a:extLst>
                  <a:ext uri="{FF2B5EF4-FFF2-40B4-BE49-F238E27FC236}">
                    <a16:creationId xmlns:a16="http://schemas.microsoft.com/office/drawing/2014/main" id="{740DB560-59B1-48EC-B88D-3A889C9F24F8}"/>
                  </a:ext>
                </a:extLst>
              </p:cNvPr>
              <p:cNvSpPr>
                <a:spLocks noChangeShapeType="1"/>
              </p:cNvSpPr>
              <p:nvPr/>
            </p:nvSpPr>
            <p:spPr bwMode="auto">
              <a:xfrm>
                <a:off x="1056" y="3600"/>
                <a:ext cx="28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grpSp>
        <p:graphicFrame>
          <p:nvGraphicFramePr>
            <p:cNvPr id="27654" name="Object 10">
              <a:extLst>
                <a:ext uri="{FF2B5EF4-FFF2-40B4-BE49-F238E27FC236}">
                  <a16:creationId xmlns:a16="http://schemas.microsoft.com/office/drawing/2014/main" id="{00D0B1D8-6B03-4445-B356-94A26361A835}"/>
                </a:ext>
              </a:extLst>
            </p:cNvPr>
            <p:cNvGraphicFramePr>
              <a:graphicFrameLocks noChangeAspect="1"/>
            </p:cNvGraphicFramePr>
            <p:nvPr/>
          </p:nvGraphicFramePr>
          <p:xfrm>
            <a:off x="1392" y="456"/>
            <a:ext cx="2232" cy="264"/>
          </p:xfrm>
          <a:graphic>
            <a:graphicData uri="http://schemas.openxmlformats.org/presentationml/2006/ole">
              <mc:AlternateContent xmlns:mc="http://schemas.openxmlformats.org/markup-compatibility/2006">
                <mc:Choice xmlns:v="urn:schemas-microsoft-com:vml" Requires="v">
                  <p:oleObj spid="_x0000_s30774" name="Equation" r:id="rId19" imgW="3543120" imgH="419040" progId="Equation.3">
                    <p:embed/>
                  </p:oleObj>
                </mc:Choice>
                <mc:Fallback>
                  <p:oleObj name="Equation" r:id="rId19" imgW="3543120" imgH="419040" progId="Equation.3">
                    <p:embed/>
                    <p:pic>
                      <p:nvPicPr>
                        <p:cNvPr id="27654" name="Object 10">
                          <a:extLst>
                            <a:ext uri="{FF2B5EF4-FFF2-40B4-BE49-F238E27FC236}">
                              <a16:creationId xmlns:a16="http://schemas.microsoft.com/office/drawing/2014/main" id="{00D0B1D8-6B03-4445-B356-94A26361A835}"/>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392" y="456"/>
                          <a:ext cx="2232" cy="2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7655" name="Object 11">
              <a:extLst>
                <a:ext uri="{FF2B5EF4-FFF2-40B4-BE49-F238E27FC236}">
                  <a16:creationId xmlns:a16="http://schemas.microsoft.com/office/drawing/2014/main" id="{F7A68EC1-E1B2-4FD5-ADC2-26666F1D876D}"/>
                </a:ext>
              </a:extLst>
            </p:cNvPr>
            <p:cNvGraphicFramePr>
              <a:graphicFrameLocks noChangeAspect="1"/>
            </p:cNvGraphicFramePr>
            <p:nvPr/>
          </p:nvGraphicFramePr>
          <p:xfrm>
            <a:off x="1392" y="880"/>
            <a:ext cx="2232" cy="272"/>
          </p:xfrm>
          <a:graphic>
            <a:graphicData uri="http://schemas.openxmlformats.org/presentationml/2006/ole">
              <mc:AlternateContent xmlns:mc="http://schemas.openxmlformats.org/markup-compatibility/2006">
                <mc:Choice xmlns:v="urn:schemas-microsoft-com:vml" Requires="v">
                  <p:oleObj spid="_x0000_s30775" name="Equation" r:id="rId21" imgW="3543120" imgH="431640" progId="Equation.3">
                    <p:embed/>
                  </p:oleObj>
                </mc:Choice>
                <mc:Fallback>
                  <p:oleObj name="Equation" r:id="rId21" imgW="3543120" imgH="431640" progId="Equation.3">
                    <p:embed/>
                    <p:pic>
                      <p:nvPicPr>
                        <p:cNvPr id="27655" name="Object 11">
                          <a:extLst>
                            <a:ext uri="{FF2B5EF4-FFF2-40B4-BE49-F238E27FC236}">
                              <a16:creationId xmlns:a16="http://schemas.microsoft.com/office/drawing/2014/main" id="{F7A68EC1-E1B2-4FD5-ADC2-26666F1D876D}"/>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392" y="880"/>
                          <a:ext cx="2232" cy="2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7656" name="Object 12">
              <a:extLst>
                <a:ext uri="{FF2B5EF4-FFF2-40B4-BE49-F238E27FC236}">
                  <a16:creationId xmlns:a16="http://schemas.microsoft.com/office/drawing/2014/main" id="{5E163521-AD92-4891-87EC-3DBF520DE037}"/>
                </a:ext>
              </a:extLst>
            </p:cNvPr>
            <p:cNvGraphicFramePr>
              <a:graphicFrameLocks noChangeAspect="1"/>
            </p:cNvGraphicFramePr>
            <p:nvPr/>
          </p:nvGraphicFramePr>
          <p:xfrm>
            <a:off x="1392" y="1248"/>
            <a:ext cx="2224" cy="264"/>
          </p:xfrm>
          <a:graphic>
            <a:graphicData uri="http://schemas.openxmlformats.org/presentationml/2006/ole">
              <mc:AlternateContent xmlns:mc="http://schemas.openxmlformats.org/markup-compatibility/2006">
                <mc:Choice xmlns:v="urn:schemas-microsoft-com:vml" Requires="v">
                  <p:oleObj spid="_x0000_s30776" name="Equation" r:id="rId23" imgW="3530520" imgH="419040" progId="Equation.3">
                    <p:embed/>
                  </p:oleObj>
                </mc:Choice>
                <mc:Fallback>
                  <p:oleObj name="Equation" r:id="rId23" imgW="3530520" imgH="419040" progId="Equation.3">
                    <p:embed/>
                    <p:pic>
                      <p:nvPicPr>
                        <p:cNvPr id="27656" name="Object 12">
                          <a:extLst>
                            <a:ext uri="{FF2B5EF4-FFF2-40B4-BE49-F238E27FC236}">
                              <a16:creationId xmlns:a16="http://schemas.microsoft.com/office/drawing/2014/main" id="{5E163521-AD92-4891-87EC-3DBF520DE037}"/>
                            </a:ext>
                          </a:extLst>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392" y="1248"/>
                          <a:ext cx="2224" cy="2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27666" name="Rectangle 31">
            <a:extLst>
              <a:ext uri="{FF2B5EF4-FFF2-40B4-BE49-F238E27FC236}">
                <a16:creationId xmlns:a16="http://schemas.microsoft.com/office/drawing/2014/main" id="{79B37D1C-8A97-400E-A23F-E492582B22F9}"/>
              </a:ext>
            </a:extLst>
          </p:cNvPr>
          <p:cNvSpPr>
            <a:spLocks noChangeArrowheads="1"/>
          </p:cNvSpPr>
          <p:nvPr/>
        </p:nvSpPr>
        <p:spPr bwMode="auto">
          <a:xfrm>
            <a:off x="1219200" y="533400"/>
            <a:ext cx="4572000" cy="1981200"/>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000">
                <a:solidFill>
                  <a:schemeClr val="accent1"/>
                </a:solidFill>
                <a:latin typeface="Arial" panose="020B0604020202020204" pitchFamily="34" charset="0"/>
                <a:ea typeface="华文中宋" panose="02010600040101010101" pitchFamily="2" charset="-122"/>
              </a:defRPr>
            </a:lvl1pPr>
            <a:lvl2pPr marL="742950" indent="-285750">
              <a:defRPr sz="2000">
                <a:solidFill>
                  <a:schemeClr val="accent1"/>
                </a:solidFill>
                <a:latin typeface="Arial" panose="020B0604020202020204" pitchFamily="34" charset="0"/>
                <a:ea typeface="华文中宋" panose="02010600040101010101" pitchFamily="2" charset="-122"/>
              </a:defRPr>
            </a:lvl2pPr>
            <a:lvl3pPr marL="1143000" indent="-228600">
              <a:defRPr sz="2000">
                <a:solidFill>
                  <a:schemeClr val="accent1"/>
                </a:solidFill>
                <a:latin typeface="Arial" panose="020B0604020202020204" pitchFamily="34" charset="0"/>
                <a:ea typeface="华文中宋" panose="02010600040101010101" pitchFamily="2" charset="-122"/>
              </a:defRPr>
            </a:lvl3pPr>
            <a:lvl4pPr marL="1600200" indent="-228600">
              <a:defRPr sz="2000">
                <a:solidFill>
                  <a:schemeClr val="accent1"/>
                </a:solidFill>
                <a:latin typeface="Arial" panose="020B0604020202020204" pitchFamily="34" charset="0"/>
                <a:ea typeface="华文中宋" panose="02010600040101010101" pitchFamily="2" charset="-122"/>
              </a:defRPr>
            </a:lvl4pPr>
            <a:lvl5pPr marL="2057400" indent="-228600">
              <a:defRPr sz="2000">
                <a:solidFill>
                  <a:schemeClr val="accent1"/>
                </a:solidFill>
                <a:latin typeface="Arial" panose="020B0604020202020204" pitchFamily="34" charset="0"/>
                <a:ea typeface="华文中宋" panose="02010600040101010101" pitchFamily="2" charset="-122"/>
              </a:defRPr>
            </a:lvl5pPr>
            <a:lvl6pPr marL="25146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6pPr>
            <a:lvl7pPr marL="29718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7pPr>
            <a:lvl8pPr marL="34290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8pPr>
            <a:lvl9pPr marL="3886200" indent="-228600" eaLnBrk="0" fontAlgn="base" hangingPunct="0">
              <a:spcBef>
                <a:spcPct val="0"/>
              </a:spcBef>
              <a:spcAft>
                <a:spcPct val="0"/>
              </a:spcAft>
              <a:defRPr sz="2000">
                <a:solidFill>
                  <a:schemeClr val="accent1"/>
                </a:solidFill>
                <a:latin typeface="Arial" panose="020B0604020202020204" pitchFamily="34" charset="0"/>
                <a:ea typeface="华文中宋" panose="02010600040101010101" pitchFamily="2" charset="-122"/>
              </a:defRPr>
            </a:lvl9pP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left)">
                                      <p:cBhvr>
                                        <p:cTn id="22" dur="500"/>
                                        <p:tgtEl>
                                          <p:spTgt spid="10"/>
                                        </p:tgtEl>
                                      </p:cBhvr>
                                    </p:animEffect>
                                  </p:childTnLst>
                                </p:cTn>
                              </p:par>
                            </p:childTnLst>
                          </p:cTn>
                        </p:par>
                        <p:par>
                          <p:cTn id="23" fill="hold" nodeType="afterGroup">
                            <p:stCondLst>
                              <p:cond delay="500"/>
                            </p:stCondLst>
                            <p:childTnLst>
                              <p:par>
                                <p:cTn id="24" presetID="16" presetClass="entr" presetSubtype="26" fill="hold" grpId="0" nodeType="after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barn(inHorizontal)">
                                      <p:cBhvr>
                                        <p:cTn id="26" dur="500"/>
                                        <p:tgtEl>
                                          <p:spTgt spid="1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nodeType="click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wipe(left)">
                                      <p:cBhvr>
                                        <p:cTn id="31" dur="500"/>
                                        <p:tgtEl>
                                          <p:spTgt spid="2"/>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wipe(left)">
                                      <p:cBhvr>
                                        <p:cTn id="3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1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9"/>
          <p:cNvSpPr>
            <a:spLocks noGrp="1" noChangeArrowheads="1"/>
          </p:cNvSpPr>
          <p:nvPr>
            <p:ph type="title"/>
          </p:nvPr>
        </p:nvSpPr>
        <p:spPr>
          <a:xfrm>
            <a:off x="1066800" y="533400"/>
            <a:ext cx="4495800" cy="1143000"/>
          </a:xfrm>
          <a:noFill/>
        </p:spPr>
        <p:txBody>
          <a:bodyPr anchor="t"/>
          <a:lstStyle/>
          <a:p>
            <a:pPr algn="l"/>
            <a:r>
              <a:rPr lang="zh-CN" altLang="en-US" sz="4000"/>
              <a:t>四、小结</a:t>
            </a:r>
          </a:p>
        </p:txBody>
      </p:sp>
      <p:sp>
        <p:nvSpPr>
          <p:cNvPr id="21" name="灯片编号占位符 2"/>
          <p:cNvSpPr>
            <a:spLocks noGrp="1"/>
          </p:cNvSpPr>
          <p:nvPr>
            <p:ph type="sldNum" sz="quarter" idx="12"/>
          </p:nvPr>
        </p:nvSpPr>
        <p:spPr/>
        <p:txBody>
          <a:bodyPr/>
          <a:lstStyle/>
          <a:p>
            <a:pPr>
              <a:defRPr/>
            </a:pPr>
            <a:fld id="{C23F3ABB-CFAC-46C2-B3C6-F6D9865807E2}" type="slidenum">
              <a:rPr lang="en-US" altLang="zh-CN"/>
              <a:pPr>
                <a:defRPr/>
              </a:pPr>
              <a:t>31</a:t>
            </a:fld>
            <a:endParaRPr lang="en-US" altLang="zh-CN"/>
          </a:p>
        </p:txBody>
      </p:sp>
      <p:sp>
        <p:nvSpPr>
          <p:cNvPr id="346114" name="Text Box 2"/>
          <p:cNvSpPr txBox="1">
            <a:spLocks noChangeArrowheads="1"/>
          </p:cNvSpPr>
          <p:nvPr/>
        </p:nvSpPr>
        <p:spPr bwMode="auto">
          <a:xfrm>
            <a:off x="1066800" y="1295400"/>
            <a:ext cx="3124200" cy="519113"/>
          </a:xfrm>
          <a:prstGeom prst="rect">
            <a:avLst/>
          </a:prstGeom>
          <a:noFill/>
          <a:ln w="9525">
            <a:noFill/>
            <a:miter lim="800000"/>
            <a:headEnd/>
            <a:tailEnd/>
          </a:ln>
        </p:spPr>
        <p:txBody>
          <a:bodyPr>
            <a:spAutoFit/>
          </a:bodyPr>
          <a:lstStyle/>
          <a:p>
            <a:pPr algn="l">
              <a:spcBef>
                <a:spcPct val="50000"/>
              </a:spcBef>
            </a:pPr>
            <a:r>
              <a:rPr lang="zh-CN" altLang="en-US" sz="2800"/>
              <a:t>向量的数量积</a:t>
            </a:r>
          </a:p>
        </p:txBody>
      </p:sp>
      <p:sp>
        <p:nvSpPr>
          <p:cNvPr id="346115" name="Rectangle 3"/>
          <p:cNvSpPr>
            <a:spLocks noChangeArrowheads="1"/>
          </p:cNvSpPr>
          <p:nvPr/>
        </p:nvSpPr>
        <p:spPr bwMode="auto">
          <a:xfrm>
            <a:off x="1066800" y="2895600"/>
            <a:ext cx="2819400" cy="519113"/>
          </a:xfrm>
          <a:prstGeom prst="rect">
            <a:avLst/>
          </a:prstGeom>
          <a:noFill/>
          <a:ln w="9525">
            <a:noFill/>
            <a:miter lim="800000"/>
            <a:headEnd/>
            <a:tailEnd/>
          </a:ln>
        </p:spPr>
        <p:txBody>
          <a:bodyPr>
            <a:spAutoFit/>
          </a:bodyPr>
          <a:lstStyle/>
          <a:p>
            <a:pPr algn="l"/>
            <a:r>
              <a:rPr lang="zh-CN" altLang="en-US" sz="2800"/>
              <a:t>向量的向量积</a:t>
            </a:r>
          </a:p>
        </p:txBody>
      </p:sp>
      <p:sp>
        <p:nvSpPr>
          <p:cNvPr id="346116" name="Rectangle 4"/>
          <p:cNvSpPr>
            <a:spLocks noChangeArrowheads="1"/>
          </p:cNvSpPr>
          <p:nvPr/>
        </p:nvSpPr>
        <p:spPr bwMode="auto">
          <a:xfrm>
            <a:off x="990600" y="4343400"/>
            <a:ext cx="2895600" cy="519113"/>
          </a:xfrm>
          <a:prstGeom prst="rect">
            <a:avLst/>
          </a:prstGeom>
          <a:noFill/>
          <a:ln w="9525">
            <a:noFill/>
            <a:miter lim="800000"/>
            <a:headEnd/>
            <a:tailEnd/>
          </a:ln>
        </p:spPr>
        <p:txBody>
          <a:bodyPr>
            <a:spAutoFit/>
          </a:bodyPr>
          <a:lstStyle/>
          <a:p>
            <a:pPr algn="l"/>
            <a:r>
              <a:rPr lang="zh-CN" altLang="en-US" sz="2800" dirty="0"/>
              <a:t>向量的混合积</a:t>
            </a:r>
          </a:p>
        </p:txBody>
      </p:sp>
      <p:sp>
        <p:nvSpPr>
          <p:cNvPr id="346117" name="Text Box 5"/>
          <p:cNvSpPr txBox="1">
            <a:spLocks noChangeArrowheads="1"/>
          </p:cNvSpPr>
          <p:nvPr/>
        </p:nvSpPr>
        <p:spPr bwMode="auto">
          <a:xfrm>
            <a:off x="1828800" y="1828800"/>
            <a:ext cx="4495800" cy="519113"/>
          </a:xfrm>
          <a:prstGeom prst="rect">
            <a:avLst/>
          </a:prstGeom>
          <a:noFill/>
          <a:ln w="9525">
            <a:noFill/>
            <a:miter lim="800000"/>
            <a:headEnd/>
            <a:tailEnd/>
          </a:ln>
        </p:spPr>
        <p:txBody>
          <a:bodyPr>
            <a:spAutoFit/>
          </a:bodyPr>
          <a:lstStyle/>
          <a:p>
            <a:pPr algn="l">
              <a:spcBef>
                <a:spcPct val="50000"/>
              </a:spcBef>
            </a:pPr>
            <a:r>
              <a:rPr lang="zh-CN" altLang="en-US" sz="2800">
                <a:solidFill>
                  <a:schemeClr val="accent2"/>
                </a:solidFill>
              </a:rPr>
              <a:t>结果是一个数量、</a:t>
            </a:r>
          </a:p>
        </p:txBody>
      </p:sp>
      <p:sp>
        <p:nvSpPr>
          <p:cNvPr id="346118" name="Text Box 6"/>
          <p:cNvSpPr txBox="1">
            <a:spLocks noChangeArrowheads="1"/>
          </p:cNvSpPr>
          <p:nvPr/>
        </p:nvSpPr>
        <p:spPr bwMode="auto">
          <a:xfrm>
            <a:off x="1752600" y="3367088"/>
            <a:ext cx="3810000" cy="519112"/>
          </a:xfrm>
          <a:prstGeom prst="rect">
            <a:avLst/>
          </a:prstGeom>
          <a:noFill/>
          <a:ln w="9525">
            <a:noFill/>
            <a:miter lim="800000"/>
            <a:headEnd/>
            <a:tailEnd/>
          </a:ln>
        </p:spPr>
        <p:txBody>
          <a:bodyPr>
            <a:spAutoFit/>
          </a:bodyPr>
          <a:lstStyle/>
          <a:p>
            <a:pPr algn="l">
              <a:spcBef>
                <a:spcPct val="50000"/>
              </a:spcBef>
            </a:pPr>
            <a:r>
              <a:rPr lang="zh-CN" altLang="en-US" sz="2800">
                <a:solidFill>
                  <a:schemeClr val="accent2"/>
                </a:solidFill>
              </a:rPr>
              <a:t>结果是一个向量、</a:t>
            </a:r>
          </a:p>
        </p:txBody>
      </p:sp>
      <p:sp>
        <p:nvSpPr>
          <p:cNvPr id="346119" name="Text Box 7"/>
          <p:cNvSpPr txBox="1">
            <a:spLocks noChangeArrowheads="1"/>
          </p:cNvSpPr>
          <p:nvPr/>
        </p:nvSpPr>
        <p:spPr bwMode="auto">
          <a:xfrm>
            <a:off x="1676400" y="4876800"/>
            <a:ext cx="6934200" cy="519113"/>
          </a:xfrm>
          <a:prstGeom prst="rect">
            <a:avLst/>
          </a:prstGeom>
          <a:noFill/>
          <a:ln w="9525">
            <a:noFill/>
            <a:miter lim="800000"/>
            <a:headEnd/>
            <a:tailEnd/>
          </a:ln>
        </p:spPr>
        <p:txBody>
          <a:bodyPr>
            <a:spAutoFit/>
          </a:bodyPr>
          <a:lstStyle/>
          <a:p>
            <a:pPr algn="l">
              <a:spcBef>
                <a:spcPct val="50000"/>
              </a:spcBef>
            </a:pPr>
            <a:r>
              <a:rPr lang="zh-CN" altLang="en-US" sz="2800">
                <a:solidFill>
                  <a:schemeClr val="accent2"/>
                </a:solidFill>
              </a:rPr>
              <a:t>结果是一个数量、</a:t>
            </a:r>
            <a:r>
              <a:rPr lang="zh-CN" altLang="en-US" sz="2800">
                <a:solidFill>
                  <a:srgbClr val="0033CC"/>
                </a:solidFill>
              </a:rPr>
              <a:t>几何意义、三</a:t>
            </a:r>
            <a:r>
              <a:rPr lang="zh-CN" altLang="en-US" sz="2800">
                <a:solidFill>
                  <a:schemeClr val="accent2"/>
                </a:solidFill>
              </a:rPr>
              <a:t>向量共面</a:t>
            </a:r>
          </a:p>
        </p:txBody>
      </p:sp>
      <p:grpSp>
        <p:nvGrpSpPr>
          <p:cNvPr id="28682" name="Group 10"/>
          <p:cNvGrpSpPr>
            <a:grpSpLocks/>
          </p:cNvGrpSpPr>
          <p:nvPr/>
        </p:nvGrpSpPr>
        <p:grpSpPr bwMode="auto">
          <a:xfrm>
            <a:off x="76200" y="0"/>
            <a:ext cx="3124200" cy="452438"/>
            <a:chOff x="0" y="-39"/>
            <a:chExt cx="1968" cy="285"/>
          </a:xfrm>
        </p:grpSpPr>
        <p:grpSp>
          <p:nvGrpSpPr>
            <p:cNvPr id="28690" name="Group 11"/>
            <p:cNvGrpSpPr>
              <a:grpSpLocks/>
            </p:cNvGrpSpPr>
            <p:nvPr/>
          </p:nvGrpSpPr>
          <p:grpSpPr bwMode="auto">
            <a:xfrm>
              <a:off x="0" y="0"/>
              <a:ext cx="1968" cy="246"/>
              <a:chOff x="0" y="0"/>
              <a:chExt cx="1968" cy="246"/>
            </a:xfrm>
          </p:grpSpPr>
          <p:sp>
            <p:nvSpPr>
              <p:cNvPr id="28692" name="Line 12"/>
              <p:cNvSpPr>
                <a:spLocks noChangeShapeType="1"/>
              </p:cNvSpPr>
              <p:nvPr/>
            </p:nvSpPr>
            <p:spPr bwMode="auto">
              <a:xfrm>
                <a:off x="102" y="198"/>
                <a:ext cx="1866" cy="0"/>
              </a:xfrm>
              <a:prstGeom prst="line">
                <a:avLst/>
              </a:prstGeom>
              <a:noFill/>
              <a:ln w="28575">
                <a:solidFill>
                  <a:srgbClr val="0C2625"/>
                </a:solidFill>
                <a:round/>
                <a:headEnd/>
                <a:tailEnd/>
              </a:ln>
            </p:spPr>
            <p:txBody>
              <a:bodyPr/>
              <a:lstStyle/>
              <a:p>
                <a:endParaRPr lang="zh-CN" altLang="en-US"/>
              </a:p>
            </p:txBody>
          </p:sp>
          <p:pic>
            <p:nvPicPr>
              <p:cNvPr id="28693" name="Picture 13" descr="C:\Program Files\Common Files\Microsoft Shared\Clipart\themes1\Bullets\BD10263_.GIF"/>
              <p:cNvPicPr>
                <a:picLocks noChangeAspect="1" noChangeArrowheads="1"/>
              </p:cNvPicPr>
              <p:nvPr/>
            </p:nvPicPr>
            <p:blipFill>
              <a:blip r:embed="rId2"/>
              <a:srcRect/>
              <a:stretch>
                <a:fillRect/>
              </a:stretch>
            </p:blipFill>
            <p:spPr bwMode="auto">
              <a:xfrm>
                <a:off x="0" y="0"/>
                <a:ext cx="246" cy="246"/>
              </a:xfrm>
              <a:prstGeom prst="rect">
                <a:avLst/>
              </a:prstGeom>
              <a:noFill/>
              <a:ln w="9525">
                <a:noFill/>
                <a:miter lim="800000"/>
                <a:headEnd/>
                <a:tailEnd/>
              </a:ln>
            </p:spPr>
          </p:pic>
        </p:grpSp>
        <p:sp>
          <p:nvSpPr>
            <p:cNvPr id="28691" name="Rectangle 14"/>
            <p:cNvSpPr>
              <a:spLocks noChangeArrowheads="1"/>
            </p:cNvSpPr>
            <p:nvPr/>
          </p:nvSpPr>
          <p:spPr bwMode="auto">
            <a:xfrm>
              <a:off x="240" y="-39"/>
              <a:ext cx="1709" cy="231"/>
            </a:xfrm>
            <a:prstGeom prst="rect">
              <a:avLst/>
            </a:prstGeom>
            <a:noFill/>
            <a:ln w="57150">
              <a:noFill/>
              <a:miter lim="800000"/>
              <a:headEnd/>
              <a:tailEnd/>
            </a:ln>
          </p:spPr>
          <p:txBody>
            <a:bodyPr>
              <a:spAutoFit/>
            </a:bodyPr>
            <a:lstStyle/>
            <a:p>
              <a:pPr algn="l">
                <a:spcBef>
                  <a:spcPct val="50000"/>
                </a:spcBef>
              </a:pPr>
              <a:r>
                <a:rPr lang="zh-CN" altLang="en-US" sz="1800">
                  <a:solidFill>
                    <a:srgbClr val="0000FF"/>
                  </a:solidFill>
                  <a:latin typeface="幼圆" pitchFamily="49" charset="-122"/>
                  <a:ea typeface="幼圆" pitchFamily="49" charset="-122"/>
                </a:rPr>
                <a:t>数量积 向量积 </a:t>
              </a:r>
              <a:r>
                <a:rPr lang="zh-CN" altLang="en-US" sz="1800">
                  <a:solidFill>
                    <a:srgbClr val="FF0000"/>
                  </a:solidFill>
                  <a:latin typeface="幼圆" pitchFamily="49" charset="-122"/>
                  <a:ea typeface="幼圆" pitchFamily="49" charset="-122"/>
                </a:rPr>
                <a:t>*</a:t>
              </a:r>
              <a:r>
                <a:rPr lang="zh-CN" altLang="en-US" sz="1800">
                  <a:solidFill>
                    <a:srgbClr val="0000FF"/>
                  </a:solidFill>
                  <a:latin typeface="幼圆" pitchFamily="49" charset="-122"/>
                  <a:ea typeface="幼圆" pitchFamily="49" charset="-122"/>
                </a:rPr>
                <a:t>混合积</a:t>
              </a:r>
            </a:p>
          </p:txBody>
        </p:sp>
      </p:grpSp>
      <p:sp>
        <p:nvSpPr>
          <p:cNvPr id="346129" name="Rectangle 17"/>
          <p:cNvSpPr>
            <a:spLocks noChangeArrowheads="1"/>
          </p:cNvSpPr>
          <p:nvPr/>
        </p:nvSpPr>
        <p:spPr bwMode="auto">
          <a:xfrm>
            <a:off x="4572000" y="1800225"/>
            <a:ext cx="2101850" cy="561975"/>
          </a:xfrm>
          <a:prstGeom prst="rect">
            <a:avLst/>
          </a:prstGeom>
          <a:noFill/>
          <a:ln w="57150">
            <a:noFill/>
            <a:miter lim="800000"/>
            <a:headEnd/>
            <a:tailEnd/>
          </a:ln>
        </p:spPr>
        <p:txBody>
          <a:bodyPr>
            <a:spAutoFit/>
          </a:bodyPr>
          <a:lstStyle/>
          <a:p>
            <a:pPr algn="l">
              <a:lnSpc>
                <a:spcPct val="110000"/>
              </a:lnSpc>
              <a:spcBef>
                <a:spcPct val="50000"/>
              </a:spcBef>
            </a:pPr>
            <a:r>
              <a:rPr lang="zh-CN" altLang="en-US" sz="2800">
                <a:solidFill>
                  <a:srgbClr val="0033CC"/>
                </a:solidFill>
              </a:rPr>
              <a:t>几何意义、</a:t>
            </a:r>
          </a:p>
        </p:txBody>
      </p:sp>
      <p:sp>
        <p:nvSpPr>
          <p:cNvPr id="346130" name="Rectangle 18"/>
          <p:cNvSpPr>
            <a:spLocks noChangeArrowheads="1"/>
          </p:cNvSpPr>
          <p:nvPr/>
        </p:nvSpPr>
        <p:spPr bwMode="auto">
          <a:xfrm>
            <a:off x="6203950" y="1800225"/>
            <a:ext cx="2101850" cy="561975"/>
          </a:xfrm>
          <a:prstGeom prst="rect">
            <a:avLst/>
          </a:prstGeom>
          <a:noFill/>
          <a:ln w="57150">
            <a:noFill/>
            <a:miter lim="800000"/>
            <a:headEnd/>
            <a:tailEnd/>
          </a:ln>
        </p:spPr>
        <p:txBody>
          <a:bodyPr>
            <a:spAutoFit/>
          </a:bodyPr>
          <a:lstStyle/>
          <a:p>
            <a:pPr algn="l">
              <a:lnSpc>
                <a:spcPct val="110000"/>
              </a:lnSpc>
              <a:spcBef>
                <a:spcPct val="50000"/>
              </a:spcBef>
            </a:pPr>
            <a:r>
              <a:rPr lang="zh-CN" altLang="en-US" sz="2800">
                <a:solidFill>
                  <a:srgbClr val="0033CC"/>
                </a:solidFill>
              </a:rPr>
              <a:t>物理意义、</a:t>
            </a:r>
          </a:p>
        </p:txBody>
      </p:sp>
      <p:sp>
        <p:nvSpPr>
          <p:cNvPr id="346131" name="Rectangle 19"/>
          <p:cNvSpPr>
            <a:spLocks noChangeArrowheads="1"/>
          </p:cNvSpPr>
          <p:nvPr/>
        </p:nvSpPr>
        <p:spPr bwMode="auto">
          <a:xfrm>
            <a:off x="1098550" y="2286000"/>
            <a:ext cx="5378450" cy="561975"/>
          </a:xfrm>
          <a:prstGeom prst="rect">
            <a:avLst/>
          </a:prstGeom>
          <a:noFill/>
          <a:ln w="57150">
            <a:noFill/>
            <a:miter lim="800000"/>
            <a:headEnd/>
            <a:tailEnd/>
          </a:ln>
        </p:spPr>
        <p:txBody>
          <a:bodyPr>
            <a:spAutoFit/>
          </a:bodyPr>
          <a:lstStyle/>
          <a:p>
            <a:pPr algn="l">
              <a:lnSpc>
                <a:spcPct val="110000"/>
              </a:lnSpc>
              <a:spcBef>
                <a:spcPct val="50000"/>
              </a:spcBef>
            </a:pPr>
            <a:r>
              <a:rPr lang="zh-CN" altLang="en-US" sz="2800">
                <a:solidFill>
                  <a:srgbClr val="0033CC"/>
                </a:solidFill>
              </a:rPr>
              <a:t>两向量垂直的充要条件；</a:t>
            </a:r>
          </a:p>
        </p:txBody>
      </p:sp>
      <p:sp>
        <p:nvSpPr>
          <p:cNvPr id="346133" name="Rectangle 21"/>
          <p:cNvSpPr>
            <a:spLocks noChangeArrowheads="1"/>
          </p:cNvSpPr>
          <p:nvPr/>
        </p:nvSpPr>
        <p:spPr bwMode="auto">
          <a:xfrm>
            <a:off x="4495800" y="3324225"/>
            <a:ext cx="2101850" cy="561975"/>
          </a:xfrm>
          <a:prstGeom prst="rect">
            <a:avLst/>
          </a:prstGeom>
          <a:noFill/>
          <a:ln w="57150">
            <a:noFill/>
            <a:miter lim="800000"/>
            <a:headEnd/>
            <a:tailEnd/>
          </a:ln>
        </p:spPr>
        <p:txBody>
          <a:bodyPr>
            <a:spAutoFit/>
          </a:bodyPr>
          <a:lstStyle/>
          <a:p>
            <a:pPr algn="l">
              <a:lnSpc>
                <a:spcPct val="110000"/>
              </a:lnSpc>
              <a:spcBef>
                <a:spcPct val="50000"/>
              </a:spcBef>
            </a:pPr>
            <a:r>
              <a:rPr lang="zh-CN" altLang="en-US" sz="2800">
                <a:solidFill>
                  <a:srgbClr val="0033CC"/>
                </a:solidFill>
              </a:rPr>
              <a:t>几何意义、</a:t>
            </a:r>
          </a:p>
        </p:txBody>
      </p:sp>
      <p:sp>
        <p:nvSpPr>
          <p:cNvPr id="346134" name="Rectangle 22"/>
          <p:cNvSpPr>
            <a:spLocks noChangeArrowheads="1"/>
          </p:cNvSpPr>
          <p:nvPr/>
        </p:nvSpPr>
        <p:spPr bwMode="auto">
          <a:xfrm>
            <a:off x="6127750" y="3324225"/>
            <a:ext cx="2101850" cy="561975"/>
          </a:xfrm>
          <a:prstGeom prst="rect">
            <a:avLst/>
          </a:prstGeom>
          <a:noFill/>
          <a:ln w="57150">
            <a:noFill/>
            <a:miter lim="800000"/>
            <a:headEnd/>
            <a:tailEnd/>
          </a:ln>
        </p:spPr>
        <p:txBody>
          <a:bodyPr>
            <a:spAutoFit/>
          </a:bodyPr>
          <a:lstStyle/>
          <a:p>
            <a:pPr algn="l">
              <a:lnSpc>
                <a:spcPct val="110000"/>
              </a:lnSpc>
              <a:spcBef>
                <a:spcPct val="50000"/>
              </a:spcBef>
            </a:pPr>
            <a:r>
              <a:rPr lang="zh-CN" altLang="en-US" sz="2800">
                <a:solidFill>
                  <a:srgbClr val="0033CC"/>
                </a:solidFill>
              </a:rPr>
              <a:t>物理意义、</a:t>
            </a:r>
          </a:p>
        </p:txBody>
      </p:sp>
      <p:sp>
        <p:nvSpPr>
          <p:cNvPr id="346135" name="Rectangle 23"/>
          <p:cNvSpPr>
            <a:spLocks noChangeArrowheads="1"/>
          </p:cNvSpPr>
          <p:nvPr/>
        </p:nvSpPr>
        <p:spPr bwMode="auto">
          <a:xfrm>
            <a:off x="990600" y="3781425"/>
            <a:ext cx="5378450" cy="561975"/>
          </a:xfrm>
          <a:prstGeom prst="rect">
            <a:avLst/>
          </a:prstGeom>
          <a:noFill/>
          <a:ln w="57150">
            <a:noFill/>
            <a:miter lim="800000"/>
            <a:headEnd/>
            <a:tailEnd/>
          </a:ln>
        </p:spPr>
        <p:txBody>
          <a:bodyPr>
            <a:spAutoFit/>
          </a:bodyPr>
          <a:lstStyle/>
          <a:p>
            <a:pPr algn="l">
              <a:lnSpc>
                <a:spcPct val="110000"/>
              </a:lnSpc>
              <a:spcBef>
                <a:spcPct val="50000"/>
              </a:spcBef>
            </a:pPr>
            <a:r>
              <a:rPr lang="zh-CN" altLang="en-US" sz="2800">
                <a:solidFill>
                  <a:srgbClr val="0033CC"/>
                </a:solidFill>
              </a:rPr>
              <a:t>两向量平行的充要条件；</a:t>
            </a:r>
          </a:p>
        </p:txBody>
      </p:sp>
      <p:sp>
        <p:nvSpPr>
          <p:cNvPr id="346136" name="Text Box 24"/>
          <p:cNvSpPr txBox="1">
            <a:spLocks noChangeArrowheads="1"/>
          </p:cNvSpPr>
          <p:nvPr/>
        </p:nvSpPr>
        <p:spPr bwMode="auto">
          <a:xfrm>
            <a:off x="990600" y="5334000"/>
            <a:ext cx="2286000" cy="519113"/>
          </a:xfrm>
          <a:prstGeom prst="rect">
            <a:avLst/>
          </a:prstGeom>
          <a:noFill/>
          <a:ln w="9525">
            <a:noFill/>
            <a:miter lim="800000"/>
            <a:headEnd/>
            <a:tailEnd/>
          </a:ln>
        </p:spPr>
        <p:txBody>
          <a:bodyPr>
            <a:spAutoFit/>
          </a:bodyPr>
          <a:lstStyle/>
          <a:p>
            <a:pPr algn="l">
              <a:spcBef>
                <a:spcPct val="50000"/>
              </a:spcBef>
            </a:pPr>
            <a:r>
              <a:rPr lang="zh-CN" altLang="en-US" sz="2800" dirty="0">
                <a:solidFill>
                  <a:srgbClr val="0033CC"/>
                </a:solidFill>
              </a:rPr>
              <a:t>的充要条件</a:t>
            </a:r>
            <a:r>
              <a:rPr lang="en-US" altLang="zh-CN" sz="2800" dirty="0">
                <a:solidFill>
                  <a:srgbClr val="0033CC"/>
                </a:solidFill>
              </a:rPr>
              <a:t>.</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6114"/>
                                        </p:tgtEl>
                                        <p:attrNameLst>
                                          <p:attrName>style.visibility</p:attrName>
                                        </p:attrNameLst>
                                      </p:cBhvr>
                                      <p:to>
                                        <p:strVal val="visible"/>
                                      </p:to>
                                    </p:set>
                                    <p:animEffect transition="in" filter="wipe(left)">
                                      <p:cBhvr>
                                        <p:cTn id="7" dur="500"/>
                                        <p:tgtEl>
                                          <p:spTgt spid="3461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46117"/>
                                        </p:tgtEl>
                                        <p:attrNameLst>
                                          <p:attrName>style.visibility</p:attrName>
                                        </p:attrNameLst>
                                      </p:cBhvr>
                                      <p:to>
                                        <p:strVal val="visible"/>
                                      </p:to>
                                    </p:set>
                                    <p:animEffect transition="in" filter="wipe(left)">
                                      <p:cBhvr>
                                        <p:cTn id="12" dur="500"/>
                                        <p:tgtEl>
                                          <p:spTgt spid="34611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46129"/>
                                        </p:tgtEl>
                                        <p:attrNameLst>
                                          <p:attrName>style.visibility</p:attrName>
                                        </p:attrNameLst>
                                      </p:cBhvr>
                                      <p:to>
                                        <p:strVal val="visible"/>
                                      </p:to>
                                    </p:set>
                                    <p:animEffect transition="in" filter="wipe(left)">
                                      <p:cBhvr>
                                        <p:cTn id="17" dur="500"/>
                                        <p:tgtEl>
                                          <p:spTgt spid="34612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46130"/>
                                        </p:tgtEl>
                                        <p:attrNameLst>
                                          <p:attrName>style.visibility</p:attrName>
                                        </p:attrNameLst>
                                      </p:cBhvr>
                                      <p:to>
                                        <p:strVal val="visible"/>
                                      </p:to>
                                    </p:set>
                                    <p:animEffect transition="in" filter="wipe(left)">
                                      <p:cBhvr>
                                        <p:cTn id="22" dur="500"/>
                                        <p:tgtEl>
                                          <p:spTgt spid="34613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46131"/>
                                        </p:tgtEl>
                                        <p:attrNameLst>
                                          <p:attrName>style.visibility</p:attrName>
                                        </p:attrNameLst>
                                      </p:cBhvr>
                                      <p:to>
                                        <p:strVal val="visible"/>
                                      </p:to>
                                    </p:set>
                                    <p:animEffect transition="in" filter="wipe(left)">
                                      <p:cBhvr>
                                        <p:cTn id="27" dur="500"/>
                                        <p:tgtEl>
                                          <p:spTgt spid="34613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46115"/>
                                        </p:tgtEl>
                                        <p:attrNameLst>
                                          <p:attrName>style.visibility</p:attrName>
                                        </p:attrNameLst>
                                      </p:cBhvr>
                                      <p:to>
                                        <p:strVal val="visible"/>
                                      </p:to>
                                    </p:set>
                                    <p:animEffect transition="in" filter="wipe(left)">
                                      <p:cBhvr>
                                        <p:cTn id="32" dur="500"/>
                                        <p:tgtEl>
                                          <p:spTgt spid="34611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46118"/>
                                        </p:tgtEl>
                                        <p:attrNameLst>
                                          <p:attrName>style.visibility</p:attrName>
                                        </p:attrNameLst>
                                      </p:cBhvr>
                                      <p:to>
                                        <p:strVal val="visible"/>
                                      </p:to>
                                    </p:set>
                                    <p:animEffect transition="in" filter="wipe(left)">
                                      <p:cBhvr>
                                        <p:cTn id="37" dur="500"/>
                                        <p:tgtEl>
                                          <p:spTgt spid="34611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46133"/>
                                        </p:tgtEl>
                                        <p:attrNameLst>
                                          <p:attrName>style.visibility</p:attrName>
                                        </p:attrNameLst>
                                      </p:cBhvr>
                                      <p:to>
                                        <p:strVal val="visible"/>
                                      </p:to>
                                    </p:set>
                                    <p:animEffect transition="in" filter="wipe(left)">
                                      <p:cBhvr>
                                        <p:cTn id="42" dur="500"/>
                                        <p:tgtEl>
                                          <p:spTgt spid="34613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46134"/>
                                        </p:tgtEl>
                                        <p:attrNameLst>
                                          <p:attrName>style.visibility</p:attrName>
                                        </p:attrNameLst>
                                      </p:cBhvr>
                                      <p:to>
                                        <p:strVal val="visible"/>
                                      </p:to>
                                    </p:set>
                                    <p:animEffect transition="in" filter="wipe(left)">
                                      <p:cBhvr>
                                        <p:cTn id="47" dur="500"/>
                                        <p:tgtEl>
                                          <p:spTgt spid="34613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46135"/>
                                        </p:tgtEl>
                                        <p:attrNameLst>
                                          <p:attrName>style.visibility</p:attrName>
                                        </p:attrNameLst>
                                      </p:cBhvr>
                                      <p:to>
                                        <p:strVal val="visible"/>
                                      </p:to>
                                    </p:set>
                                    <p:animEffect transition="in" filter="wipe(left)">
                                      <p:cBhvr>
                                        <p:cTn id="52" dur="500"/>
                                        <p:tgtEl>
                                          <p:spTgt spid="346135"/>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346116"/>
                                        </p:tgtEl>
                                        <p:attrNameLst>
                                          <p:attrName>style.visibility</p:attrName>
                                        </p:attrNameLst>
                                      </p:cBhvr>
                                      <p:to>
                                        <p:strVal val="visible"/>
                                      </p:to>
                                    </p:set>
                                    <p:animEffect transition="in" filter="wipe(left)">
                                      <p:cBhvr>
                                        <p:cTn id="57" dur="500"/>
                                        <p:tgtEl>
                                          <p:spTgt spid="346116"/>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346119"/>
                                        </p:tgtEl>
                                        <p:attrNameLst>
                                          <p:attrName>style.visibility</p:attrName>
                                        </p:attrNameLst>
                                      </p:cBhvr>
                                      <p:to>
                                        <p:strVal val="visible"/>
                                      </p:to>
                                    </p:set>
                                    <p:animEffect transition="in" filter="wipe(left)">
                                      <p:cBhvr>
                                        <p:cTn id="62" dur="500"/>
                                        <p:tgtEl>
                                          <p:spTgt spid="346119"/>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346136"/>
                                        </p:tgtEl>
                                        <p:attrNameLst>
                                          <p:attrName>style.visibility</p:attrName>
                                        </p:attrNameLst>
                                      </p:cBhvr>
                                      <p:to>
                                        <p:strVal val="visible"/>
                                      </p:to>
                                    </p:set>
                                    <p:animEffect transition="in" filter="wipe(left)">
                                      <p:cBhvr>
                                        <p:cTn id="67" dur="500"/>
                                        <p:tgtEl>
                                          <p:spTgt spid="3461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6114" grpId="0" autoUpdateAnimBg="0"/>
      <p:bldP spid="346115" grpId="0" autoUpdateAnimBg="0"/>
      <p:bldP spid="346116" grpId="0" autoUpdateAnimBg="0"/>
      <p:bldP spid="346117" grpId="0" autoUpdateAnimBg="0"/>
      <p:bldP spid="346118" grpId="0" autoUpdateAnimBg="0"/>
      <p:bldP spid="346119" grpId="0" autoUpdateAnimBg="0"/>
      <p:bldP spid="346129" grpId="0" autoUpdateAnimBg="0"/>
      <p:bldP spid="346130" grpId="0" autoUpdateAnimBg="0"/>
      <p:bldP spid="346131" grpId="0" autoUpdateAnimBg="0"/>
      <p:bldP spid="346133" grpId="0" autoUpdateAnimBg="0"/>
      <p:bldP spid="346134" grpId="0" autoUpdateAnimBg="0"/>
      <p:bldP spid="346135" grpId="0" autoUpdateAnimBg="0"/>
      <p:bldP spid="346136"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灯片编号占位符 1"/>
          <p:cNvSpPr>
            <a:spLocks noGrp="1"/>
          </p:cNvSpPr>
          <p:nvPr>
            <p:ph type="sldNum" sz="quarter" idx="12"/>
          </p:nvPr>
        </p:nvSpPr>
        <p:spPr/>
        <p:txBody>
          <a:bodyPr/>
          <a:lstStyle/>
          <a:p>
            <a:pPr>
              <a:defRPr/>
            </a:pPr>
            <a:fld id="{E712DDF3-D1AB-4CF1-A98C-D328BBEDFCE7}" type="slidenum">
              <a:rPr lang="en-US" altLang="zh-CN"/>
              <a:pPr>
                <a:defRPr/>
              </a:pPr>
              <a:t>32</a:t>
            </a:fld>
            <a:endParaRPr lang="en-US" altLang="zh-CN"/>
          </a:p>
        </p:txBody>
      </p:sp>
      <p:sp>
        <p:nvSpPr>
          <p:cNvPr id="25612" name="Rectangle 2"/>
          <p:cNvSpPr>
            <a:spLocks noChangeArrowheads="1"/>
          </p:cNvSpPr>
          <p:nvPr/>
        </p:nvSpPr>
        <p:spPr bwMode="auto">
          <a:xfrm>
            <a:off x="914400" y="517525"/>
            <a:ext cx="5105400" cy="701675"/>
          </a:xfrm>
          <a:prstGeom prst="rect">
            <a:avLst/>
          </a:prstGeom>
          <a:noFill/>
          <a:ln w="9525">
            <a:noFill/>
            <a:miter lim="800000"/>
            <a:headEnd/>
            <a:tailEnd/>
          </a:ln>
        </p:spPr>
        <p:txBody>
          <a:bodyPr>
            <a:spAutoFit/>
          </a:bodyPr>
          <a:lstStyle/>
          <a:p>
            <a:pPr algn="l"/>
            <a:r>
              <a:rPr lang="zh-CN" altLang="en-US" sz="4000">
                <a:solidFill>
                  <a:srgbClr val="0000FF"/>
                </a:solidFill>
                <a:ea typeface="黑体" pitchFamily="2" charset="-122"/>
              </a:rPr>
              <a:t>思考题 </a:t>
            </a:r>
            <a:r>
              <a:rPr lang="en-US" altLang="zh-CN" sz="3200">
                <a:solidFill>
                  <a:schemeClr val="tx2"/>
                </a:solidFill>
                <a:latin typeface="宋体" pitchFamily="2" charset="-122"/>
              </a:rPr>
              <a:t>(</a:t>
            </a:r>
            <a:r>
              <a:rPr lang="zh-CN" altLang="en-US" sz="3200">
                <a:solidFill>
                  <a:schemeClr val="tx2"/>
                </a:solidFill>
                <a:latin typeface="宋体" pitchFamily="2" charset="-122"/>
              </a:rPr>
              <a:t>是非题</a:t>
            </a:r>
            <a:r>
              <a:rPr lang="en-US" altLang="zh-CN" sz="3200">
                <a:solidFill>
                  <a:schemeClr val="tx2"/>
                </a:solidFill>
                <a:latin typeface="宋体" pitchFamily="2" charset="-122"/>
              </a:rPr>
              <a:t>)</a:t>
            </a:r>
          </a:p>
        </p:txBody>
      </p:sp>
      <p:grpSp>
        <p:nvGrpSpPr>
          <p:cNvPr id="25613" name="Group 3"/>
          <p:cNvGrpSpPr>
            <a:grpSpLocks/>
          </p:cNvGrpSpPr>
          <p:nvPr/>
        </p:nvGrpSpPr>
        <p:grpSpPr bwMode="auto">
          <a:xfrm>
            <a:off x="76200" y="0"/>
            <a:ext cx="3124200" cy="452438"/>
            <a:chOff x="0" y="-39"/>
            <a:chExt cx="1968" cy="285"/>
          </a:xfrm>
        </p:grpSpPr>
        <p:grpSp>
          <p:nvGrpSpPr>
            <p:cNvPr id="25620" name="Group 4"/>
            <p:cNvGrpSpPr>
              <a:grpSpLocks/>
            </p:cNvGrpSpPr>
            <p:nvPr/>
          </p:nvGrpSpPr>
          <p:grpSpPr bwMode="auto">
            <a:xfrm>
              <a:off x="0" y="0"/>
              <a:ext cx="1968" cy="246"/>
              <a:chOff x="0" y="0"/>
              <a:chExt cx="1968" cy="246"/>
            </a:xfrm>
          </p:grpSpPr>
          <p:sp>
            <p:nvSpPr>
              <p:cNvPr id="25622" name="Line 5"/>
              <p:cNvSpPr>
                <a:spLocks noChangeShapeType="1"/>
              </p:cNvSpPr>
              <p:nvPr/>
            </p:nvSpPr>
            <p:spPr bwMode="auto">
              <a:xfrm>
                <a:off x="102" y="198"/>
                <a:ext cx="1866" cy="0"/>
              </a:xfrm>
              <a:prstGeom prst="line">
                <a:avLst/>
              </a:prstGeom>
              <a:noFill/>
              <a:ln w="28575">
                <a:solidFill>
                  <a:srgbClr val="0C2625"/>
                </a:solidFill>
                <a:round/>
                <a:headEnd/>
                <a:tailEnd/>
              </a:ln>
            </p:spPr>
            <p:txBody>
              <a:bodyPr/>
              <a:lstStyle/>
              <a:p>
                <a:endParaRPr lang="zh-CN" altLang="en-US"/>
              </a:p>
            </p:txBody>
          </p:sp>
          <p:pic>
            <p:nvPicPr>
              <p:cNvPr id="25623" name="Picture 6" descr="C:\Program Files\Common Files\Microsoft Shared\Clipart\themes1\Bullets\BD10263_.GIF"/>
              <p:cNvPicPr>
                <a:picLocks noChangeAspect="1" noChangeArrowheads="1"/>
              </p:cNvPicPr>
              <p:nvPr/>
            </p:nvPicPr>
            <p:blipFill>
              <a:blip r:embed="rId3"/>
              <a:srcRect/>
              <a:stretch>
                <a:fillRect/>
              </a:stretch>
            </p:blipFill>
            <p:spPr bwMode="auto">
              <a:xfrm>
                <a:off x="0" y="0"/>
                <a:ext cx="246" cy="246"/>
              </a:xfrm>
              <a:prstGeom prst="rect">
                <a:avLst/>
              </a:prstGeom>
              <a:noFill/>
              <a:ln w="9525">
                <a:noFill/>
                <a:miter lim="800000"/>
                <a:headEnd/>
                <a:tailEnd/>
              </a:ln>
            </p:spPr>
          </p:pic>
        </p:grpSp>
        <p:sp>
          <p:nvSpPr>
            <p:cNvPr id="25621" name="Rectangle 7"/>
            <p:cNvSpPr>
              <a:spLocks noChangeArrowheads="1"/>
            </p:cNvSpPr>
            <p:nvPr/>
          </p:nvSpPr>
          <p:spPr bwMode="auto">
            <a:xfrm>
              <a:off x="240" y="-39"/>
              <a:ext cx="1709" cy="231"/>
            </a:xfrm>
            <a:prstGeom prst="rect">
              <a:avLst/>
            </a:prstGeom>
            <a:noFill/>
            <a:ln w="57150">
              <a:noFill/>
              <a:miter lim="800000"/>
              <a:headEnd/>
              <a:tailEnd/>
            </a:ln>
          </p:spPr>
          <p:txBody>
            <a:bodyPr>
              <a:spAutoFit/>
            </a:bodyPr>
            <a:lstStyle/>
            <a:p>
              <a:pPr algn="l">
                <a:spcBef>
                  <a:spcPct val="50000"/>
                </a:spcBef>
              </a:pPr>
              <a:r>
                <a:rPr lang="zh-CN" altLang="en-US" sz="1800">
                  <a:solidFill>
                    <a:srgbClr val="0000FF"/>
                  </a:solidFill>
                  <a:latin typeface="幼圆" pitchFamily="49" charset="-122"/>
                  <a:ea typeface="幼圆" pitchFamily="49" charset="-122"/>
                </a:rPr>
                <a:t>数量积 向量积 </a:t>
              </a:r>
              <a:r>
                <a:rPr lang="zh-CN" altLang="en-US" sz="1800">
                  <a:solidFill>
                    <a:srgbClr val="FF0000"/>
                  </a:solidFill>
                  <a:latin typeface="幼圆" pitchFamily="49" charset="-122"/>
                  <a:ea typeface="幼圆" pitchFamily="49" charset="-122"/>
                </a:rPr>
                <a:t>*</a:t>
              </a:r>
              <a:r>
                <a:rPr lang="zh-CN" altLang="en-US" sz="1800">
                  <a:solidFill>
                    <a:srgbClr val="0000FF"/>
                  </a:solidFill>
                  <a:latin typeface="幼圆" pitchFamily="49" charset="-122"/>
                  <a:ea typeface="幼圆" pitchFamily="49" charset="-122"/>
                </a:rPr>
                <a:t>混合积</a:t>
              </a:r>
            </a:p>
          </p:txBody>
        </p:sp>
      </p:grpSp>
      <p:sp>
        <p:nvSpPr>
          <p:cNvPr id="25614" name="Rectangle 9"/>
          <p:cNvSpPr>
            <a:spLocks noChangeArrowheads="1"/>
          </p:cNvSpPr>
          <p:nvPr/>
        </p:nvSpPr>
        <p:spPr bwMode="auto">
          <a:xfrm>
            <a:off x="1752600" y="1219200"/>
            <a:ext cx="2895600" cy="519113"/>
          </a:xfrm>
          <a:prstGeom prst="rect">
            <a:avLst/>
          </a:prstGeom>
          <a:noFill/>
          <a:ln w="9525">
            <a:noFill/>
            <a:miter lim="800000"/>
            <a:headEnd/>
            <a:tailEnd/>
          </a:ln>
        </p:spPr>
        <p:txBody>
          <a:bodyPr>
            <a:spAutoFit/>
          </a:bodyPr>
          <a:lstStyle/>
          <a:p>
            <a:pPr algn="l"/>
            <a:r>
              <a:rPr lang="zh-CN" altLang="en-US" sz="2800">
                <a:solidFill>
                  <a:schemeClr val="tx2"/>
                </a:solidFill>
              </a:rPr>
              <a:t>对两个非零向量</a:t>
            </a:r>
            <a:endParaRPr lang="zh-CN" altLang="en-US" sz="2800">
              <a:solidFill>
                <a:srgbClr val="0000FF"/>
              </a:solidFill>
              <a:ea typeface="黑体" pitchFamily="2" charset="-122"/>
            </a:endParaRPr>
          </a:p>
        </p:txBody>
      </p:sp>
      <p:graphicFrame>
        <p:nvGraphicFramePr>
          <p:cNvPr id="25602" name="Object 10"/>
          <p:cNvGraphicFramePr>
            <a:graphicFrameLocks noChangeAspect="1"/>
          </p:cNvGraphicFramePr>
          <p:nvPr/>
        </p:nvGraphicFramePr>
        <p:xfrm>
          <a:off x="4343400" y="1281113"/>
          <a:ext cx="1295400" cy="406400"/>
        </p:xfrm>
        <a:graphic>
          <a:graphicData uri="http://schemas.openxmlformats.org/presentationml/2006/ole">
            <mc:AlternateContent xmlns:mc="http://schemas.openxmlformats.org/markup-compatibility/2006">
              <mc:Choice xmlns:v="urn:schemas-microsoft-com:vml" Requires="v">
                <p:oleObj spid="_x0000_s25710" name="Equation" r:id="rId4" imgW="1295280" imgH="406080" progId="Equation.3">
                  <p:embed/>
                </p:oleObj>
              </mc:Choice>
              <mc:Fallback>
                <p:oleObj name="Equation" r:id="rId4" imgW="1295280" imgH="406080" progId="Equation.3">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43400" y="1281113"/>
                        <a:ext cx="12954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03" name="Object 11"/>
          <p:cNvGraphicFramePr>
            <a:graphicFrameLocks noChangeAspect="1"/>
          </p:cNvGraphicFramePr>
          <p:nvPr/>
        </p:nvGraphicFramePr>
        <p:xfrm>
          <a:off x="1066800" y="1816100"/>
          <a:ext cx="3568700" cy="469900"/>
        </p:xfrm>
        <a:graphic>
          <a:graphicData uri="http://schemas.openxmlformats.org/presentationml/2006/ole">
            <mc:AlternateContent xmlns:mc="http://schemas.openxmlformats.org/markup-compatibility/2006">
              <mc:Choice xmlns:v="urn:schemas-microsoft-com:vml" Requires="v">
                <p:oleObj spid="_x0000_s25711" name="Equation" r:id="rId6" imgW="3568680" imgH="469800" progId="Equation.3">
                  <p:embed/>
                </p:oleObj>
              </mc:Choice>
              <mc:Fallback>
                <p:oleObj name="Equation" r:id="rId6" imgW="3568680" imgH="469800" progId="Equation.3">
                  <p:embed/>
                  <p:pic>
                    <p:nvPicPr>
                      <p:cNvPr id="0" name="Object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66800" y="1816100"/>
                        <a:ext cx="3568700" cy="469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50220" name="Rectangle 12"/>
          <p:cNvSpPr>
            <a:spLocks noChangeArrowheads="1"/>
          </p:cNvSpPr>
          <p:nvPr/>
        </p:nvSpPr>
        <p:spPr bwMode="auto">
          <a:xfrm>
            <a:off x="914400" y="2392363"/>
            <a:ext cx="1066800" cy="579437"/>
          </a:xfrm>
          <a:prstGeom prst="rect">
            <a:avLst/>
          </a:prstGeom>
          <a:noFill/>
          <a:ln w="57150">
            <a:noFill/>
            <a:miter lim="800000"/>
            <a:headEnd/>
            <a:tailEnd/>
          </a:ln>
        </p:spPr>
        <p:txBody>
          <a:bodyPr>
            <a:spAutoFit/>
          </a:bodyPr>
          <a:lstStyle/>
          <a:p>
            <a:pPr algn="l"/>
            <a:r>
              <a:rPr lang="zh-CN" altLang="en-US" sz="3200">
                <a:solidFill>
                  <a:srgbClr val="0000FF"/>
                </a:solidFill>
                <a:ea typeface="黑体" pitchFamily="2" charset="-122"/>
              </a:rPr>
              <a:t>是</a:t>
            </a:r>
          </a:p>
        </p:txBody>
      </p:sp>
      <p:sp>
        <p:nvSpPr>
          <p:cNvPr id="350221" name="Rectangle 13"/>
          <p:cNvSpPr>
            <a:spLocks noChangeArrowheads="1"/>
          </p:cNvSpPr>
          <p:nvPr/>
        </p:nvSpPr>
        <p:spPr bwMode="auto">
          <a:xfrm>
            <a:off x="1524000" y="2438400"/>
            <a:ext cx="1219200" cy="519113"/>
          </a:xfrm>
          <a:prstGeom prst="rect">
            <a:avLst/>
          </a:prstGeom>
          <a:noFill/>
          <a:ln w="9525">
            <a:noFill/>
            <a:miter lim="800000"/>
            <a:headEnd/>
            <a:tailEnd/>
          </a:ln>
        </p:spPr>
        <p:txBody>
          <a:bodyPr>
            <a:spAutoFit/>
          </a:bodyPr>
          <a:lstStyle/>
          <a:p>
            <a:pPr algn="l"/>
            <a:r>
              <a:rPr lang="zh-CN" altLang="en-US" sz="2800">
                <a:solidFill>
                  <a:schemeClr val="tx2"/>
                </a:solidFill>
              </a:rPr>
              <a:t>注意</a:t>
            </a:r>
            <a:r>
              <a:rPr lang="en-US" altLang="zh-CN" sz="2800">
                <a:solidFill>
                  <a:schemeClr val="tx2"/>
                </a:solidFill>
              </a:rPr>
              <a:t>,</a:t>
            </a:r>
            <a:endParaRPr lang="en-US" altLang="zh-CN" sz="2800">
              <a:solidFill>
                <a:srgbClr val="0000FF"/>
              </a:solidFill>
              <a:ea typeface="黑体" pitchFamily="2" charset="-122"/>
            </a:endParaRPr>
          </a:p>
        </p:txBody>
      </p:sp>
      <p:graphicFrame>
        <p:nvGraphicFramePr>
          <p:cNvPr id="350222" name="Object 14"/>
          <p:cNvGraphicFramePr>
            <a:graphicFrameLocks noChangeAspect="1"/>
          </p:cNvGraphicFramePr>
          <p:nvPr/>
        </p:nvGraphicFramePr>
        <p:xfrm>
          <a:off x="2546350" y="2501900"/>
          <a:ext cx="2197100" cy="469900"/>
        </p:xfrm>
        <a:graphic>
          <a:graphicData uri="http://schemas.openxmlformats.org/presentationml/2006/ole">
            <mc:AlternateContent xmlns:mc="http://schemas.openxmlformats.org/markup-compatibility/2006">
              <mc:Choice xmlns:v="urn:schemas-microsoft-com:vml" Requires="v">
                <p:oleObj spid="_x0000_s25712" name="Equation" r:id="rId8" imgW="2197080" imgH="469800" progId="Equation.3">
                  <p:embed/>
                </p:oleObj>
              </mc:Choice>
              <mc:Fallback>
                <p:oleObj name="Equation" r:id="rId8" imgW="2197080" imgH="469800" progId="Equation.3">
                  <p:embed/>
                  <p:pic>
                    <p:nvPicPr>
                      <p:cNvPr id="0" name="Object 1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46350" y="2501900"/>
                        <a:ext cx="2197100" cy="469900"/>
                      </a:xfrm>
                      <a:prstGeom prst="rect">
                        <a:avLst/>
                      </a:prstGeom>
                      <a:gradFill rotWithShape="0">
                        <a:gsLst>
                          <a:gs pos="0">
                            <a:srgbClr val="CCFFFF"/>
                          </a:gs>
                          <a:gs pos="100000">
                            <a:srgbClr val="FFCCFF"/>
                          </a:gs>
                        </a:gsLst>
                        <a:lin ang="5400000" scaled="1"/>
                      </a:gradFill>
                    </p:spPr>
                  </p:pic>
                </p:oleObj>
              </mc:Fallback>
            </mc:AlternateContent>
          </a:graphicData>
        </a:graphic>
      </p:graphicFrame>
      <p:graphicFrame>
        <p:nvGraphicFramePr>
          <p:cNvPr id="350223" name="Object 15"/>
          <p:cNvGraphicFramePr>
            <a:graphicFrameLocks noChangeAspect="1"/>
          </p:cNvGraphicFramePr>
          <p:nvPr>
            <p:extLst>
              <p:ext uri="{D42A27DB-BD31-4B8C-83A1-F6EECF244321}">
                <p14:modId xmlns:p14="http://schemas.microsoft.com/office/powerpoint/2010/main" val="2226374213"/>
              </p:ext>
            </p:extLst>
          </p:nvPr>
        </p:nvGraphicFramePr>
        <p:xfrm>
          <a:off x="2038772" y="2948532"/>
          <a:ext cx="5904656" cy="702175"/>
        </p:xfrm>
        <a:graphic>
          <a:graphicData uri="http://schemas.openxmlformats.org/presentationml/2006/ole">
            <mc:AlternateContent xmlns:mc="http://schemas.openxmlformats.org/markup-compatibility/2006">
              <mc:Choice xmlns:v="urn:schemas-microsoft-com:vml" Requires="v">
                <p:oleObj spid="_x0000_s25713" name="Equation" r:id="rId10" imgW="2349360" imgH="279360" progId="Equation.DSMT4">
                  <p:embed/>
                </p:oleObj>
              </mc:Choice>
              <mc:Fallback>
                <p:oleObj name="Equation" r:id="rId10" imgW="2349360" imgH="279360" progId="Equation.DSMT4">
                  <p:embed/>
                  <p:pic>
                    <p:nvPicPr>
                      <p:cNvPr id="0" name="Object 15"/>
                      <p:cNvPicPr>
                        <a:picLocks noChangeAspect="1" noChangeArrowheads="1"/>
                      </p:cNvPicPr>
                      <p:nvPr/>
                    </p:nvPicPr>
                    <p:blipFill>
                      <a:blip r:embed="rId11"/>
                      <a:srcRect/>
                      <a:stretch>
                        <a:fillRect/>
                      </a:stretch>
                    </p:blipFill>
                    <p:spPr bwMode="auto">
                      <a:xfrm>
                        <a:off x="2038772" y="2948532"/>
                        <a:ext cx="5904656" cy="702175"/>
                      </a:xfrm>
                      <a:prstGeom prst="rect">
                        <a:avLst/>
                      </a:prstGeom>
                      <a:noFill/>
                      <a:ln>
                        <a:noFill/>
                      </a:ln>
                    </p:spPr>
                  </p:pic>
                </p:oleObj>
              </mc:Fallback>
            </mc:AlternateContent>
          </a:graphicData>
        </a:graphic>
      </p:graphicFrame>
      <p:sp>
        <p:nvSpPr>
          <p:cNvPr id="350229" name="Rectangle 21"/>
          <p:cNvSpPr>
            <a:spLocks noChangeArrowheads="1"/>
          </p:cNvSpPr>
          <p:nvPr/>
        </p:nvSpPr>
        <p:spPr bwMode="auto">
          <a:xfrm>
            <a:off x="1342049" y="3084045"/>
            <a:ext cx="1219200" cy="519113"/>
          </a:xfrm>
          <a:prstGeom prst="rect">
            <a:avLst/>
          </a:prstGeom>
          <a:noFill/>
          <a:ln w="9525">
            <a:noFill/>
            <a:miter lim="800000"/>
            <a:headEnd/>
            <a:tailEnd/>
          </a:ln>
        </p:spPr>
        <p:txBody>
          <a:bodyPr>
            <a:spAutoFit/>
          </a:bodyPr>
          <a:lstStyle/>
          <a:p>
            <a:pPr algn="l"/>
            <a:r>
              <a:rPr lang="zh-CN" altLang="en-US" sz="2800" dirty="0">
                <a:solidFill>
                  <a:schemeClr val="tx2"/>
                </a:solidFill>
              </a:rPr>
              <a:t>因为</a:t>
            </a:r>
            <a:endParaRPr lang="zh-CN" altLang="en-US" sz="2800" dirty="0">
              <a:solidFill>
                <a:srgbClr val="0000FF"/>
              </a:solidFill>
              <a:ea typeface="黑体" pitchFamily="2" charset="-122"/>
            </a:endParaRPr>
          </a:p>
        </p:txBody>
      </p:sp>
      <p:sp>
        <p:nvSpPr>
          <p:cNvPr id="350230" name="Rectangle 22"/>
          <p:cNvSpPr>
            <a:spLocks noChangeArrowheads="1"/>
          </p:cNvSpPr>
          <p:nvPr/>
        </p:nvSpPr>
        <p:spPr bwMode="auto">
          <a:xfrm>
            <a:off x="1493421" y="3777057"/>
            <a:ext cx="1219200" cy="519112"/>
          </a:xfrm>
          <a:prstGeom prst="rect">
            <a:avLst/>
          </a:prstGeom>
          <a:noFill/>
          <a:ln w="9525">
            <a:noFill/>
            <a:miter lim="800000"/>
            <a:headEnd/>
            <a:tailEnd/>
          </a:ln>
        </p:spPr>
        <p:txBody>
          <a:bodyPr>
            <a:spAutoFit/>
          </a:bodyPr>
          <a:lstStyle/>
          <a:p>
            <a:pPr algn="l"/>
            <a:r>
              <a:rPr lang="zh-CN" altLang="en-US" sz="2800" dirty="0">
                <a:solidFill>
                  <a:schemeClr val="tx2"/>
                </a:solidFill>
              </a:rPr>
              <a:t>又</a:t>
            </a:r>
            <a:endParaRPr lang="zh-CN" altLang="en-US" sz="2800" dirty="0">
              <a:solidFill>
                <a:srgbClr val="0000FF"/>
              </a:solidFill>
              <a:ea typeface="黑体" pitchFamily="2" charset="-122"/>
            </a:endParaRPr>
          </a:p>
        </p:txBody>
      </p:sp>
      <p:graphicFrame>
        <p:nvGraphicFramePr>
          <p:cNvPr id="350231" name="Object 23"/>
          <p:cNvGraphicFramePr>
            <a:graphicFrameLocks noChangeAspect="1"/>
          </p:cNvGraphicFramePr>
          <p:nvPr>
            <p:extLst>
              <p:ext uri="{D42A27DB-BD31-4B8C-83A1-F6EECF244321}">
                <p14:modId xmlns:p14="http://schemas.microsoft.com/office/powerpoint/2010/main" val="1010483927"/>
              </p:ext>
            </p:extLst>
          </p:nvPr>
        </p:nvGraphicFramePr>
        <p:xfrm>
          <a:off x="1924524" y="3579413"/>
          <a:ext cx="4685610" cy="737395"/>
        </p:xfrm>
        <a:graphic>
          <a:graphicData uri="http://schemas.openxmlformats.org/presentationml/2006/ole">
            <mc:AlternateContent xmlns:mc="http://schemas.openxmlformats.org/markup-compatibility/2006">
              <mc:Choice xmlns:v="urn:schemas-microsoft-com:vml" Requires="v">
                <p:oleObj spid="_x0000_s25714" name="Equation" r:id="rId12" imgW="1765080" imgH="279360" progId="Equation.DSMT4">
                  <p:embed/>
                </p:oleObj>
              </mc:Choice>
              <mc:Fallback>
                <p:oleObj name="Equation" r:id="rId12" imgW="1765080" imgH="279360" progId="Equation.DSMT4">
                  <p:embed/>
                  <p:pic>
                    <p:nvPicPr>
                      <p:cNvPr id="0" name="Object 23"/>
                      <p:cNvPicPr>
                        <a:picLocks noChangeAspect="1" noChangeArrowheads="1"/>
                      </p:cNvPicPr>
                      <p:nvPr/>
                    </p:nvPicPr>
                    <p:blipFill>
                      <a:blip r:embed="rId13"/>
                      <a:srcRect/>
                      <a:stretch>
                        <a:fillRect/>
                      </a:stretch>
                    </p:blipFill>
                    <p:spPr bwMode="auto">
                      <a:xfrm>
                        <a:off x="1924524" y="3579413"/>
                        <a:ext cx="4685610" cy="737395"/>
                      </a:xfrm>
                      <a:prstGeom prst="rect">
                        <a:avLst/>
                      </a:prstGeom>
                      <a:noFill/>
                      <a:ln>
                        <a:noFill/>
                      </a:ln>
                    </p:spPr>
                  </p:pic>
                </p:oleObj>
              </mc:Fallback>
            </mc:AlternateContent>
          </a:graphicData>
        </a:graphic>
      </p:graphicFrame>
      <p:graphicFrame>
        <p:nvGraphicFramePr>
          <p:cNvPr id="350232" name="Object 24"/>
          <p:cNvGraphicFramePr>
            <a:graphicFrameLocks noChangeAspect="1"/>
          </p:cNvGraphicFramePr>
          <p:nvPr>
            <p:extLst>
              <p:ext uri="{D42A27DB-BD31-4B8C-83A1-F6EECF244321}">
                <p14:modId xmlns:p14="http://schemas.microsoft.com/office/powerpoint/2010/main" val="1645441851"/>
              </p:ext>
            </p:extLst>
          </p:nvPr>
        </p:nvGraphicFramePr>
        <p:xfrm>
          <a:off x="3248166" y="4316808"/>
          <a:ext cx="3485868" cy="737395"/>
        </p:xfrm>
        <a:graphic>
          <a:graphicData uri="http://schemas.openxmlformats.org/presentationml/2006/ole">
            <mc:AlternateContent xmlns:mc="http://schemas.openxmlformats.org/markup-compatibility/2006">
              <mc:Choice xmlns:v="urn:schemas-microsoft-com:vml" Requires="v">
                <p:oleObj spid="_x0000_s25715" name="Equation" r:id="rId14" imgW="1320480" imgH="279360" progId="Equation.DSMT4">
                  <p:embed/>
                </p:oleObj>
              </mc:Choice>
              <mc:Fallback>
                <p:oleObj name="Equation" r:id="rId14" imgW="1320480" imgH="279360" progId="Equation.DSMT4">
                  <p:embed/>
                  <p:pic>
                    <p:nvPicPr>
                      <p:cNvPr id="0" name="Object 24"/>
                      <p:cNvPicPr>
                        <a:picLocks noChangeAspect="1" noChangeArrowheads="1"/>
                      </p:cNvPicPr>
                      <p:nvPr/>
                    </p:nvPicPr>
                    <p:blipFill>
                      <a:blip r:embed="rId15"/>
                      <a:srcRect/>
                      <a:stretch>
                        <a:fillRect/>
                      </a:stretch>
                    </p:blipFill>
                    <p:spPr bwMode="auto">
                      <a:xfrm>
                        <a:off x="3248166" y="4316808"/>
                        <a:ext cx="3485868" cy="737395"/>
                      </a:xfrm>
                      <a:prstGeom prst="rect">
                        <a:avLst/>
                      </a:prstGeom>
                      <a:noFill/>
                      <a:ln>
                        <a:noFill/>
                      </a:ln>
                    </p:spPr>
                  </p:pic>
                </p:oleObj>
              </mc:Fallback>
            </mc:AlternateContent>
          </a:graphicData>
        </a:graphic>
      </p:graphicFrame>
      <p:sp>
        <p:nvSpPr>
          <p:cNvPr id="350234" name="Rectangle 26"/>
          <p:cNvSpPr>
            <a:spLocks noChangeArrowheads="1"/>
          </p:cNvSpPr>
          <p:nvPr/>
        </p:nvSpPr>
        <p:spPr bwMode="auto">
          <a:xfrm>
            <a:off x="1447800" y="5177632"/>
            <a:ext cx="1219200" cy="519112"/>
          </a:xfrm>
          <a:prstGeom prst="rect">
            <a:avLst/>
          </a:prstGeom>
          <a:noFill/>
          <a:ln w="9525">
            <a:noFill/>
            <a:miter lim="800000"/>
            <a:headEnd/>
            <a:tailEnd/>
          </a:ln>
        </p:spPr>
        <p:txBody>
          <a:bodyPr>
            <a:spAutoFit/>
          </a:bodyPr>
          <a:lstStyle/>
          <a:p>
            <a:pPr algn="l"/>
            <a:r>
              <a:rPr lang="zh-CN" altLang="en-US" sz="2800" dirty="0">
                <a:solidFill>
                  <a:schemeClr val="tx2"/>
                </a:solidFill>
              </a:rPr>
              <a:t>所以</a:t>
            </a:r>
            <a:endParaRPr lang="zh-CN" altLang="en-US" sz="2800" dirty="0">
              <a:solidFill>
                <a:srgbClr val="0000FF"/>
              </a:solidFill>
              <a:ea typeface="黑体" pitchFamily="2" charset="-122"/>
            </a:endParaRPr>
          </a:p>
        </p:txBody>
      </p:sp>
      <p:graphicFrame>
        <p:nvGraphicFramePr>
          <p:cNvPr id="350235" name="Object 27"/>
          <p:cNvGraphicFramePr>
            <a:graphicFrameLocks noChangeAspect="1"/>
          </p:cNvGraphicFramePr>
          <p:nvPr>
            <p:extLst>
              <p:ext uri="{D42A27DB-BD31-4B8C-83A1-F6EECF244321}">
                <p14:modId xmlns:p14="http://schemas.microsoft.com/office/powerpoint/2010/main" val="2676831555"/>
              </p:ext>
            </p:extLst>
          </p:nvPr>
        </p:nvGraphicFramePr>
        <p:xfrm>
          <a:off x="2362200" y="5202238"/>
          <a:ext cx="2730500" cy="469900"/>
        </p:xfrm>
        <a:graphic>
          <a:graphicData uri="http://schemas.openxmlformats.org/presentationml/2006/ole">
            <mc:AlternateContent xmlns:mc="http://schemas.openxmlformats.org/markup-compatibility/2006">
              <mc:Choice xmlns:v="urn:schemas-microsoft-com:vml" Requires="v">
                <p:oleObj spid="_x0000_s25716" name="Equation" r:id="rId16" imgW="2730240" imgH="469800" progId="Equation.3">
                  <p:embed/>
                </p:oleObj>
              </mc:Choice>
              <mc:Fallback>
                <p:oleObj name="Equation" r:id="rId16" imgW="2730240" imgH="469800" progId="Equation.3">
                  <p:embed/>
                  <p:pic>
                    <p:nvPicPr>
                      <p:cNvPr id="0" name="Object 27"/>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362200" y="5202238"/>
                        <a:ext cx="2730500" cy="469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0236" name="Object 28"/>
          <p:cNvGraphicFramePr>
            <a:graphicFrameLocks noChangeAspect="1"/>
          </p:cNvGraphicFramePr>
          <p:nvPr>
            <p:extLst>
              <p:ext uri="{D42A27DB-BD31-4B8C-83A1-F6EECF244321}">
                <p14:modId xmlns:p14="http://schemas.microsoft.com/office/powerpoint/2010/main" val="3820089032"/>
              </p:ext>
            </p:extLst>
          </p:nvPr>
        </p:nvGraphicFramePr>
        <p:xfrm>
          <a:off x="5136934" y="5202238"/>
          <a:ext cx="1473200" cy="469900"/>
        </p:xfrm>
        <a:graphic>
          <a:graphicData uri="http://schemas.openxmlformats.org/presentationml/2006/ole">
            <mc:AlternateContent xmlns:mc="http://schemas.openxmlformats.org/markup-compatibility/2006">
              <mc:Choice xmlns:v="urn:schemas-microsoft-com:vml" Requires="v">
                <p:oleObj spid="_x0000_s25717" name="Equation" r:id="rId18" imgW="1473120" imgH="469800" progId="Equation.3">
                  <p:embed/>
                </p:oleObj>
              </mc:Choice>
              <mc:Fallback>
                <p:oleObj name="Equation" r:id="rId18" imgW="1473120" imgH="469800" progId="Equation.3">
                  <p:embed/>
                  <p:pic>
                    <p:nvPicPr>
                      <p:cNvPr id="0" name="Object 28"/>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136934" y="5202238"/>
                        <a:ext cx="1473200" cy="469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0237" name="Object 29"/>
          <p:cNvGraphicFramePr>
            <a:graphicFrameLocks noChangeAspect="1"/>
          </p:cNvGraphicFramePr>
          <p:nvPr>
            <p:extLst>
              <p:ext uri="{D42A27DB-BD31-4B8C-83A1-F6EECF244321}">
                <p14:modId xmlns:p14="http://schemas.microsoft.com/office/powerpoint/2010/main" val="2552501383"/>
              </p:ext>
            </p:extLst>
          </p:nvPr>
        </p:nvGraphicFramePr>
        <p:xfrm>
          <a:off x="6686281" y="5202238"/>
          <a:ext cx="800100" cy="393700"/>
        </p:xfrm>
        <a:graphic>
          <a:graphicData uri="http://schemas.openxmlformats.org/presentationml/2006/ole">
            <mc:AlternateContent xmlns:mc="http://schemas.openxmlformats.org/markup-compatibility/2006">
              <mc:Choice xmlns:v="urn:schemas-microsoft-com:vml" Requires="v">
                <p:oleObj spid="_x0000_s25718" name="Equation" r:id="rId20" imgW="799920" imgH="393480" progId="Equation.3">
                  <p:embed/>
                </p:oleObj>
              </mc:Choice>
              <mc:Fallback>
                <p:oleObj name="Equation" r:id="rId20" imgW="799920" imgH="393480" progId="Equation.3">
                  <p:embed/>
                  <p:pic>
                    <p:nvPicPr>
                      <p:cNvPr id="0" name="Object 29"/>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6686281" y="5202238"/>
                        <a:ext cx="800100"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50220"/>
                                        </p:tgtEl>
                                        <p:attrNameLst>
                                          <p:attrName>style.visibility</p:attrName>
                                        </p:attrNameLst>
                                      </p:cBhvr>
                                      <p:to>
                                        <p:strVal val="visible"/>
                                      </p:to>
                                    </p:set>
                                    <p:anim calcmode="lin" valueType="num">
                                      <p:cBhvr>
                                        <p:cTn id="7" dur="500" fill="hold"/>
                                        <p:tgtEl>
                                          <p:spTgt spid="350220"/>
                                        </p:tgtEl>
                                        <p:attrNameLst>
                                          <p:attrName>ppt_w</p:attrName>
                                        </p:attrNameLst>
                                      </p:cBhvr>
                                      <p:tavLst>
                                        <p:tav tm="0">
                                          <p:val>
                                            <p:fltVal val="0"/>
                                          </p:val>
                                        </p:tav>
                                        <p:tav tm="100000">
                                          <p:val>
                                            <p:strVal val="#ppt_w"/>
                                          </p:val>
                                        </p:tav>
                                      </p:tavLst>
                                    </p:anim>
                                    <p:anim calcmode="lin" valueType="num">
                                      <p:cBhvr>
                                        <p:cTn id="8" dur="500" fill="hold"/>
                                        <p:tgtEl>
                                          <p:spTgt spid="35022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350221"/>
                                        </p:tgtEl>
                                        <p:attrNameLst>
                                          <p:attrName>style.visibility</p:attrName>
                                        </p:attrNameLst>
                                      </p:cBhvr>
                                      <p:to>
                                        <p:strVal val="visible"/>
                                      </p:to>
                                    </p:set>
                                    <p:animEffect transition="in" filter="wipe(left)">
                                      <p:cBhvr>
                                        <p:cTn id="13" dur="500"/>
                                        <p:tgtEl>
                                          <p:spTgt spid="350221"/>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350222"/>
                                        </p:tgtEl>
                                        <p:attrNameLst>
                                          <p:attrName>style.visibility</p:attrName>
                                        </p:attrNameLst>
                                      </p:cBhvr>
                                      <p:to>
                                        <p:strVal val="visible"/>
                                      </p:to>
                                    </p:set>
                                    <p:animEffect transition="in" filter="box(in)">
                                      <p:cBhvr>
                                        <p:cTn id="18" dur="500"/>
                                        <p:tgtEl>
                                          <p:spTgt spid="350222"/>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50229"/>
                                        </p:tgtEl>
                                        <p:attrNameLst>
                                          <p:attrName>style.visibility</p:attrName>
                                        </p:attrNameLst>
                                      </p:cBhvr>
                                      <p:to>
                                        <p:strVal val="visible"/>
                                      </p:to>
                                    </p:set>
                                    <p:animEffect transition="in" filter="wipe(left)">
                                      <p:cBhvr>
                                        <p:cTn id="23" dur="500"/>
                                        <p:tgtEl>
                                          <p:spTgt spid="350229"/>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350223"/>
                                        </p:tgtEl>
                                        <p:attrNameLst>
                                          <p:attrName>style.visibility</p:attrName>
                                        </p:attrNameLst>
                                      </p:cBhvr>
                                      <p:to>
                                        <p:strVal val="visible"/>
                                      </p:to>
                                    </p:set>
                                    <p:animEffect transition="in" filter="wipe(left)">
                                      <p:cBhvr>
                                        <p:cTn id="28" dur="500"/>
                                        <p:tgtEl>
                                          <p:spTgt spid="350223"/>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350230"/>
                                        </p:tgtEl>
                                        <p:attrNameLst>
                                          <p:attrName>style.visibility</p:attrName>
                                        </p:attrNameLst>
                                      </p:cBhvr>
                                      <p:to>
                                        <p:strVal val="visible"/>
                                      </p:to>
                                    </p:set>
                                    <p:animEffect transition="in" filter="wipe(left)">
                                      <p:cBhvr>
                                        <p:cTn id="33" dur="500"/>
                                        <p:tgtEl>
                                          <p:spTgt spid="350230"/>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350231"/>
                                        </p:tgtEl>
                                        <p:attrNameLst>
                                          <p:attrName>style.visibility</p:attrName>
                                        </p:attrNameLst>
                                      </p:cBhvr>
                                      <p:to>
                                        <p:strVal val="visible"/>
                                      </p:to>
                                    </p:set>
                                    <p:animEffect transition="in" filter="wipe(left)">
                                      <p:cBhvr>
                                        <p:cTn id="38" dur="500"/>
                                        <p:tgtEl>
                                          <p:spTgt spid="350231"/>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350232"/>
                                        </p:tgtEl>
                                        <p:attrNameLst>
                                          <p:attrName>style.visibility</p:attrName>
                                        </p:attrNameLst>
                                      </p:cBhvr>
                                      <p:to>
                                        <p:strVal val="visible"/>
                                      </p:to>
                                    </p:set>
                                    <p:animEffect transition="in" filter="wipe(left)">
                                      <p:cBhvr>
                                        <p:cTn id="43" dur="500"/>
                                        <p:tgtEl>
                                          <p:spTgt spid="350232"/>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350234"/>
                                        </p:tgtEl>
                                        <p:attrNameLst>
                                          <p:attrName>style.visibility</p:attrName>
                                        </p:attrNameLst>
                                      </p:cBhvr>
                                      <p:to>
                                        <p:strVal val="visible"/>
                                      </p:to>
                                    </p:set>
                                    <p:animEffect transition="in" filter="wipe(left)">
                                      <p:cBhvr>
                                        <p:cTn id="48" dur="500"/>
                                        <p:tgtEl>
                                          <p:spTgt spid="350234"/>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350235"/>
                                        </p:tgtEl>
                                        <p:attrNameLst>
                                          <p:attrName>style.visibility</p:attrName>
                                        </p:attrNameLst>
                                      </p:cBhvr>
                                      <p:to>
                                        <p:strVal val="visible"/>
                                      </p:to>
                                    </p:set>
                                    <p:animEffect transition="in" filter="wipe(left)">
                                      <p:cBhvr>
                                        <p:cTn id="53" dur="500"/>
                                        <p:tgtEl>
                                          <p:spTgt spid="350235"/>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childTnLst>
                                    <p:set>
                                      <p:cBhvr>
                                        <p:cTn id="57" dur="1" fill="hold">
                                          <p:stCondLst>
                                            <p:cond delay="0"/>
                                          </p:stCondLst>
                                        </p:cTn>
                                        <p:tgtEl>
                                          <p:spTgt spid="350236"/>
                                        </p:tgtEl>
                                        <p:attrNameLst>
                                          <p:attrName>style.visibility</p:attrName>
                                        </p:attrNameLst>
                                      </p:cBhvr>
                                      <p:to>
                                        <p:strVal val="visible"/>
                                      </p:to>
                                    </p:set>
                                    <p:animEffect transition="in" filter="wipe(left)">
                                      <p:cBhvr>
                                        <p:cTn id="58" dur="500"/>
                                        <p:tgtEl>
                                          <p:spTgt spid="350236"/>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350237"/>
                                        </p:tgtEl>
                                        <p:attrNameLst>
                                          <p:attrName>style.visibility</p:attrName>
                                        </p:attrNameLst>
                                      </p:cBhvr>
                                      <p:to>
                                        <p:strVal val="visible"/>
                                      </p:to>
                                    </p:set>
                                    <p:animEffect transition="in" filter="wipe(left)">
                                      <p:cBhvr>
                                        <p:cTn id="63" dur="500"/>
                                        <p:tgtEl>
                                          <p:spTgt spid="3502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0220" grpId="0" autoUpdateAnimBg="0"/>
      <p:bldP spid="350221" grpId="0" autoUpdateAnimBg="0"/>
      <p:bldP spid="350229" grpId="0" autoUpdateAnimBg="0"/>
      <p:bldP spid="350230" grpId="0" autoUpdateAnimBg="0"/>
      <p:bldP spid="350234"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灯片编号占位符 1"/>
          <p:cNvSpPr>
            <a:spLocks noGrp="1"/>
          </p:cNvSpPr>
          <p:nvPr>
            <p:ph type="sldNum" sz="quarter" idx="12"/>
          </p:nvPr>
        </p:nvSpPr>
        <p:spPr/>
        <p:txBody>
          <a:bodyPr/>
          <a:lstStyle/>
          <a:p>
            <a:pPr>
              <a:defRPr/>
            </a:pPr>
            <a:fld id="{088CD7AD-EF0D-4A5D-914D-5176288CEB97}" type="slidenum">
              <a:rPr lang="en-US" altLang="zh-CN"/>
              <a:pPr>
                <a:defRPr/>
              </a:pPr>
              <a:t>33</a:t>
            </a:fld>
            <a:endParaRPr lang="en-US" altLang="zh-CN"/>
          </a:p>
        </p:txBody>
      </p:sp>
      <p:sp>
        <p:nvSpPr>
          <p:cNvPr id="29699" name="Rectangle 2"/>
          <p:cNvSpPr>
            <a:spLocks noChangeArrowheads="1"/>
          </p:cNvSpPr>
          <p:nvPr/>
        </p:nvSpPr>
        <p:spPr bwMode="auto">
          <a:xfrm>
            <a:off x="1552575" y="990600"/>
            <a:ext cx="1600200" cy="762000"/>
          </a:xfrm>
          <a:prstGeom prst="rect">
            <a:avLst/>
          </a:prstGeom>
          <a:noFill/>
          <a:ln w="57150">
            <a:noFill/>
            <a:miter lim="800000"/>
            <a:headEnd/>
            <a:tailEnd/>
          </a:ln>
        </p:spPr>
        <p:txBody>
          <a:bodyPr>
            <a:spAutoFit/>
          </a:bodyPr>
          <a:lstStyle/>
          <a:p>
            <a:pPr algn="l" eaLnBrk="0" hangingPunct="0"/>
            <a:r>
              <a:rPr lang="zh-CN" altLang="en-US" sz="4400">
                <a:latin typeface="黑体" pitchFamily="2" charset="-122"/>
                <a:ea typeface="黑体" pitchFamily="2" charset="-122"/>
              </a:rPr>
              <a:t>作业</a:t>
            </a:r>
          </a:p>
        </p:txBody>
      </p:sp>
      <p:sp>
        <p:nvSpPr>
          <p:cNvPr id="29700" name="Text Box 3"/>
          <p:cNvSpPr txBox="1">
            <a:spLocks noChangeArrowheads="1"/>
          </p:cNvSpPr>
          <p:nvPr/>
        </p:nvSpPr>
        <p:spPr bwMode="auto">
          <a:xfrm>
            <a:off x="1550988" y="1874838"/>
            <a:ext cx="1728787" cy="708025"/>
          </a:xfrm>
          <a:prstGeom prst="rect">
            <a:avLst/>
          </a:prstGeom>
          <a:noFill/>
          <a:ln w="19050">
            <a:noFill/>
            <a:miter lim="800000"/>
            <a:headEnd/>
            <a:tailEnd/>
          </a:ln>
        </p:spPr>
        <p:txBody>
          <a:bodyPr wrap="none" anchor="ctr">
            <a:spAutoFit/>
          </a:bodyPr>
          <a:lstStyle/>
          <a:p>
            <a:pPr>
              <a:spcBef>
                <a:spcPct val="50000"/>
              </a:spcBef>
            </a:pPr>
            <a:r>
              <a:rPr lang="zh-CN" altLang="en-US" sz="4000">
                <a:solidFill>
                  <a:schemeClr val="tx2"/>
                </a:solidFill>
                <a:latin typeface="黑体" pitchFamily="2" charset="-122"/>
                <a:ea typeface="黑体" pitchFamily="2" charset="-122"/>
              </a:rPr>
              <a:t>练习册</a:t>
            </a:r>
            <a:endParaRPr lang="en-US" altLang="zh-CN" sz="4000">
              <a:solidFill>
                <a:schemeClr val="tx2"/>
              </a:solidFill>
              <a:latin typeface="黑体" pitchFamily="2" charset="-122"/>
              <a:ea typeface="黑体" pitchFamily="2" charset="-122"/>
            </a:endParaRPr>
          </a:p>
        </p:txBody>
      </p:sp>
      <p:grpSp>
        <p:nvGrpSpPr>
          <p:cNvPr id="29701" name="Group 5"/>
          <p:cNvGrpSpPr>
            <a:grpSpLocks/>
          </p:cNvGrpSpPr>
          <p:nvPr/>
        </p:nvGrpSpPr>
        <p:grpSpPr bwMode="auto">
          <a:xfrm>
            <a:off x="76200" y="0"/>
            <a:ext cx="3124200" cy="452438"/>
            <a:chOff x="0" y="-39"/>
            <a:chExt cx="1968" cy="285"/>
          </a:xfrm>
        </p:grpSpPr>
        <p:grpSp>
          <p:nvGrpSpPr>
            <p:cNvPr id="29702" name="Group 6"/>
            <p:cNvGrpSpPr>
              <a:grpSpLocks/>
            </p:cNvGrpSpPr>
            <p:nvPr/>
          </p:nvGrpSpPr>
          <p:grpSpPr bwMode="auto">
            <a:xfrm>
              <a:off x="0" y="0"/>
              <a:ext cx="1968" cy="246"/>
              <a:chOff x="0" y="0"/>
              <a:chExt cx="1968" cy="246"/>
            </a:xfrm>
          </p:grpSpPr>
          <p:sp>
            <p:nvSpPr>
              <p:cNvPr id="29704" name="Line 7"/>
              <p:cNvSpPr>
                <a:spLocks noChangeShapeType="1"/>
              </p:cNvSpPr>
              <p:nvPr/>
            </p:nvSpPr>
            <p:spPr bwMode="auto">
              <a:xfrm>
                <a:off x="102" y="198"/>
                <a:ext cx="1866" cy="0"/>
              </a:xfrm>
              <a:prstGeom prst="line">
                <a:avLst/>
              </a:prstGeom>
              <a:noFill/>
              <a:ln w="28575">
                <a:solidFill>
                  <a:srgbClr val="0C2625"/>
                </a:solidFill>
                <a:round/>
                <a:headEnd/>
                <a:tailEnd/>
              </a:ln>
            </p:spPr>
            <p:txBody>
              <a:bodyPr/>
              <a:lstStyle/>
              <a:p>
                <a:endParaRPr lang="zh-CN" altLang="en-US"/>
              </a:p>
            </p:txBody>
          </p:sp>
          <p:pic>
            <p:nvPicPr>
              <p:cNvPr id="29705" name="Picture 8" descr="C:\Program Files\Common Files\Microsoft Shared\Clipart\themes1\Bullets\BD10263_.GIF"/>
              <p:cNvPicPr>
                <a:picLocks noChangeAspect="1" noChangeArrowheads="1"/>
              </p:cNvPicPr>
              <p:nvPr/>
            </p:nvPicPr>
            <p:blipFill>
              <a:blip r:embed="rId2"/>
              <a:srcRect/>
              <a:stretch>
                <a:fillRect/>
              </a:stretch>
            </p:blipFill>
            <p:spPr bwMode="auto">
              <a:xfrm>
                <a:off x="0" y="0"/>
                <a:ext cx="246" cy="246"/>
              </a:xfrm>
              <a:prstGeom prst="rect">
                <a:avLst/>
              </a:prstGeom>
              <a:noFill/>
              <a:ln w="9525">
                <a:noFill/>
                <a:miter lim="800000"/>
                <a:headEnd/>
                <a:tailEnd/>
              </a:ln>
            </p:spPr>
          </p:pic>
        </p:grpSp>
        <p:sp>
          <p:nvSpPr>
            <p:cNvPr id="29703" name="Rectangle 9"/>
            <p:cNvSpPr>
              <a:spLocks noChangeArrowheads="1"/>
            </p:cNvSpPr>
            <p:nvPr/>
          </p:nvSpPr>
          <p:spPr bwMode="auto">
            <a:xfrm>
              <a:off x="240" y="-39"/>
              <a:ext cx="1709" cy="231"/>
            </a:xfrm>
            <a:prstGeom prst="rect">
              <a:avLst/>
            </a:prstGeom>
            <a:noFill/>
            <a:ln w="57150">
              <a:noFill/>
              <a:miter lim="800000"/>
              <a:headEnd/>
              <a:tailEnd/>
            </a:ln>
          </p:spPr>
          <p:txBody>
            <a:bodyPr>
              <a:spAutoFit/>
            </a:bodyPr>
            <a:lstStyle/>
            <a:p>
              <a:pPr algn="l">
                <a:spcBef>
                  <a:spcPct val="50000"/>
                </a:spcBef>
              </a:pPr>
              <a:r>
                <a:rPr lang="zh-CN" altLang="en-US" sz="1800">
                  <a:solidFill>
                    <a:srgbClr val="0000FF"/>
                  </a:solidFill>
                  <a:latin typeface="幼圆" pitchFamily="49" charset="-122"/>
                  <a:ea typeface="幼圆" pitchFamily="49" charset="-122"/>
                </a:rPr>
                <a:t>数量积 向量积 </a:t>
              </a:r>
              <a:r>
                <a:rPr lang="zh-CN" altLang="en-US" sz="1800">
                  <a:solidFill>
                    <a:srgbClr val="FF0000"/>
                  </a:solidFill>
                  <a:latin typeface="幼圆" pitchFamily="49" charset="-122"/>
                  <a:ea typeface="幼圆" pitchFamily="49" charset="-122"/>
                </a:rPr>
                <a:t>*</a:t>
              </a:r>
              <a:r>
                <a:rPr lang="zh-CN" altLang="en-US" sz="1800">
                  <a:solidFill>
                    <a:srgbClr val="0000FF"/>
                  </a:solidFill>
                  <a:latin typeface="幼圆" pitchFamily="49" charset="-122"/>
                  <a:ea typeface="幼圆" pitchFamily="49" charset="-122"/>
                </a:rPr>
                <a:t>混合积</a:t>
              </a:r>
            </a:p>
          </p:txBody>
        </p:sp>
      </p:grpSp>
    </p:spTree>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灯片编号占位符 1"/>
          <p:cNvSpPr>
            <a:spLocks noGrp="1"/>
          </p:cNvSpPr>
          <p:nvPr>
            <p:ph type="sldNum" sz="quarter" idx="12"/>
          </p:nvPr>
        </p:nvSpPr>
        <p:spPr/>
        <p:txBody>
          <a:bodyPr/>
          <a:lstStyle/>
          <a:p>
            <a:pPr>
              <a:defRPr/>
            </a:pPr>
            <a:fld id="{120FE645-32F0-44D8-BE9B-E9CFE22B91F8}" type="slidenum">
              <a:rPr lang="en-US" altLang="zh-CN"/>
              <a:pPr>
                <a:defRPr/>
              </a:pPr>
              <a:t>4</a:t>
            </a:fld>
            <a:endParaRPr lang="en-US" altLang="zh-CN"/>
          </a:p>
        </p:txBody>
      </p:sp>
      <p:sp>
        <p:nvSpPr>
          <p:cNvPr id="3088" name="Text Box 2"/>
          <p:cNvSpPr txBox="1">
            <a:spLocks noChangeArrowheads="1"/>
          </p:cNvSpPr>
          <p:nvPr/>
        </p:nvSpPr>
        <p:spPr bwMode="auto">
          <a:xfrm>
            <a:off x="1219200" y="776288"/>
            <a:ext cx="2438400" cy="519112"/>
          </a:xfrm>
          <a:prstGeom prst="rect">
            <a:avLst/>
          </a:prstGeom>
          <a:noFill/>
          <a:ln w="57150">
            <a:noFill/>
            <a:miter lim="800000"/>
            <a:headEnd/>
            <a:tailEnd/>
          </a:ln>
        </p:spPr>
        <p:txBody>
          <a:bodyPr>
            <a:spAutoFit/>
          </a:bodyPr>
          <a:lstStyle/>
          <a:p>
            <a:pPr algn="l">
              <a:spcBef>
                <a:spcPct val="50000"/>
              </a:spcBef>
            </a:pPr>
            <a:r>
              <a:rPr lang="zh-CN" altLang="en-US" sz="2800"/>
              <a:t>数量积也称为</a:t>
            </a:r>
          </a:p>
        </p:txBody>
      </p:sp>
      <p:graphicFrame>
        <p:nvGraphicFramePr>
          <p:cNvPr id="351232" name="Object 1024"/>
          <p:cNvGraphicFramePr>
            <a:graphicFrameLocks noChangeAspect="1"/>
          </p:cNvGraphicFramePr>
          <p:nvPr/>
        </p:nvGraphicFramePr>
        <p:xfrm>
          <a:off x="1949450" y="1457325"/>
          <a:ext cx="3232150" cy="635000"/>
        </p:xfrm>
        <a:graphic>
          <a:graphicData uri="http://schemas.openxmlformats.org/presentationml/2006/ole">
            <mc:AlternateContent xmlns:mc="http://schemas.openxmlformats.org/markup-compatibility/2006">
              <mc:Choice xmlns:v="urn:schemas-microsoft-com:vml" Requires="v">
                <p:oleObj spid="_x0000_s3230" name="公式" r:id="rId3" imgW="1282680" imgH="253800" progId="Equation.3">
                  <p:embed/>
                </p:oleObj>
              </mc:Choice>
              <mc:Fallback>
                <p:oleObj name="公式" r:id="rId3" imgW="1282680" imgH="253800" progId="Equation.3">
                  <p:embed/>
                  <p:pic>
                    <p:nvPicPr>
                      <p:cNvPr id="0" name="Object 10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49450" y="1457325"/>
                        <a:ext cx="3232150" cy="635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 name="Group 4"/>
          <p:cNvGrpSpPr>
            <a:grpSpLocks/>
          </p:cNvGrpSpPr>
          <p:nvPr/>
        </p:nvGrpSpPr>
        <p:grpSpPr bwMode="auto">
          <a:xfrm>
            <a:off x="1187450" y="1482725"/>
            <a:ext cx="838200" cy="685800"/>
            <a:chOff x="720" y="2304"/>
            <a:chExt cx="528" cy="432"/>
          </a:xfrm>
        </p:grpSpPr>
        <p:sp>
          <p:nvSpPr>
            <p:cNvPr id="3102" name="Oval 5"/>
            <p:cNvSpPr>
              <a:spLocks noChangeArrowheads="1"/>
            </p:cNvSpPr>
            <p:nvPr/>
          </p:nvSpPr>
          <p:spPr bwMode="auto">
            <a:xfrm>
              <a:off x="720" y="2304"/>
              <a:ext cx="432" cy="432"/>
            </a:xfrm>
            <a:prstGeom prst="ellipse">
              <a:avLst/>
            </a:prstGeom>
            <a:gradFill rotWithShape="0">
              <a:gsLst>
                <a:gs pos="0">
                  <a:srgbClr val="FF0066"/>
                </a:gs>
                <a:gs pos="100000">
                  <a:srgbClr val="76002F"/>
                </a:gs>
              </a:gsLst>
              <a:path path="shape">
                <a:fillToRect l="50000" t="50000" r="50000" b="50000"/>
              </a:path>
            </a:gradFill>
            <a:ln w="38100">
              <a:noFill/>
              <a:round/>
              <a:headEnd/>
              <a:tailEnd/>
            </a:ln>
          </p:spPr>
          <p:txBody>
            <a:bodyPr wrap="none" anchor="ctr"/>
            <a:lstStyle/>
            <a:p>
              <a:endParaRPr lang="zh-CN" altLang="en-US"/>
            </a:p>
          </p:txBody>
        </p:sp>
        <p:sp>
          <p:nvSpPr>
            <p:cNvPr id="3103" name="Text Box 6"/>
            <p:cNvSpPr txBox="1">
              <a:spLocks noChangeArrowheads="1"/>
            </p:cNvSpPr>
            <p:nvPr/>
          </p:nvSpPr>
          <p:spPr bwMode="auto">
            <a:xfrm>
              <a:off x="768" y="2304"/>
              <a:ext cx="480" cy="327"/>
            </a:xfrm>
            <a:prstGeom prst="rect">
              <a:avLst/>
            </a:prstGeom>
            <a:noFill/>
            <a:ln w="57150">
              <a:noFill/>
              <a:miter lim="800000"/>
              <a:headEnd/>
              <a:tailEnd/>
            </a:ln>
          </p:spPr>
          <p:txBody>
            <a:bodyPr>
              <a:spAutoFit/>
            </a:bodyPr>
            <a:lstStyle/>
            <a:p>
              <a:pPr algn="l">
                <a:spcBef>
                  <a:spcPct val="50000"/>
                </a:spcBef>
              </a:pPr>
              <a:r>
                <a:rPr lang="zh-CN" altLang="en-US" sz="2800">
                  <a:solidFill>
                    <a:schemeClr val="bg1"/>
                  </a:solidFill>
                </a:rPr>
                <a:t>注</a:t>
              </a:r>
              <a:endParaRPr lang="zh-CN" altLang="en-US" sz="2800">
                <a:solidFill>
                  <a:srgbClr val="FF3300"/>
                </a:solidFill>
              </a:endParaRPr>
            </a:p>
          </p:txBody>
        </p:sp>
      </p:grpSp>
      <p:graphicFrame>
        <p:nvGraphicFramePr>
          <p:cNvPr id="351233" name="Object 1025"/>
          <p:cNvGraphicFramePr>
            <a:graphicFrameLocks noChangeAspect="1"/>
          </p:cNvGraphicFramePr>
          <p:nvPr/>
        </p:nvGraphicFramePr>
        <p:xfrm>
          <a:off x="2673350" y="2273300"/>
          <a:ext cx="1517650" cy="546100"/>
        </p:xfrm>
        <a:graphic>
          <a:graphicData uri="http://schemas.openxmlformats.org/presentationml/2006/ole">
            <mc:AlternateContent xmlns:mc="http://schemas.openxmlformats.org/markup-compatibility/2006">
              <mc:Choice xmlns:v="urn:schemas-microsoft-com:vml" Requires="v">
                <p:oleObj spid="_x0000_s3231" name="Equation" r:id="rId5" imgW="596880" imgH="215640" progId="Equation.3">
                  <p:embed/>
                </p:oleObj>
              </mc:Choice>
              <mc:Fallback>
                <p:oleObj name="Equation" r:id="rId5" imgW="596880" imgH="215640" progId="Equation.3">
                  <p:embed/>
                  <p:pic>
                    <p:nvPicPr>
                      <p:cNvPr id="0" name="Object 10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73350" y="2273300"/>
                        <a:ext cx="1517650"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1234" name="Object 1026"/>
          <p:cNvGraphicFramePr>
            <a:graphicFrameLocks noChangeAspect="1"/>
          </p:cNvGraphicFramePr>
          <p:nvPr/>
        </p:nvGraphicFramePr>
        <p:xfrm>
          <a:off x="2743200" y="2943225"/>
          <a:ext cx="1420813" cy="512763"/>
        </p:xfrm>
        <a:graphic>
          <a:graphicData uri="http://schemas.openxmlformats.org/presentationml/2006/ole">
            <mc:AlternateContent xmlns:mc="http://schemas.openxmlformats.org/markup-compatibility/2006">
              <mc:Choice xmlns:v="urn:schemas-microsoft-com:vml" Requires="v">
                <p:oleObj spid="_x0000_s3232" name="Equation" r:id="rId7" imgW="558720" imgH="203040" progId="Equation.3">
                  <p:embed/>
                </p:oleObj>
              </mc:Choice>
              <mc:Fallback>
                <p:oleObj name="Equation" r:id="rId7" imgW="558720" imgH="203040" progId="Equation.3">
                  <p:embed/>
                  <p:pic>
                    <p:nvPicPr>
                      <p:cNvPr id="0" name="Object 102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43200" y="2943225"/>
                        <a:ext cx="1420813" cy="512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6425" name="Text Box 9"/>
          <p:cNvSpPr txBox="1">
            <a:spLocks noChangeArrowheads="1"/>
          </p:cNvSpPr>
          <p:nvPr/>
        </p:nvSpPr>
        <p:spPr bwMode="auto">
          <a:xfrm>
            <a:off x="1263650" y="3581400"/>
            <a:ext cx="3613150" cy="579438"/>
          </a:xfrm>
          <a:prstGeom prst="rect">
            <a:avLst/>
          </a:prstGeom>
          <a:noFill/>
          <a:ln w="9525">
            <a:noFill/>
            <a:miter lim="800000"/>
            <a:headEnd/>
            <a:tailEnd/>
          </a:ln>
        </p:spPr>
        <p:txBody>
          <a:bodyPr>
            <a:spAutoFit/>
          </a:bodyPr>
          <a:lstStyle/>
          <a:p>
            <a:pPr algn="l">
              <a:spcBef>
                <a:spcPct val="50000"/>
              </a:spcBef>
            </a:pPr>
            <a:r>
              <a:rPr lang="zh-CN" altLang="en-US" sz="2800">
                <a:solidFill>
                  <a:schemeClr val="accent2"/>
                </a:solidFill>
              </a:rPr>
              <a:t>关于数量积的说明</a:t>
            </a:r>
            <a:r>
              <a:rPr lang="zh-CN" altLang="en-US" sz="3200">
                <a:solidFill>
                  <a:schemeClr val="accent2"/>
                </a:solidFill>
              </a:rPr>
              <a:t>：</a:t>
            </a:r>
            <a:endParaRPr lang="zh-CN" altLang="en-US" sz="2800"/>
          </a:p>
        </p:txBody>
      </p:sp>
      <p:graphicFrame>
        <p:nvGraphicFramePr>
          <p:cNvPr id="351235" name="Object 1027"/>
          <p:cNvGraphicFramePr>
            <a:graphicFrameLocks noChangeAspect="1"/>
          </p:cNvGraphicFramePr>
          <p:nvPr/>
        </p:nvGraphicFramePr>
        <p:xfrm>
          <a:off x="1752600" y="4267200"/>
          <a:ext cx="2044700" cy="566738"/>
        </p:xfrm>
        <a:graphic>
          <a:graphicData uri="http://schemas.openxmlformats.org/presentationml/2006/ole">
            <mc:AlternateContent xmlns:mc="http://schemas.openxmlformats.org/markup-compatibility/2006">
              <mc:Choice xmlns:v="urn:schemas-microsoft-com:vml" Requires="v">
                <p:oleObj spid="_x0000_s3233" name="Equation" r:id="rId9" imgW="825480" imgH="228600" progId="Equation.3">
                  <p:embed/>
                </p:oleObj>
              </mc:Choice>
              <mc:Fallback>
                <p:oleObj name="Equation" r:id="rId9" imgW="825480" imgH="228600" progId="Equation.3">
                  <p:embed/>
                  <p:pic>
                    <p:nvPicPr>
                      <p:cNvPr id="0" name="Object 102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52600" y="4267200"/>
                        <a:ext cx="2044700" cy="566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1236" name="Object 1028"/>
          <p:cNvGraphicFramePr>
            <a:graphicFrameLocks noChangeAspect="1"/>
          </p:cNvGraphicFramePr>
          <p:nvPr/>
        </p:nvGraphicFramePr>
        <p:xfrm>
          <a:off x="1981200" y="5105400"/>
          <a:ext cx="1231900" cy="404813"/>
        </p:xfrm>
        <a:graphic>
          <a:graphicData uri="http://schemas.openxmlformats.org/presentationml/2006/ole">
            <mc:AlternateContent xmlns:mc="http://schemas.openxmlformats.org/markup-compatibility/2006">
              <mc:Choice xmlns:v="urn:schemas-microsoft-com:vml" Requires="v">
                <p:oleObj spid="_x0000_s3234" name="公式" r:id="rId11" imgW="1231560" imgH="406080" progId="Equation.3">
                  <p:embed/>
                </p:oleObj>
              </mc:Choice>
              <mc:Fallback>
                <p:oleObj name="公式" r:id="rId11" imgW="1231560" imgH="406080" progId="Equation.3">
                  <p:embed/>
                  <p:pic>
                    <p:nvPicPr>
                      <p:cNvPr id="0" name="Object 102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981200" y="5105400"/>
                        <a:ext cx="1231900" cy="404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1237" name="Object 1029"/>
          <p:cNvGraphicFramePr>
            <a:graphicFrameLocks noChangeAspect="1"/>
          </p:cNvGraphicFramePr>
          <p:nvPr/>
        </p:nvGraphicFramePr>
        <p:xfrm>
          <a:off x="1981200" y="5715000"/>
          <a:ext cx="1371600" cy="444500"/>
        </p:xfrm>
        <a:graphic>
          <a:graphicData uri="http://schemas.openxmlformats.org/presentationml/2006/ole">
            <mc:AlternateContent xmlns:mc="http://schemas.openxmlformats.org/markup-compatibility/2006">
              <mc:Choice xmlns:v="urn:schemas-microsoft-com:vml" Requires="v">
                <p:oleObj spid="_x0000_s3235" name="Equation" r:id="rId13" imgW="545760" imgH="177480" progId="Equation.3">
                  <p:embed/>
                </p:oleObj>
              </mc:Choice>
              <mc:Fallback>
                <p:oleObj name="Equation" r:id="rId13" imgW="545760" imgH="177480" progId="Equation.3">
                  <p:embed/>
                  <p:pic>
                    <p:nvPicPr>
                      <p:cNvPr id="0" name="Object 102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981200" y="5715000"/>
                        <a:ext cx="1371600" cy="444500"/>
                      </a:xfrm>
                      <a:prstGeom prst="rect">
                        <a:avLst/>
                      </a:prstGeom>
                      <a:noFill/>
                      <a:extLst>
                        <a:ext uri="{909E8E84-426E-40DD-AFC4-6F175D3DCCD1}">
                          <a14:hiddenFill xmlns:a14="http://schemas.microsoft.com/office/drawing/2010/main">
                            <a:solidFill>
                              <a:srgbClr val="FFD9FF"/>
                            </a:solidFill>
                          </a14:hiddenFill>
                        </a:ext>
                      </a:extLst>
                    </p:spPr>
                  </p:pic>
                </p:oleObj>
              </mc:Fallback>
            </mc:AlternateContent>
          </a:graphicData>
        </a:graphic>
      </p:graphicFrame>
      <p:sp>
        <p:nvSpPr>
          <p:cNvPr id="316429" name="Rectangle 13"/>
          <p:cNvSpPr>
            <a:spLocks noChangeArrowheads="1"/>
          </p:cNvSpPr>
          <p:nvPr/>
        </p:nvSpPr>
        <p:spPr bwMode="auto">
          <a:xfrm>
            <a:off x="1295400" y="5029200"/>
            <a:ext cx="685800" cy="519113"/>
          </a:xfrm>
          <a:prstGeom prst="rect">
            <a:avLst/>
          </a:prstGeom>
          <a:noFill/>
          <a:ln w="9525">
            <a:noFill/>
            <a:miter lim="800000"/>
            <a:headEnd/>
            <a:tailEnd/>
          </a:ln>
        </p:spPr>
        <p:txBody>
          <a:bodyPr>
            <a:spAutoFit/>
          </a:bodyPr>
          <a:lstStyle/>
          <a:p>
            <a:pPr algn="l"/>
            <a:r>
              <a:rPr lang="zh-CN" altLang="en-US" sz="2800">
                <a:ea typeface="黑体" pitchFamily="2" charset="-122"/>
              </a:rPr>
              <a:t>证</a:t>
            </a:r>
            <a:endParaRPr lang="zh-CN" altLang="en-US" sz="2800"/>
          </a:p>
        </p:txBody>
      </p:sp>
      <p:sp>
        <p:nvSpPr>
          <p:cNvPr id="316430" name="Rectangle 14"/>
          <p:cNvSpPr>
            <a:spLocks noChangeArrowheads="1"/>
          </p:cNvSpPr>
          <p:nvPr/>
        </p:nvSpPr>
        <p:spPr bwMode="auto">
          <a:xfrm>
            <a:off x="3352800" y="815975"/>
            <a:ext cx="1978025" cy="519113"/>
          </a:xfrm>
          <a:prstGeom prst="rect">
            <a:avLst/>
          </a:prstGeom>
          <a:noFill/>
          <a:ln w="57150">
            <a:noFill/>
            <a:miter lim="800000"/>
            <a:headEnd/>
            <a:tailEnd/>
          </a:ln>
        </p:spPr>
        <p:txBody>
          <a:bodyPr wrap="none">
            <a:spAutoFit/>
          </a:bodyPr>
          <a:lstStyle/>
          <a:p>
            <a:pPr algn="l">
              <a:spcBef>
                <a:spcPct val="50000"/>
              </a:spcBef>
            </a:pPr>
            <a:r>
              <a:rPr lang="en-US" altLang="zh-CN" sz="2800"/>
              <a:t>“</a:t>
            </a:r>
            <a:r>
              <a:rPr lang="zh-CN" altLang="en-US" sz="2800">
                <a:solidFill>
                  <a:schemeClr val="accent2"/>
                </a:solidFill>
              </a:rPr>
              <a:t>点积</a:t>
            </a:r>
            <a:r>
              <a:rPr lang="zh-CN" altLang="en-US" sz="2800"/>
              <a:t>”、</a:t>
            </a:r>
          </a:p>
        </p:txBody>
      </p:sp>
      <p:sp>
        <p:nvSpPr>
          <p:cNvPr id="316431" name="Rectangle 15"/>
          <p:cNvSpPr>
            <a:spLocks noChangeArrowheads="1"/>
          </p:cNvSpPr>
          <p:nvPr/>
        </p:nvSpPr>
        <p:spPr bwMode="auto">
          <a:xfrm>
            <a:off x="4921250" y="838200"/>
            <a:ext cx="1708150" cy="519113"/>
          </a:xfrm>
          <a:prstGeom prst="rect">
            <a:avLst/>
          </a:prstGeom>
          <a:noFill/>
          <a:ln w="57150">
            <a:noFill/>
            <a:miter lim="800000"/>
            <a:headEnd/>
            <a:tailEnd/>
          </a:ln>
        </p:spPr>
        <p:txBody>
          <a:bodyPr wrap="none">
            <a:spAutoFit/>
          </a:bodyPr>
          <a:lstStyle/>
          <a:p>
            <a:pPr algn="l">
              <a:spcBef>
                <a:spcPct val="50000"/>
              </a:spcBef>
            </a:pPr>
            <a:r>
              <a:rPr lang="en-US" altLang="zh-CN" sz="2800"/>
              <a:t>“</a:t>
            </a:r>
            <a:r>
              <a:rPr lang="zh-CN" altLang="en-US" sz="2800">
                <a:solidFill>
                  <a:schemeClr val="accent2"/>
                </a:solidFill>
              </a:rPr>
              <a:t>内积</a:t>
            </a:r>
            <a:r>
              <a:rPr lang="zh-CN" altLang="en-US" sz="2800"/>
              <a:t>”</a:t>
            </a:r>
            <a:r>
              <a:rPr lang="en-US" altLang="zh-CN" sz="2800"/>
              <a:t>.</a:t>
            </a:r>
          </a:p>
        </p:txBody>
      </p:sp>
      <p:sp>
        <p:nvSpPr>
          <p:cNvPr id="316432" name="Text Box 16"/>
          <p:cNvSpPr txBox="1">
            <a:spLocks noChangeArrowheads="1"/>
          </p:cNvSpPr>
          <p:nvPr/>
        </p:nvSpPr>
        <p:spPr bwMode="auto">
          <a:xfrm>
            <a:off x="1905000" y="2209800"/>
            <a:ext cx="990600" cy="519113"/>
          </a:xfrm>
          <a:prstGeom prst="rect">
            <a:avLst/>
          </a:prstGeom>
          <a:noFill/>
          <a:ln w="57150">
            <a:noFill/>
            <a:miter lim="800000"/>
            <a:headEnd/>
            <a:tailEnd/>
          </a:ln>
        </p:spPr>
        <p:txBody>
          <a:bodyPr>
            <a:spAutoFit/>
          </a:bodyPr>
          <a:lstStyle/>
          <a:p>
            <a:pPr algn="l" eaLnBrk="0" hangingPunct="0">
              <a:spcBef>
                <a:spcPct val="50000"/>
              </a:spcBef>
            </a:pPr>
            <a:r>
              <a:rPr lang="en-US" altLang="zh-CN" sz="2800">
                <a:solidFill>
                  <a:srgbClr val="0000FF"/>
                </a:solidFill>
              </a:rPr>
              <a:t>(1)</a:t>
            </a:r>
          </a:p>
        </p:txBody>
      </p:sp>
      <p:sp>
        <p:nvSpPr>
          <p:cNvPr id="316433" name="Text Box 17"/>
          <p:cNvSpPr txBox="1">
            <a:spLocks noChangeArrowheads="1"/>
          </p:cNvSpPr>
          <p:nvPr/>
        </p:nvSpPr>
        <p:spPr bwMode="auto">
          <a:xfrm>
            <a:off x="1905000" y="2909888"/>
            <a:ext cx="990600" cy="519112"/>
          </a:xfrm>
          <a:prstGeom prst="rect">
            <a:avLst/>
          </a:prstGeom>
          <a:noFill/>
          <a:ln w="57150">
            <a:noFill/>
            <a:miter lim="800000"/>
            <a:headEnd/>
            <a:tailEnd/>
          </a:ln>
        </p:spPr>
        <p:txBody>
          <a:bodyPr>
            <a:spAutoFit/>
          </a:bodyPr>
          <a:lstStyle/>
          <a:p>
            <a:pPr algn="l" eaLnBrk="0" hangingPunct="0">
              <a:spcBef>
                <a:spcPct val="50000"/>
              </a:spcBef>
            </a:pPr>
            <a:r>
              <a:rPr lang="en-US" altLang="zh-CN" sz="2800">
                <a:solidFill>
                  <a:srgbClr val="0000FF"/>
                </a:solidFill>
              </a:rPr>
              <a:t>(2)</a:t>
            </a:r>
          </a:p>
        </p:txBody>
      </p:sp>
      <p:graphicFrame>
        <p:nvGraphicFramePr>
          <p:cNvPr id="351238" name="Object 1030"/>
          <p:cNvGraphicFramePr>
            <a:graphicFrameLocks noChangeAspect="1"/>
          </p:cNvGraphicFramePr>
          <p:nvPr/>
        </p:nvGraphicFramePr>
        <p:xfrm>
          <a:off x="4114800" y="2362200"/>
          <a:ext cx="547688" cy="352425"/>
        </p:xfrm>
        <a:graphic>
          <a:graphicData uri="http://schemas.openxmlformats.org/presentationml/2006/ole">
            <mc:AlternateContent xmlns:mc="http://schemas.openxmlformats.org/markup-compatibility/2006">
              <mc:Choice xmlns:v="urn:schemas-microsoft-com:vml" Requires="v">
                <p:oleObj spid="_x0000_s3236" name="Equation" r:id="rId15" imgW="215640" imgH="139680" progId="Equation.3">
                  <p:embed/>
                </p:oleObj>
              </mc:Choice>
              <mc:Fallback>
                <p:oleObj name="Equation" r:id="rId15" imgW="215640" imgH="139680" progId="Equation.3">
                  <p:embed/>
                  <p:pic>
                    <p:nvPicPr>
                      <p:cNvPr id="0" name="Object 103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114800" y="2362200"/>
                        <a:ext cx="547688" cy="352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1239" name="Object 1031"/>
          <p:cNvGraphicFramePr>
            <a:graphicFrameLocks noChangeAspect="1"/>
          </p:cNvGraphicFramePr>
          <p:nvPr/>
        </p:nvGraphicFramePr>
        <p:xfrm>
          <a:off x="4648200" y="2168525"/>
          <a:ext cx="1311275" cy="606425"/>
        </p:xfrm>
        <a:graphic>
          <a:graphicData uri="http://schemas.openxmlformats.org/presentationml/2006/ole">
            <mc:AlternateContent xmlns:mc="http://schemas.openxmlformats.org/markup-compatibility/2006">
              <mc:Choice xmlns:v="urn:schemas-microsoft-com:vml" Requires="v">
                <p:oleObj spid="_x0000_s3237" name="Equation" r:id="rId17" imgW="545760" imgH="253800" progId="Equation.3">
                  <p:embed/>
                </p:oleObj>
              </mc:Choice>
              <mc:Fallback>
                <p:oleObj name="Equation" r:id="rId17" imgW="545760" imgH="253800" progId="Equation.3">
                  <p:embed/>
                  <p:pic>
                    <p:nvPicPr>
                      <p:cNvPr id="0" name="Object 1031"/>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648200" y="2168525"/>
                        <a:ext cx="1311275" cy="606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1240" name="Object 1032"/>
          <p:cNvGraphicFramePr>
            <a:graphicFrameLocks noChangeAspect="1"/>
          </p:cNvGraphicFramePr>
          <p:nvPr/>
        </p:nvGraphicFramePr>
        <p:xfrm>
          <a:off x="4114800" y="3048000"/>
          <a:ext cx="549275" cy="352425"/>
        </p:xfrm>
        <a:graphic>
          <a:graphicData uri="http://schemas.openxmlformats.org/presentationml/2006/ole">
            <mc:AlternateContent xmlns:mc="http://schemas.openxmlformats.org/markup-compatibility/2006">
              <mc:Choice xmlns:v="urn:schemas-microsoft-com:vml" Requires="v">
                <p:oleObj spid="_x0000_s3238" name="Equation" r:id="rId19" imgW="215640" imgH="139680" progId="Equation.3">
                  <p:embed/>
                </p:oleObj>
              </mc:Choice>
              <mc:Fallback>
                <p:oleObj name="Equation" r:id="rId19" imgW="215640" imgH="139680" progId="Equation.3">
                  <p:embed/>
                  <p:pic>
                    <p:nvPicPr>
                      <p:cNvPr id="0" name="Object 103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114800" y="3048000"/>
                        <a:ext cx="549275" cy="352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1241" name="Object 1033"/>
          <p:cNvGraphicFramePr>
            <a:graphicFrameLocks noChangeAspect="1"/>
          </p:cNvGraphicFramePr>
          <p:nvPr/>
        </p:nvGraphicFramePr>
        <p:xfrm>
          <a:off x="4630738" y="2819400"/>
          <a:ext cx="1389062" cy="577850"/>
        </p:xfrm>
        <a:graphic>
          <a:graphicData uri="http://schemas.openxmlformats.org/presentationml/2006/ole">
            <mc:AlternateContent xmlns:mc="http://schemas.openxmlformats.org/markup-compatibility/2006">
              <mc:Choice xmlns:v="urn:schemas-microsoft-com:vml" Requires="v">
                <p:oleObj spid="_x0000_s3239" name="Equation" r:id="rId21" imgW="545760" imgH="228600" progId="Equation.3">
                  <p:embed/>
                </p:oleObj>
              </mc:Choice>
              <mc:Fallback>
                <p:oleObj name="Equation" r:id="rId21" imgW="545760" imgH="228600" progId="Equation.3">
                  <p:embed/>
                  <p:pic>
                    <p:nvPicPr>
                      <p:cNvPr id="0" name="Object 1033"/>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4630738" y="2819400"/>
                        <a:ext cx="1389062" cy="577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1242" name="Object 1034"/>
          <p:cNvGraphicFramePr>
            <a:graphicFrameLocks noChangeAspect="1"/>
          </p:cNvGraphicFramePr>
          <p:nvPr/>
        </p:nvGraphicFramePr>
        <p:xfrm>
          <a:off x="3352800" y="5737225"/>
          <a:ext cx="2286000" cy="511175"/>
        </p:xfrm>
        <a:graphic>
          <a:graphicData uri="http://schemas.openxmlformats.org/presentationml/2006/ole">
            <mc:AlternateContent xmlns:mc="http://schemas.openxmlformats.org/markup-compatibility/2006">
              <mc:Choice xmlns:v="urn:schemas-microsoft-com:vml" Requires="v">
                <p:oleObj spid="_x0000_s3240" name="Equation" r:id="rId23" imgW="901440" imgH="203040" progId="Equation.3">
                  <p:embed/>
                </p:oleObj>
              </mc:Choice>
              <mc:Fallback>
                <p:oleObj name="Equation" r:id="rId23" imgW="901440" imgH="203040" progId="Equation.3">
                  <p:embed/>
                  <p:pic>
                    <p:nvPicPr>
                      <p:cNvPr id="0" name="Object 1034"/>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352800" y="5737225"/>
                        <a:ext cx="2286000" cy="511175"/>
                      </a:xfrm>
                      <a:prstGeom prst="rect">
                        <a:avLst/>
                      </a:prstGeom>
                      <a:noFill/>
                      <a:extLst>
                        <a:ext uri="{909E8E84-426E-40DD-AFC4-6F175D3DCCD1}">
                          <a14:hiddenFill xmlns:a14="http://schemas.microsoft.com/office/drawing/2010/main">
                            <a:solidFill>
                              <a:srgbClr val="FFD9FF"/>
                            </a:solidFill>
                          </a14:hiddenFill>
                        </a:ext>
                      </a:extLst>
                    </p:spPr>
                  </p:pic>
                </p:oleObj>
              </mc:Fallback>
            </mc:AlternateContent>
          </a:graphicData>
        </a:graphic>
      </p:graphicFrame>
      <p:graphicFrame>
        <p:nvGraphicFramePr>
          <p:cNvPr id="3085" name="Object 1035"/>
          <p:cNvGraphicFramePr>
            <a:graphicFrameLocks noChangeAspect="1"/>
          </p:cNvGraphicFramePr>
          <p:nvPr/>
        </p:nvGraphicFramePr>
        <p:xfrm>
          <a:off x="6267450" y="127000"/>
          <a:ext cx="2800350" cy="482600"/>
        </p:xfrm>
        <a:graphic>
          <a:graphicData uri="http://schemas.openxmlformats.org/presentationml/2006/ole">
            <mc:AlternateContent xmlns:mc="http://schemas.openxmlformats.org/markup-compatibility/2006">
              <mc:Choice xmlns:v="urn:schemas-microsoft-com:vml" Requires="v">
                <p:oleObj spid="_x0000_s3241" name="公式" r:id="rId25" imgW="2793960" imgH="482400" progId="Equation.3">
                  <p:embed/>
                </p:oleObj>
              </mc:Choice>
              <mc:Fallback>
                <p:oleObj name="公式" r:id="rId25" imgW="2793960" imgH="482400" progId="Equation.3">
                  <p:embed/>
                  <p:pic>
                    <p:nvPicPr>
                      <p:cNvPr id="0" name="Object 1035"/>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6267450" y="127000"/>
                        <a:ext cx="2800350" cy="482600"/>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D9FF"/>
                            </a:solidFill>
                          </a14:hiddenFill>
                        </a:ext>
                      </a:extLst>
                    </p:spPr>
                  </p:pic>
                </p:oleObj>
              </mc:Fallback>
            </mc:AlternateContent>
          </a:graphicData>
        </a:graphic>
      </p:graphicFrame>
      <p:graphicFrame>
        <p:nvGraphicFramePr>
          <p:cNvPr id="351244" name="Object 1036"/>
          <p:cNvGraphicFramePr>
            <a:graphicFrameLocks noChangeAspect="1"/>
          </p:cNvGraphicFramePr>
          <p:nvPr/>
        </p:nvGraphicFramePr>
        <p:xfrm>
          <a:off x="5638800" y="5681663"/>
          <a:ext cx="914400" cy="566737"/>
        </p:xfrm>
        <a:graphic>
          <a:graphicData uri="http://schemas.openxmlformats.org/presentationml/2006/ole">
            <mc:AlternateContent xmlns:mc="http://schemas.openxmlformats.org/markup-compatibility/2006">
              <mc:Choice xmlns:v="urn:schemas-microsoft-com:vml" Requires="v">
                <p:oleObj spid="_x0000_s3242" name="Equation" r:id="rId27" imgW="368280" imgH="228600" progId="Equation.3">
                  <p:embed/>
                </p:oleObj>
              </mc:Choice>
              <mc:Fallback>
                <p:oleObj name="Equation" r:id="rId27" imgW="368280" imgH="228600" progId="Equation.3">
                  <p:embed/>
                  <p:pic>
                    <p:nvPicPr>
                      <p:cNvPr id="0" name="Object 1036"/>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5638800" y="5681663"/>
                        <a:ext cx="914400" cy="566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6441" name="Text Box 25"/>
          <p:cNvSpPr txBox="1">
            <a:spLocks noChangeArrowheads="1"/>
          </p:cNvSpPr>
          <p:nvPr/>
        </p:nvSpPr>
        <p:spPr bwMode="auto">
          <a:xfrm>
            <a:off x="1295400" y="4281488"/>
            <a:ext cx="990600" cy="519112"/>
          </a:xfrm>
          <a:prstGeom prst="rect">
            <a:avLst/>
          </a:prstGeom>
          <a:noFill/>
          <a:ln w="57150">
            <a:noFill/>
            <a:miter lim="800000"/>
            <a:headEnd/>
            <a:tailEnd/>
          </a:ln>
        </p:spPr>
        <p:txBody>
          <a:bodyPr>
            <a:spAutoFit/>
          </a:bodyPr>
          <a:lstStyle/>
          <a:p>
            <a:pPr algn="l" eaLnBrk="0" hangingPunct="0">
              <a:spcBef>
                <a:spcPct val="50000"/>
              </a:spcBef>
            </a:pPr>
            <a:r>
              <a:rPr lang="en-US" altLang="zh-CN" sz="2800">
                <a:solidFill>
                  <a:srgbClr val="0000FF"/>
                </a:solidFill>
              </a:rPr>
              <a:t>(1)</a:t>
            </a:r>
          </a:p>
        </p:txBody>
      </p:sp>
      <p:grpSp>
        <p:nvGrpSpPr>
          <p:cNvPr id="3097" name="Group 26"/>
          <p:cNvGrpSpPr>
            <a:grpSpLocks/>
          </p:cNvGrpSpPr>
          <p:nvPr/>
        </p:nvGrpSpPr>
        <p:grpSpPr bwMode="auto">
          <a:xfrm>
            <a:off x="76200" y="-71438"/>
            <a:ext cx="3124200" cy="452438"/>
            <a:chOff x="0" y="-39"/>
            <a:chExt cx="1968" cy="285"/>
          </a:xfrm>
        </p:grpSpPr>
        <p:grpSp>
          <p:nvGrpSpPr>
            <p:cNvPr id="3098" name="Group 27"/>
            <p:cNvGrpSpPr>
              <a:grpSpLocks/>
            </p:cNvGrpSpPr>
            <p:nvPr/>
          </p:nvGrpSpPr>
          <p:grpSpPr bwMode="auto">
            <a:xfrm>
              <a:off x="0" y="0"/>
              <a:ext cx="1968" cy="246"/>
              <a:chOff x="0" y="0"/>
              <a:chExt cx="1968" cy="246"/>
            </a:xfrm>
          </p:grpSpPr>
          <p:sp>
            <p:nvSpPr>
              <p:cNvPr id="3100" name="Line 28"/>
              <p:cNvSpPr>
                <a:spLocks noChangeShapeType="1"/>
              </p:cNvSpPr>
              <p:nvPr/>
            </p:nvSpPr>
            <p:spPr bwMode="auto">
              <a:xfrm>
                <a:off x="102" y="198"/>
                <a:ext cx="1866" cy="0"/>
              </a:xfrm>
              <a:prstGeom prst="line">
                <a:avLst/>
              </a:prstGeom>
              <a:noFill/>
              <a:ln w="28575">
                <a:solidFill>
                  <a:srgbClr val="0C2625"/>
                </a:solidFill>
                <a:round/>
                <a:headEnd/>
                <a:tailEnd/>
              </a:ln>
            </p:spPr>
            <p:txBody>
              <a:bodyPr/>
              <a:lstStyle/>
              <a:p>
                <a:endParaRPr lang="zh-CN" altLang="en-US"/>
              </a:p>
            </p:txBody>
          </p:sp>
          <p:pic>
            <p:nvPicPr>
              <p:cNvPr id="3101" name="Picture 29" descr="C:\Program Files\Common Files\Microsoft Shared\Clipart\themes1\Bullets\BD10263_.GIF"/>
              <p:cNvPicPr>
                <a:picLocks noChangeAspect="1" noChangeArrowheads="1"/>
              </p:cNvPicPr>
              <p:nvPr/>
            </p:nvPicPr>
            <p:blipFill>
              <a:blip r:embed="rId29"/>
              <a:srcRect/>
              <a:stretch>
                <a:fillRect/>
              </a:stretch>
            </p:blipFill>
            <p:spPr bwMode="auto">
              <a:xfrm>
                <a:off x="0" y="0"/>
                <a:ext cx="246" cy="246"/>
              </a:xfrm>
              <a:prstGeom prst="rect">
                <a:avLst/>
              </a:prstGeom>
              <a:noFill/>
              <a:ln w="9525">
                <a:noFill/>
                <a:miter lim="800000"/>
                <a:headEnd/>
                <a:tailEnd/>
              </a:ln>
            </p:spPr>
          </p:pic>
        </p:grpSp>
        <p:sp>
          <p:nvSpPr>
            <p:cNvPr id="3099" name="Rectangle 30"/>
            <p:cNvSpPr>
              <a:spLocks noChangeArrowheads="1"/>
            </p:cNvSpPr>
            <p:nvPr/>
          </p:nvSpPr>
          <p:spPr bwMode="auto">
            <a:xfrm>
              <a:off x="240" y="-39"/>
              <a:ext cx="1709" cy="231"/>
            </a:xfrm>
            <a:prstGeom prst="rect">
              <a:avLst/>
            </a:prstGeom>
            <a:noFill/>
            <a:ln w="57150">
              <a:noFill/>
              <a:miter lim="800000"/>
              <a:headEnd/>
              <a:tailEnd/>
            </a:ln>
          </p:spPr>
          <p:txBody>
            <a:bodyPr>
              <a:spAutoFit/>
            </a:bodyPr>
            <a:lstStyle/>
            <a:p>
              <a:pPr algn="l">
                <a:spcBef>
                  <a:spcPct val="50000"/>
                </a:spcBef>
              </a:pPr>
              <a:r>
                <a:rPr lang="zh-CN" altLang="en-US" sz="1800">
                  <a:solidFill>
                    <a:srgbClr val="0000FF"/>
                  </a:solidFill>
                  <a:latin typeface="幼圆" pitchFamily="49" charset="-122"/>
                  <a:ea typeface="幼圆" pitchFamily="49" charset="-122"/>
                </a:rPr>
                <a:t>数量积 向量积 </a:t>
              </a:r>
              <a:r>
                <a:rPr lang="zh-CN" altLang="en-US" sz="1800">
                  <a:solidFill>
                    <a:srgbClr val="FF0000"/>
                  </a:solidFill>
                  <a:latin typeface="幼圆" pitchFamily="49" charset="-122"/>
                  <a:ea typeface="幼圆" pitchFamily="49" charset="-122"/>
                </a:rPr>
                <a:t>*</a:t>
              </a:r>
              <a:r>
                <a:rPr lang="zh-CN" altLang="en-US" sz="1800">
                  <a:solidFill>
                    <a:srgbClr val="0000FF"/>
                  </a:solidFill>
                  <a:latin typeface="幼圆" pitchFamily="49" charset="-122"/>
                  <a:ea typeface="幼圆" pitchFamily="49" charset="-122"/>
                </a:rPr>
                <a:t>混合积</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6430"/>
                                        </p:tgtEl>
                                        <p:attrNameLst>
                                          <p:attrName>style.visibility</p:attrName>
                                        </p:attrNameLst>
                                      </p:cBhvr>
                                      <p:to>
                                        <p:strVal val="visible"/>
                                      </p:to>
                                    </p:set>
                                    <p:animEffect transition="in" filter="wipe(left)">
                                      <p:cBhvr>
                                        <p:cTn id="7" dur="500"/>
                                        <p:tgtEl>
                                          <p:spTgt spid="31643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6431"/>
                                        </p:tgtEl>
                                        <p:attrNameLst>
                                          <p:attrName>style.visibility</p:attrName>
                                        </p:attrNameLst>
                                      </p:cBhvr>
                                      <p:to>
                                        <p:strVal val="visible"/>
                                      </p:to>
                                    </p:set>
                                    <p:animEffect transition="in" filter="wipe(left)">
                                      <p:cBhvr>
                                        <p:cTn id="12" dur="500"/>
                                        <p:tgtEl>
                                          <p:spTgt spid="31643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left)">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51232"/>
                                        </p:tgtEl>
                                        <p:attrNameLst>
                                          <p:attrName>style.visibility</p:attrName>
                                        </p:attrNameLst>
                                      </p:cBhvr>
                                      <p:to>
                                        <p:strVal val="visible"/>
                                      </p:to>
                                    </p:set>
                                    <p:animEffect transition="in" filter="wipe(left)">
                                      <p:cBhvr>
                                        <p:cTn id="22" dur="500"/>
                                        <p:tgtEl>
                                          <p:spTgt spid="35123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16432"/>
                                        </p:tgtEl>
                                        <p:attrNameLst>
                                          <p:attrName>style.visibility</p:attrName>
                                        </p:attrNameLst>
                                      </p:cBhvr>
                                      <p:to>
                                        <p:strVal val="visible"/>
                                      </p:to>
                                    </p:set>
                                    <p:animEffect transition="in" filter="wipe(left)">
                                      <p:cBhvr>
                                        <p:cTn id="27" dur="500"/>
                                        <p:tgtEl>
                                          <p:spTgt spid="31643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51233"/>
                                        </p:tgtEl>
                                        <p:attrNameLst>
                                          <p:attrName>style.visibility</p:attrName>
                                        </p:attrNameLst>
                                      </p:cBhvr>
                                      <p:to>
                                        <p:strVal val="visible"/>
                                      </p:to>
                                    </p:set>
                                    <p:animEffect transition="in" filter="wipe(left)">
                                      <p:cBhvr>
                                        <p:cTn id="32" dur="500"/>
                                        <p:tgtEl>
                                          <p:spTgt spid="35123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51238"/>
                                        </p:tgtEl>
                                        <p:attrNameLst>
                                          <p:attrName>style.visibility</p:attrName>
                                        </p:attrNameLst>
                                      </p:cBhvr>
                                      <p:to>
                                        <p:strVal val="visible"/>
                                      </p:to>
                                    </p:set>
                                    <p:animEffect transition="in" filter="wipe(left)">
                                      <p:cBhvr>
                                        <p:cTn id="37" dur="500"/>
                                        <p:tgtEl>
                                          <p:spTgt spid="35123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51239"/>
                                        </p:tgtEl>
                                        <p:attrNameLst>
                                          <p:attrName>style.visibility</p:attrName>
                                        </p:attrNameLst>
                                      </p:cBhvr>
                                      <p:to>
                                        <p:strVal val="visible"/>
                                      </p:to>
                                    </p:set>
                                    <p:animEffect transition="in" filter="wipe(left)">
                                      <p:cBhvr>
                                        <p:cTn id="42" dur="500"/>
                                        <p:tgtEl>
                                          <p:spTgt spid="351239"/>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16433"/>
                                        </p:tgtEl>
                                        <p:attrNameLst>
                                          <p:attrName>style.visibility</p:attrName>
                                        </p:attrNameLst>
                                      </p:cBhvr>
                                      <p:to>
                                        <p:strVal val="visible"/>
                                      </p:to>
                                    </p:set>
                                    <p:animEffect transition="in" filter="wipe(left)">
                                      <p:cBhvr>
                                        <p:cTn id="47" dur="500"/>
                                        <p:tgtEl>
                                          <p:spTgt spid="31643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351234"/>
                                        </p:tgtEl>
                                        <p:attrNameLst>
                                          <p:attrName>style.visibility</p:attrName>
                                        </p:attrNameLst>
                                      </p:cBhvr>
                                      <p:to>
                                        <p:strVal val="visible"/>
                                      </p:to>
                                    </p:set>
                                    <p:animEffect transition="in" filter="wipe(left)">
                                      <p:cBhvr>
                                        <p:cTn id="52" dur="500"/>
                                        <p:tgtEl>
                                          <p:spTgt spid="351234"/>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351240"/>
                                        </p:tgtEl>
                                        <p:attrNameLst>
                                          <p:attrName>style.visibility</p:attrName>
                                        </p:attrNameLst>
                                      </p:cBhvr>
                                      <p:to>
                                        <p:strVal val="visible"/>
                                      </p:to>
                                    </p:set>
                                    <p:animEffect transition="in" filter="wipe(left)">
                                      <p:cBhvr>
                                        <p:cTn id="57" dur="500"/>
                                        <p:tgtEl>
                                          <p:spTgt spid="351240"/>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351241"/>
                                        </p:tgtEl>
                                        <p:attrNameLst>
                                          <p:attrName>style.visibility</p:attrName>
                                        </p:attrNameLst>
                                      </p:cBhvr>
                                      <p:to>
                                        <p:strVal val="visible"/>
                                      </p:to>
                                    </p:set>
                                    <p:animEffect transition="in" filter="wipe(left)">
                                      <p:cBhvr>
                                        <p:cTn id="62" dur="500"/>
                                        <p:tgtEl>
                                          <p:spTgt spid="351241"/>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316425"/>
                                        </p:tgtEl>
                                        <p:attrNameLst>
                                          <p:attrName>style.visibility</p:attrName>
                                        </p:attrNameLst>
                                      </p:cBhvr>
                                      <p:to>
                                        <p:strVal val="visible"/>
                                      </p:to>
                                    </p:set>
                                    <p:animEffect transition="in" filter="wipe(left)">
                                      <p:cBhvr>
                                        <p:cTn id="67" dur="500"/>
                                        <p:tgtEl>
                                          <p:spTgt spid="316425"/>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316441"/>
                                        </p:tgtEl>
                                        <p:attrNameLst>
                                          <p:attrName>style.visibility</p:attrName>
                                        </p:attrNameLst>
                                      </p:cBhvr>
                                      <p:to>
                                        <p:strVal val="visible"/>
                                      </p:to>
                                    </p:set>
                                    <p:animEffect transition="in" filter="wipe(left)">
                                      <p:cBhvr>
                                        <p:cTn id="72" dur="500"/>
                                        <p:tgtEl>
                                          <p:spTgt spid="316441"/>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351235"/>
                                        </p:tgtEl>
                                        <p:attrNameLst>
                                          <p:attrName>style.visibility</p:attrName>
                                        </p:attrNameLst>
                                      </p:cBhvr>
                                      <p:to>
                                        <p:strVal val="visible"/>
                                      </p:to>
                                    </p:set>
                                    <p:animEffect transition="in" filter="wipe(left)">
                                      <p:cBhvr>
                                        <p:cTn id="77" dur="500"/>
                                        <p:tgtEl>
                                          <p:spTgt spid="351235"/>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316429"/>
                                        </p:tgtEl>
                                        <p:attrNameLst>
                                          <p:attrName>style.visibility</p:attrName>
                                        </p:attrNameLst>
                                      </p:cBhvr>
                                      <p:to>
                                        <p:strVal val="visible"/>
                                      </p:to>
                                    </p:set>
                                    <p:animEffect transition="in" filter="wipe(left)">
                                      <p:cBhvr>
                                        <p:cTn id="82" dur="500"/>
                                        <p:tgtEl>
                                          <p:spTgt spid="316429"/>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childTnLst>
                                    <p:set>
                                      <p:cBhvr>
                                        <p:cTn id="86" dur="1" fill="hold">
                                          <p:stCondLst>
                                            <p:cond delay="0"/>
                                          </p:stCondLst>
                                        </p:cTn>
                                        <p:tgtEl>
                                          <p:spTgt spid="351236"/>
                                        </p:tgtEl>
                                        <p:attrNameLst>
                                          <p:attrName>style.visibility</p:attrName>
                                        </p:attrNameLst>
                                      </p:cBhvr>
                                      <p:to>
                                        <p:strVal val="visible"/>
                                      </p:to>
                                    </p:set>
                                    <p:animEffect transition="in" filter="wipe(left)">
                                      <p:cBhvr>
                                        <p:cTn id="87" dur="500"/>
                                        <p:tgtEl>
                                          <p:spTgt spid="351236"/>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childTnLst>
                                    <p:set>
                                      <p:cBhvr>
                                        <p:cTn id="91" dur="1" fill="hold">
                                          <p:stCondLst>
                                            <p:cond delay="0"/>
                                          </p:stCondLst>
                                        </p:cTn>
                                        <p:tgtEl>
                                          <p:spTgt spid="351237"/>
                                        </p:tgtEl>
                                        <p:attrNameLst>
                                          <p:attrName>style.visibility</p:attrName>
                                        </p:attrNameLst>
                                      </p:cBhvr>
                                      <p:to>
                                        <p:strVal val="visible"/>
                                      </p:to>
                                    </p:set>
                                    <p:animEffect transition="in" filter="wipe(left)">
                                      <p:cBhvr>
                                        <p:cTn id="92" dur="500"/>
                                        <p:tgtEl>
                                          <p:spTgt spid="351237"/>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nodeType="clickEffect">
                                  <p:stCondLst>
                                    <p:cond delay="0"/>
                                  </p:stCondLst>
                                  <p:childTnLst>
                                    <p:set>
                                      <p:cBhvr>
                                        <p:cTn id="96" dur="1" fill="hold">
                                          <p:stCondLst>
                                            <p:cond delay="0"/>
                                          </p:stCondLst>
                                        </p:cTn>
                                        <p:tgtEl>
                                          <p:spTgt spid="351242"/>
                                        </p:tgtEl>
                                        <p:attrNameLst>
                                          <p:attrName>style.visibility</p:attrName>
                                        </p:attrNameLst>
                                      </p:cBhvr>
                                      <p:to>
                                        <p:strVal val="visible"/>
                                      </p:to>
                                    </p:set>
                                    <p:animEffect transition="in" filter="wipe(left)">
                                      <p:cBhvr>
                                        <p:cTn id="97" dur="500"/>
                                        <p:tgtEl>
                                          <p:spTgt spid="351242"/>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childTnLst>
                                    <p:set>
                                      <p:cBhvr>
                                        <p:cTn id="101" dur="1" fill="hold">
                                          <p:stCondLst>
                                            <p:cond delay="0"/>
                                          </p:stCondLst>
                                        </p:cTn>
                                        <p:tgtEl>
                                          <p:spTgt spid="351244"/>
                                        </p:tgtEl>
                                        <p:attrNameLst>
                                          <p:attrName>style.visibility</p:attrName>
                                        </p:attrNameLst>
                                      </p:cBhvr>
                                      <p:to>
                                        <p:strVal val="visible"/>
                                      </p:to>
                                    </p:set>
                                    <p:animEffect transition="in" filter="wipe(left)">
                                      <p:cBhvr>
                                        <p:cTn id="102" dur="500"/>
                                        <p:tgtEl>
                                          <p:spTgt spid="351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6425" grpId="0" autoUpdateAnimBg="0"/>
      <p:bldP spid="316429" grpId="0" autoUpdateAnimBg="0"/>
      <p:bldP spid="316430" grpId="0" autoUpdateAnimBg="0"/>
      <p:bldP spid="316431" grpId="0" autoUpdateAnimBg="0"/>
      <p:bldP spid="316432" grpId="0" autoUpdateAnimBg="0"/>
      <p:bldP spid="316433" grpId="0" autoUpdateAnimBg="0"/>
      <p:bldP spid="316441"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灯片编号占位符 1"/>
          <p:cNvSpPr>
            <a:spLocks noGrp="1"/>
          </p:cNvSpPr>
          <p:nvPr>
            <p:ph type="sldNum" sz="quarter" idx="12"/>
          </p:nvPr>
        </p:nvSpPr>
        <p:spPr/>
        <p:txBody>
          <a:bodyPr/>
          <a:lstStyle/>
          <a:p>
            <a:pPr>
              <a:defRPr/>
            </a:pPr>
            <a:fld id="{5CA551C7-0595-4FF5-AF22-4CF6FA37E97D}" type="slidenum">
              <a:rPr lang="en-US" altLang="zh-CN"/>
              <a:pPr>
                <a:defRPr/>
              </a:pPr>
              <a:t>5</a:t>
            </a:fld>
            <a:endParaRPr lang="en-US" altLang="zh-CN"/>
          </a:p>
        </p:txBody>
      </p:sp>
      <p:graphicFrame>
        <p:nvGraphicFramePr>
          <p:cNvPr id="317442" name="Object 2"/>
          <p:cNvGraphicFramePr>
            <a:graphicFrameLocks noChangeAspect="1"/>
          </p:cNvGraphicFramePr>
          <p:nvPr/>
        </p:nvGraphicFramePr>
        <p:xfrm>
          <a:off x="1614488" y="1868488"/>
          <a:ext cx="671512" cy="404812"/>
        </p:xfrm>
        <a:graphic>
          <a:graphicData uri="http://schemas.openxmlformats.org/presentationml/2006/ole">
            <mc:AlternateContent xmlns:mc="http://schemas.openxmlformats.org/markup-compatibility/2006">
              <mc:Choice xmlns:v="urn:schemas-microsoft-com:vml" Requires="v">
                <p:oleObj spid="_x0000_s4350" name="公式" r:id="rId3" imgW="672840" imgH="406080" progId="Equation.3">
                  <p:embed/>
                </p:oleObj>
              </mc:Choice>
              <mc:Fallback>
                <p:oleObj name="公式" r:id="rId3" imgW="672840" imgH="40608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4488" y="1868488"/>
                        <a:ext cx="671512" cy="404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443" name="Object 3"/>
          <p:cNvGraphicFramePr>
            <a:graphicFrameLocks noChangeAspect="1"/>
          </p:cNvGraphicFramePr>
          <p:nvPr/>
        </p:nvGraphicFramePr>
        <p:xfrm>
          <a:off x="2432050" y="1816100"/>
          <a:ext cx="1638300" cy="469900"/>
        </p:xfrm>
        <a:graphic>
          <a:graphicData uri="http://schemas.openxmlformats.org/presentationml/2006/ole">
            <mc:AlternateContent xmlns:mc="http://schemas.openxmlformats.org/markup-compatibility/2006">
              <mc:Choice xmlns:v="urn:schemas-microsoft-com:vml" Requires="v">
                <p:oleObj spid="_x0000_s4351" name="公式" r:id="rId5" imgW="1638000" imgH="469800" progId="Equation.3">
                  <p:embed/>
                </p:oleObj>
              </mc:Choice>
              <mc:Fallback>
                <p:oleObj name="公式" r:id="rId5" imgW="1638000" imgH="4698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2050" y="1816100"/>
                        <a:ext cx="1638300" cy="469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444" name="Object 4"/>
          <p:cNvGraphicFramePr>
            <a:graphicFrameLocks noChangeAspect="1"/>
          </p:cNvGraphicFramePr>
          <p:nvPr/>
        </p:nvGraphicFramePr>
        <p:xfrm>
          <a:off x="4184650" y="1868488"/>
          <a:ext cx="1092200" cy="404812"/>
        </p:xfrm>
        <a:graphic>
          <a:graphicData uri="http://schemas.openxmlformats.org/presentationml/2006/ole">
            <mc:AlternateContent xmlns:mc="http://schemas.openxmlformats.org/markup-compatibility/2006">
              <mc:Choice xmlns:v="urn:schemas-microsoft-com:vml" Requires="v">
                <p:oleObj spid="_x0000_s4352" name="公式" r:id="rId7" imgW="1091880" imgH="406080" progId="Equation.3">
                  <p:embed/>
                </p:oleObj>
              </mc:Choice>
              <mc:Fallback>
                <p:oleObj name="公式" r:id="rId7" imgW="1091880" imgH="406080" progId="Equation.3">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84650" y="1868488"/>
                        <a:ext cx="1092200" cy="404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445" name="Object 5"/>
          <p:cNvGraphicFramePr>
            <a:graphicFrameLocks noChangeAspect="1"/>
          </p:cNvGraphicFramePr>
          <p:nvPr/>
        </p:nvGraphicFramePr>
        <p:xfrm>
          <a:off x="5600700" y="1792288"/>
          <a:ext cx="1104900" cy="481012"/>
        </p:xfrm>
        <a:graphic>
          <a:graphicData uri="http://schemas.openxmlformats.org/presentationml/2006/ole">
            <mc:AlternateContent xmlns:mc="http://schemas.openxmlformats.org/markup-compatibility/2006">
              <mc:Choice xmlns:v="urn:schemas-microsoft-com:vml" Requires="v">
                <p:oleObj spid="_x0000_s4353" name="公式" r:id="rId9" imgW="1104840" imgH="482400" progId="Equation.3">
                  <p:embed/>
                </p:oleObj>
              </mc:Choice>
              <mc:Fallback>
                <p:oleObj name="公式" r:id="rId9" imgW="1104840" imgH="482400" progId="Equation.3">
                  <p:embed/>
                  <p:pic>
                    <p:nvPicPr>
                      <p:cNvPr id="0"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600700" y="1792288"/>
                        <a:ext cx="1104900" cy="481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446" name="Object 6"/>
          <p:cNvGraphicFramePr>
            <a:graphicFrameLocks noChangeAspect="1"/>
          </p:cNvGraphicFramePr>
          <p:nvPr/>
        </p:nvGraphicFramePr>
        <p:xfrm>
          <a:off x="2438400" y="2643188"/>
          <a:ext cx="1778000" cy="404812"/>
        </p:xfrm>
        <a:graphic>
          <a:graphicData uri="http://schemas.openxmlformats.org/presentationml/2006/ole">
            <mc:AlternateContent xmlns:mc="http://schemas.openxmlformats.org/markup-compatibility/2006">
              <mc:Choice xmlns:v="urn:schemas-microsoft-com:vml" Requires="v">
                <p:oleObj spid="_x0000_s4354" name="公式" r:id="rId11" imgW="1777680" imgH="406080" progId="Equation.3">
                  <p:embed/>
                </p:oleObj>
              </mc:Choice>
              <mc:Fallback>
                <p:oleObj name="公式" r:id="rId11" imgW="1777680" imgH="406080" progId="Equation.3">
                  <p:embed/>
                  <p:pic>
                    <p:nvPicPr>
                      <p:cNvPr id="0"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438400" y="2643188"/>
                        <a:ext cx="1778000" cy="404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447" name="Object 7"/>
          <p:cNvGraphicFramePr>
            <a:graphicFrameLocks noChangeAspect="1"/>
          </p:cNvGraphicFramePr>
          <p:nvPr/>
        </p:nvGraphicFramePr>
        <p:xfrm>
          <a:off x="4800600" y="2387600"/>
          <a:ext cx="1054100" cy="889000"/>
        </p:xfrm>
        <a:graphic>
          <a:graphicData uri="http://schemas.openxmlformats.org/presentationml/2006/ole">
            <mc:AlternateContent xmlns:mc="http://schemas.openxmlformats.org/markup-compatibility/2006">
              <mc:Choice xmlns:v="urn:schemas-microsoft-com:vml" Requires="v">
                <p:oleObj spid="_x0000_s4355" name="公式" r:id="rId13" imgW="1054080" imgH="888840" progId="Equation.3">
                  <p:embed/>
                </p:oleObj>
              </mc:Choice>
              <mc:Fallback>
                <p:oleObj name="公式" r:id="rId13" imgW="1054080" imgH="888840" progId="Equation.3">
                  <p:embed/>
                  <p:pic>
                    <p:nvPicPr>
                      <p:cNvPr id="0"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800600" y="2387600"/>
                        <a:ext cx="1054100" cy="889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448" name="Object 8"/>
          <p:cNvGraphicFramePr>
            <a:graphicFrameLocks noChangeAspect="1"/>
          </p:cNvGraphicFramePr>
          <p:nvPr/>
        </p:nvGraphicFramePr>
        <p:xfrm>
          <a:off x="6400800" y="2566988"/>
          <a:ext cx="787400" cy="404812"/>
        </p:xfrm>
        <a:graphic>
          <a:graphicData uri="http://schemas.openxmlformats.org/presentationml/2006/ole">
            <mc:AlternateContent xmlns:mc="http://schemas.openxmlformats.org/markup-compatibility/2006">
              <mc:Choice xmlns:v="urn:schemas-microsoft-com:vml" Requires="v">
                <p:oleObj spid="_x0000_s4356" name="公式" r:id="rId15" imgW="787320" imgH="406080" progId="Equation.3">
                  <p:embed/>
                </p:oleObj>
              </mc:Choice>
              <mc:Fallback>
                <p:oleObj name="公式" r:id="rId15" imgW="787320" imgH="406080" progId="Equation.3">
                  <p:embed/>
                  <p:pic>
                    <p:nvPicPr>
                      <p:cNvPr id="0" name="Object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400800" y="2566988"/>
                        <a:ext cx="787400" cy="404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449" name="Object 9"/>
          <p:cNvGraphicFramePr>
            <a:graphicFrameLocks noChangeAspect="1"/>
          </p:cNvGraphicFramePr>
          <p:nvPr/>
        </p:nvGraphicFramePr>
        <p:xfrm>
          <a:off x="1600200" y="3481388"/>
          <a:ext cx="671513" cy="404812"/>
        </p:xfrm>
        <a:graphic>
          <a:graphicData uri="http://schemas.openxmlformats.org/presentationml/2006/ole">
            <mc:AlternateContent xmlns:mc="http://schemas.openxmlformats.org/markup-compatibility/2006">
              <mc:Choice xmlns:v="urn:schemas-microsoft-com:vml" Requires="v">
                <p:oleObj spid="_x0000_s4357" name="公式" r:id="rId17" imgW="672840" imgH="406080" progId="Equation.3">
                  <p:embed/>
                </p:oleObj>
              </mc:Choice>
              <mc:Fallback>
                <p:oleObj name="公式" r:id="rId17" imgW="672840" imgH="406080" progId="Equation.3">
                  <p:embed/>
                  <p:pic>
                    <p:nvPicPr>
                      <p:cNvPr id="0" name="Object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600200" y="3481388"/>
                        <a:ext cx="671513" cy="404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450" name="Object 10"/>
          <p:cNvGraphicFramePr>
            <a:graphicFrameLocks noChangeAspect="1"/>
          </p:cNvGraphicFramePr>
          <p:nvPr/>
        </p:nvGraphicFramePr>
        <p:xfrm>
          <a:off x="2546350" y="3416300"/>
          <a:ext cx="1104900" cy="469900"/>
        </p:xfrm>
        <a:graphic>
          <a:graphicData uri="http://schemas.openxmlformats.org/presentationml/2006/ole">
            <mc:AlternateContent xmlns:mc="http://schemas.openxmlformats.org/markup-compatibility/2006">
              <mc:Choice xmlns:v="urn:schemas-microsoft-com:vml" Requires="v">
                <p:oleObj spid="_x0000_s4358" name="公式" r:id="rId19" imgW="1104840" imgH="469800" progId="Equation.3">
                  <p:embed/>
                </p:oleObj>
              </mc:Choice>
              <mc:Fallback>
                <p:oleObj name="公式" r:id="rId19" imgW="1104840" imgH="469800" progId="Equation.3">
                  <p:embed/>
                  <p:pic>
                    <p:nvPicPr>
                      <p:cNvPr id="0" name="Object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546350" y="3416300"/>
                        <a:ext cx="1104900" cy="469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451" name="Object 11"/>
          <p:cNvGraphicFramePr>
            <a:graphicFrameLocks noChangeAspect="1"/>
          </p:cNvGraphicFramePr>
          <p:nvPr/>
        </p:nvGraphicFramePr>
        <p:xfrm>
          <a:off x="3975100" y="3225800"/>
          <a:ext cx="1358900" cy="889000"/>
        </p:xfrm>
        <a:graphic>
          <a:graphicData uri="http://schemas.openxmlformats.org/presentationml/2006/ole">
            <mc:AlternateContent xmlns:mc="http://schemas.openxmlformats.org/markup-compatibility/2006">
              <mc:Choice xmlns:v="urn:schemas-microsoft-com:vml" Requires="v">
                <p:oleObj spid="_x0000_s4359" name="公式" r:id="rId21" imgW="1358640" imgH="888840" progId="Equation.3">
                  <p:embed/>
                </p:oleObj>
              </mc:Choice>
              <mc:Fallback>
                <p:oleObj name="公式" r:id="rId21" imgW="1358640" imgH="888840" progId="Equation.3">
                  <p:embed/>
                  <p:pic>
                    <p:nvPicPr>
                      <p:cNvPr id="0" name="Object 1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975100" y="3225800"/>
                        <a:ext cx="1358900" cy="889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452" name="Object 12"/>
          <p:cNvGraphicFramePr>
            <a:graphicFrameLocks noChangeAspect="1"/>
          </p:cNvGraphicFramePr>
          <p:nvPr/>
        </p:nvGraphicFramePr>
        <p:xfrm>
          <a:off x="5842000" y="3481388"/>
          <a:ext cx="1778000" cy="404812"/>
        </p:xfrm>
        <a:graphic>
          <a:graphicData uri="http://schemas.openxmlformats.org/presentationml/2006/ole">
            <mc:AlternateContent xmlns:mc="http://schemas.openxmlformats.org/markup-compatibility/2006">
              <mc:Choice xmlns:v="urn:schemas-microsoft-com:vml" Requires="v">
                <p:oleObj spid="_x0000_s4360" name="公式" r:id="rId23" imgW="1777680" imgH="406080" progId="Equation.3">
                  <p:embed/>
                </p:oleObj>
              </mc:Choice>
              <mc:Fallback>
                <p:oleObj name="公式" r:id="rId23" imgW="1777680" imgH="406080" progId="Equation.3">
                  <p:embed/>
                  <p:pic>
                    <p:nvPicPr>
                      <p:cNvPr id="0" name="Object 1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5842000" y="3481388"/>
                        <a:ext cx="1778000" cy="404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453" name="Object 13"/>
          <p:cNvGraphicFramePr>
            <a:graphicFrameLocks noChangeAspect="1"/>
          </p:cNvGraphicFramePr>
          <p:nvPr/>
        </p:nvGraphicFramePr>
        <p:xfrm>
          <a:off x="2641600" y="4243388"/>
          <a:ext cx="3454400" cy="481012"/>
        </p:xfrm>
        <a:graphic>
          <a:graphicData uri="http://schemas.openxmlformats.org/presentationml/2006/ole">
            <mc:AlternateContent xmlns:mc="http://schemas.openxmlformats.org/markup-compatibility/2006">
              <mc:Choice xmlns:v="urn:schemas-microsoft-com:vml" Requires="v">
                <p:oleObj spid="_x0000_s4361" name="公式" r:id="rId25" imgW="3454200" imgH="482400" progId="Equation.3">
                  <p:embed/>
                </p:oleObj>
              </mc:Choice>
              <mc:Fallback>
                <p:oleObj name="公式" r:id="rId25" imgW="3454200" imgH="482400" progId="Equation.3">
                  <p:embed/>
                  <p:pic>
                    <p:nvPicPr>
                      <p:cNvPr id="0" name="Object 1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2641600" y="4243388"/>
                        <a:ext cx="3454400" cy="481012"/>
                      </a:xfrm>
                      <a:prstGeom prst="rect">
                        <a:avLst/>
                      </a:prstGeom>
                      <a:noFill/>
                      <a:extLst>
                        <a:ext uri="{909E8E84-426E-40DD-AFC4-6F175D3DCCD1}">
                          <a14:hiddenFill xmlns:a14="http://schemas.microsoft.com/office/drawing/2010/main">
                            <a:solidFill>
                              <a:srgbClr val="FFD9FF"/>
                            </a:solidFill>
                          </a14:hiddenFill>
                        </a:ext>
                      </a:extLst>
                    </p:spPr>
                  </p:pic>
                </p:oleObj>
              </mc:Fallback>
            </mc:AlternateContent>
          </a:graphicData>
        </a:graphic>
      </p:graphicFrame>
      <p:sp>
        <p:nvSpPr>
          <p:cNvPr id="317454" name="Rectangle 14"/>
          <p:cNvSpPr>
            <a:spLocks noChangeArrowheads="1"/>
          </p:cNvSpPr>
          <p:nvPr/>
        </p:nvSpPr>
        <p:spPr bwMode="auto">
          <a:xfrm>
            <a:off x="1016000" y="1739900"/>
            <a:ext cx="736600" cy="519113"/>
          </a:xfrm>
          <a:prstGeom prst="rect">
            <a:avLst/>
          </a:prstGeom>
          <a:noFill/>
          <a:ln w="9525">
            <a:noFill/>
            <a:miter lim="800000"/>
            <a:headEnd/>
            <a:tailEnd/>
          </a:ln>
        </p:spPr>
        <p:txBody>
          <a:bodyPr>
            <a:spAutoFit/>
          </a:bodyPr>
          <a:lstStyle/>
          <a:p>
            <a:pPr algn="l"/>
            <a:r>
              <a:rPr lang="zh-CN" altLang="en-US" sz="2800">
                <a:ea typeface="黑体" pitchFamily="2" charset="-122"/>
              </a:rPr>
              <a:t>证</a:t>
            </a:r>
            <a:endParaRPr lang="zh-CN" altLang="en-US" sz="2800"/>
          </a:p>
        </p:txBody>
      </p:sp>
      <p:graphicFrame>
        <p:nvGraphicFramePr>
          <p:cNvPr id="317455" name="Object 15"/>
          <p:cNvGraphicFramePr>
            <a:graphicFrameLocks noChangeAspect="1"/>
          </p:cNvGraphicFramePr>
          <p:nvPr/>
        </p:nvGraphicFramePr>
        <p:xfrm>
          <a:off x="1524000" y="874713"/>
          <a:ext cx="1447800" cy="573087"/>
        </p:xfrm>
        <a:graphic>
          <a:graphicData uri="http://schemas.openxmlformats.org/presentationml/2006/ole">
            <mc:AlternateContent xmlns:mc="http://schemas.openxmlformats.org/markup-compatibility/2006">
              <mc:Choice xmlns:v="urn:schemas-microsoft-com:vml" Requires="v">
                <p:oleObj spid="_x0000_s4362" name="Equation" r:id="rId27" imgW="609480" imgH="241200" progId="Equation.3">
                  <p:embed/>
                </p:oleObj>
              </mc:Choice>
              <mc:Fallback>
                <p:oleObj name="Equation" r:id="rId27" imgW="609480" imgH="241200" progId="Equation.3">
                  <p:embed/>
                  <p:pic>
                    <p:nvPicPr>
                      <p:cNvPr id="0" name="Object 15"/>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1524000" y="874713"/>
                        <a:ext cx="1447800" cy="573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456" name="Object 16"/>
          <p:cNvGraphicFramePr>
            <a:graphicFrameLocks noChangeAspect="1"/>
          </p:cNvGraphicFramePr>
          <p:nvPr/>
        </p:nvGraphicFramePr>
        <p:xfrm>
          <a:off x="3048000" y="1066800"/>
          <a:ext cx="800100" cy="252413"/>
        </p:xfrm>
        <a:graphic>
          <a:graphicData uri="http://schemas.openxmlformats.org/presentationml/2006/ole">
            <mc:AlternateContent xmlns:mc="http://schemas.openxmlformats.org/markup-compatibility/2006">
              <mc:Choice xmlns:v="urn:schemas-microsoft-com:vml" Requires="v">
                <p:oleObj spid="_x0000_s4363" name="公式" r:id="rId29" imgW="799920" imgH="253800" progId="Equation.3">
                  <p:embed/>
                </p:oleObj>
              </mc:Choice>
              <mc:Fallback>
                <p:oleObj name="公式" r:id="rId29" imgW="799920" imgH="253800" progId="Equation.3">
                  <p:embed/>
                  <p:pic>
                    <p:nvPicPr>
                      <p:cNvPr id="0" name="Object 16"/>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3048000" y="1066800"/>
                        <a:ext cx="800100" cy="252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457" name="Object 17"/>
          <p:cNvGraphicFramePr>
            <a:graphicFrameLocks noChangeAspect="1"/>
          </p:cNvGraphicFramePr>
          <p:nvPr/>
        </p:nvGraphicFramePr>
        <p:xfrm>
          <a:off x="3962400" y="930275"/>
          <a:ext cx="787400" cy="404813"/>
        </p:xfrm>
        <a:graphic>
          <a:graphicData uri="http://schemas.openxmlformats.org/presentationml/2006/ole">
            <mc:AlternateContent xmlns:mc="http://schemas.openxmlformats.org/markup-compatibility/2006">
              <mc:Choice xmlns:v="urn:schemas-microsoft-com:vml" Requires="v">
                <p:oleObj spid="_x0000_s4364" name="公式" r:id="rId31" imgW="787320" imgH="406080" progId="Equation.3">
                  <p:embed/>
                </p:oleObj>
              </mc:Choice>
              <mc:Fallback>
                <p:oleObj name="公式" r:id="rId31" imgW="787320" imgH="406080" progId="Equation.3">
                  <p:embed/>
                  <p:pic>
                    <p:nvPicPr>
                      <p:cNvPr id="0" name="Object 17"/>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3962400" y="930275"/>
                        <a:ext cx="787400" cy="404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7458" name="Text Box 18"/>
          <p:cNvSpPr txBox="1">
            <a:spLocks noChangeArrowheads="1"/>
          </p:cNvSpPr>
          <p:nvPr/>
        </p:nvSpPr>
        <p:spPr bwMode="auto">
          <a:xfrm>
            <a:off x="4876800" y="914400"/>
            <a:ext cx="1676400" cy="519113"/>
          </a:xfrm>
          <a:prstGeom prst="rect">
            <a:avLst/>
          </a:prstGeom>
          <a:noFill/>
          <a:ln w="57150">
            <a:noFill/>
            <a:miter lim="800000"/>
            <a:headEnd/>
            <a:tailEnd/>
          </a:ln>
        </p:spPr>
        <p:txBody>
          <a:bodyPr>
            <a:spAutoFit/>
          </a:bodyPr>
          <a:lstStyle/>
          <a:p>
            <a:pPr algn="l">
              <a:spcBef>
                <a:spcPct val="50000"/>
              </a:spcBef>
            </a:pPr>
            <a:r>
              <a:rPr lang="zh-CN" altLang="en-US" sz="2800"/>
              <a:t>此时也称</a:t>
            </a:r>
            <a:endParaRPr lang="zh-CN" altLang="en-US" sz="2400" b="0"/>
          </a:p>
        </p:txBody>
      </p:sp>
      <p:graphicFrame>
        <p:nvGraphicFramePr>
          <p:cNvPr id="317460" name="Object 20"/>
          <p:cNvGraphicFramePr>
            <a:graphicFrameLocks noChangeAspect="1"/>
          </p:cNvGraphicFramePr>
          <p:nvPr/>
        </p:nvGraphicFramePr>
        <p:xfrm>
          <a:off x="4948238" y="5008563"/>
          <a:ext cx="1300162" cy="477837"/>
        </p:xfrm>
        <a:graphic>
          <a:graphicData uri="http://schemas.openxmlformats.org/presentationml/2006/ole">
            <mc:AlternateContent xmlns:mc="http://schemas.openxmlformats.org/markup-compatibility/2006">
              <mc:Choice xmlns:v="urn:schemas-microsoft-com:vml" Requires="v">
                <p:oleObj spid="_x0000_s4365" name="Equation" r:id="rId33" imgW="1231560" imgH="457200" progId="Equation.3">
                  <p:embed/>
                </p:oleObj>
              </mc:Choice>
              <mc:Fallback>
                <p:oleObj name="Equation" r:id="rId33" imgW="1231560" imgH="457200" progId="Equation.3">
                  <p:embed/>
                  <p:pic>
                    <p:nvPicPr>
                      <p:cNvPr id="0" name="Object 20"/>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4948238" y="5008563"/>
                        <a:ext cx="1300162" cy="477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22" name="Text Box 21"/>
          <p:cNvSpPr txBox="1">
            <a:spLocks noChangeArrowheads="1"/>
          </p:cNvSpPr>
          <p:nvPr/>
        </p:nvSpPr>
        <p:spPr bwMode="auto">
          <a:xfrm>
            <a:off x="1066800" y="914400"/>
            <a:ext cx="990600" cy="519113"/>
          </a:xfrm>
          <a:prstGeom prst="rect">
            <a:avLst/>
          </a:prstGeom>
          <a:noFill/>
          <a:ln w="57150">
            <a:noFill/>
            <a:miter lim="800000"/>
            <a:headEnd/>
            <a:tailEnd/>
          </a:ln>
        </p:spPr>
        <p:txBody>
          <a:bodyPr>
            <a:spAutoFit/>
          </a:bodyPr>
          <a:lstStyle/>
          <a:p>
            <a:pPr algn="l" eaLnBrk="0" hangingPunct="0">
              <a:spcBef>
                <a:spcPct val="50000"/>
              </a:spcBef>
            </a:pPr>
            <a:r>
              <a:rPr lang="en-US" altLang="zh-CN" sz="2800">
                <a:solidFill>
                  <a:srgbClr val="0000FF"/>
                </a:solidFill>
              </a:rPr>
              <a:t>(2)</a:t>
            </a:r>
          </a:p>
        </p:txBody>
      </p:sp>
      <p:graphicFrame>
        <p:nvGraphicFramePr>
          <p:cNvPr id="317462" name="Object 22"/>
          <p:cNvGraphicFramePr>
            <a:graphicFrameLocks noChangeAspect="1"/>
          </p:cNvGraphicFramePr>
          <p:nvPr/>
        </p:nvGraphicFramePr>
        <p:xfrm>
          <a:off x="6248400" y="965200"/>
          <a:ext cx="512763" cy="482600"/>
        </p:xfrm>
        <a:graphic>
          <a:graphicData uri="http://schemas.openxmlformats.org/presentationml/2006/ole">
            <mc:AlternateContent xmlns:mc="http://schemas.openxmlformats.org/markup-compatibility/2006">
              <mc:Choice xmlns:v="urn:schemas-microsoft-com:vml" Requires="v">
                <p:oleObj spid="_x0000_s4366" name="Equation" r:id="rId35" imgW="215640" imgH="203040" progId="Equation.3">
                  <p:embed/>
                </p:oleObj>
              </mc:Choice>
              <mc:Fallback>
                <p:oleObj name="Equation" r:id="rId35" imgW="215640" imgH="203040" progId="Equation.3">
                  <p:embed/>
                  <p:pic>
                    <p:nvPicPr>
                      <p:cNvPr id="0" name="Object 22"/>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6248400" y="965200"/>
                        <a:ext cx="512763"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463" name="Object 23"/>
          <p:cNvGraphicFramePr>
            <a:graphicFrameLocks noChangeAspect="1"/>
          </p:cNvGraphicFramePr>
          <p:nvPr/>
        </p:nvGraphicFramePr>
        <p:xfrm>
          <a:off x="7086600" y="914400"/>
          <a:ext cx="301625" cy="512763"/>
        </p:xfrm>
        <a:graphic>
          <a:graphicData uri="http://schemas.openxmlformats.org/presentationml/2006/ole">
            <mc:AlternateContent xmlns:mc="http://schemas.openxmlformats.org/markup-compatibility/2006">
              <mc:Choice xmlns:v="urn:schemas-microsoft-com:vml" Requires="v">
                <p:oleObj spid="_x0000_s4367" name="Equation" r:id="rId37" imgW="126720" imgH="215640" progId="Equation.3">
                  <p:embed/>
                </p:oleObj>
              </mc:Choice>
              <mc:Fallback>
                <p:oleObj name="Equation" r:id="rId37" imgW="126720" imgH="215640" progId="Equation.3">
                  <p:embed/>
                  <p:pic>
                    <p:nvPicPr>
                      <p:cNvPr id="0" name="Object 23"/>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7086600" y="914400"/>
                        <a:ext cx="301625" cy="512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7464" name="Rectangle 24"/>
          <p:cNvSpPr>
            <a:spLocks noChangeArrowheads="1"/>
          </p:cNvSpPr>
          <p:nvPr/>
        </p:nvSpPr>
        <p:spPr bwMode="auto">
          <a:xfrm>
            <a:off x="6629400" y="914400"/>
            <a:ext cx="1076325" cy="519113"/>
          </a:xfrm>
          <a:prstGeom prst="rect">
            <a:avLst/>
          </a:prstGeom>
          <a:noFill/>
          <a:ln w="57150">
            <a:noFill/>
            <a:miter lim="800000"/>
            <a:headEnd/>
            <a:tailEnd/>
          </a:ln>
        </p:spPr>
        <p:txBody>
          <a:bodyPr>
            <a:spAutoFit/>
          </a:bodyPr>
          <a:lstStyle/>
          <a:p>
            <a:pPr algn="l" eaLnBrk="0" hangingPunct="0"/>
            <a:r>
              <a:rPr lang="zh-CN" altLang="en-US" sz="2800"/>
              <a:t>与</a:t>
            </a:r>
          </a:p>
        </p:txBody>
      </p:sp>
      <p:sp>
        <p:nvSpPr>
          <p:cNvPr id="317465" name="Rectangle 25"/>
          <p:cNvSpPr>
            <a:spLocks noChangeArrowheads="1"/>
          </p:cNvSpPr>
          <p:nvPr/>
        </p:nvSpPr>
        <p:spPr bwMode="auto">
          <a:xfrm>
            <a:off x="7315200" y="914400"/>
            <a:ext cx="990600" cy="519113"/>
          </a:xfrm>
          <a:prstGeom prst="rect">
            <a:avLst/>
          </a:prstGeom>
          <a:noFill/>
          <a:ln w="57150">
            <a:noFill/>
            <a:miter lim="800000"/>
            <a:headEnd/>
            <a:tailEnd/>
          </a:ln>
        </p:spPr>
        <p:txBody>
          <a:bodyPr wrap="none">
            <a:spAutoFit/>
          </a:bodyPr>
          <a:lstStyle/>
          <a:p>
            <a:pPr algn="l" eaLnBrk="0" hangingPunct="0"/>
            <a:r>
              <a:rPr lang="zh-CN" altLang="en-US" sz="2800">
                <a:solidFill>
                  <a:srgbClr val="0000FF"/>
                </a:solidFill>
              </a:rPr>
              <a:t>正交</a:t>
            </a:r>
            <a:r>
              <a:rPr lang="en-US" altLang="zh-CN" sz="2800">
                <a:solidFill>
                  <a:srgbClr val="0000FF"/>
                </a:solidFill>
              </a:rPr>
              <a:t>.</a:t>
            </a:r>
          </a:p>
        </p:txBody>
      </p:sp>
      <p:sp>
        <p:nvSpPr>
          <p:cNvPr id="317466" name="Rectangle 26"/>
          <p:cNvSpPr>
            <a:spLocks noChangeArrowheads="1"/>
          </p:cNvSpPr>
          <p:nvPr/>
        </p:nvSpPr>
        <p:spPr bwMode="auto">
          <a:xfrm>
            <a:off x="990600" y="4891088"/>
            <a:ext cx="736600" cy="519112"/>
          </a:xfrm>
          <a:prstGeom prst="rect">
            <a:avLst/>
          </a:prstGeom>
          <a:noFill/>
          <a:ln w="9525">
            <a:noFill/>
            <a:miter lim="800000"/>
            <a:headEnd/>
            <a:tailEnd/>
          </a:ln>
        </p:spPr>
        <p:txBody>
          <a:bodyPr>
            <a:spAutoFit/>
          </a:bodyPr>
          <a:lstStyle/>
          <a:p>
            <a:pPr algn="l"/>
            <a:r>
              <a:rPr lang="zh-CN" altLang="en-US" sz="2800">
                <a:ea typeface="黑体" pitchFamily="2" charset="-122"/>
              </a:rPr>
              <a:t>例</a:t>
            </a:r>
            <a:endParaRPr lang="zh-CN" altLang="en-US" sz="2800"/>
          </a:p>
        </p:txBody>
      </p:sp>
      <p:graphicFrame>
        <p:nvGraphicFramePr>
          <p:cNvPr id="317467" name="Object 27"/>
          <p:cNvGraphicFramePr>
            <a:graphicFrameLocks noChangeAspect="1"/>
          </p:cNvGraphicFramePr>
          <p:nvPr/>
        </p:nvGraphicFramePr>
        <p:xfrm>
          <a:off x="6324600" y="5021263"/>
          <a:ext cx="1300163" cy="465137"/>
        </p:xfrm>
        <a:graphic>
          <a:graphicData uri="http://schemas.openxmlformats.org/presentationml/2006/ole">
            <mc:AlternateContent xmlns:mc="http://schemas.openxmlformats.org/markup-compatibility/2006">
              <mc:Choice xmlns:v="urn:schemas-microsoft-com:vml" Requires="v">
                <p:oleObj spid="_x0000_s4368" name="Equation" r:id="rId39" imgW="1269720" imgH="457200" progId="Equation.3">
                  <p:embed/>
                </p:oleObj>
              </mc:Choice>
              <mc:Fallback>
                <p:oleObj name="Equation" r:id="rId39" imgW="1269720" imgH="457200" progId="Equation.3">
                  <p:embed/>
                  <p:pic>
                    <p:nvPicPr>
                      <p:cNvPr id="0" name="Object 27"/>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6324600" y="5021263"/>
                        <a:ext cx="1300163" cy="465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468" name="Object 28"/>
          <p:cNvGraphicFramePr>
            <a:graphicFrameLocks noChangeAspect="1"/>
          </p:cNvGraphicFramePr>
          <p:nvPr/>
        </p:nvGraphicFramePr>
        <p:xfrm>
          <a:off x="4956175" y="5586413"/>
          <a:ext cx="1292225" cy="396875"/>
        </p:xfrm>
        <a:graphic>
          <a:graphicData uri="http://schemas.openxmlformats.org/presentationml/2006/ole">
            <mc:AlternateContent xmlns:mc="http://schemas.openxmlformats.org/markup-compatibility/2006">
              <mc:Choice xmlns:v="urn:schemas-microsoft-com:vml" Requires="v">
                <p:oleObj spid="_x0000_s4369" name="Equation" r:id="rId41" imgW="1231560" imgH="380880" progId="Equation.3">
                  <p:embed/>
                </p:oleObj>
              </mc:Choice>
              <mc:Fallback>
                <p:oleObj name="Equation" r:id="rId41" imgW="1231560" imgH="380880" progId="Equation.3">
                  <p:embed/>
                  <p:pic>
                    <p:nvPicPr>
                      <p:cNvPr id="0" name="Object 28"/>
                      <p:cNvPicPr>
                        <a:picLocks noChangeAspect="1" noChangeArrowheads="1"/>
                      </p:cNvPicPr>
                      <p:nvPr/>
                    </p:nvPicPr>
                    <p:blipFill>
                      <a:blip r:embed="rId42">
                        <a:extLst>
                          <a:ext uri="{28A0092B-C50C-407E-A947-70E740481C1C}">
                            <a14:useLocalDpi xmlns:a14="http://schemas.microsoft.com/office/drawing/2010/main" val="0"/>
                          </a:ext>
                        </a:extLst>
                      </a:blip>
                      <a:srcRect/>
                      <a:stretch>
                        <a:fillRect/>
                      </a:stretch>
                    </p:blipFill>
                    <p:spPr bwMode="auto">
                      <a:xfrm>
                        <a:off x="4956175" y="5586413"/>
                        <a:ext cx="1292225" cy="396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4126" name="Group 29"/>
          <p:cNvGrpSpPr>
            <a:grpSpLocks/>
          </p:cNvGrpSpPr>
          <p:nvPr/>
        </p:nvGrpSpPr>
        <p:grpSpPr bwMode="auto">
          <a:xfrm>
            <a:off x="76200" y="-76200"/>
            <a:ext cx="3124200" cy="452438"/>
            <a:chOff x="0" y="-39"/>
            <a:chExt cx="1968" cy="285"/>
          </a:xfrm>
        </p:grpSpPr>
        <p:grpSp>
          <p:nvGrpSpPr>
            <p:cNvPr id="4127" name="Group 30"/>
            <p:cNvGrpSpPr>
              <a:grpSpLocks/>
            </p:cNvGrpSpPr>
            <p:nvPr/>
          </p:nvGrpSpPr>
          <p:grpSpPr bwMode="auto">
            <a:xfrm>
              <a:off x="0" y="0"/>
              <a:ext cx="1968" cy="246"/>
              <a:chOff x="0" y="0"/>
              <a:chExt cx="1968" cy="246"/>
            </a:xfrm>
          </p:grpSpPr>
          <p:sp>
            <p:nvSpPr>
              <p:cNvPr id="4129" name="Line 31"/>
              <p:cNvSpPr>
                <a:spLocks noChangeShapeType="1"/>
              </p:cNvSpPr>
              <p:nvPr/>
            </p:nvSpPr>
            <p:spPr bwMode="auto">
              <a:xfrm>
                <a:off x="102" y="198"/>
                <a:ext cx="1866" cy="0"/>
              </a:xfrm>
              <a:prstGeom prst="line">
                <a:avLst/>
              </a:prstGeom>
              <a:noFill/>
              <a:ln w="28575">
                <a:solidFill>
                  <a:srgbClr val="0C2625"/>
                </a:solidFill>
                <a:round/>
                <a:headEnd/>
                <a:tailEnd/>
              </a:ln>
            </p:spPr>
            <p:txBody>
              <a:bodyPr/>
              <a:lstStyle/>
              <a:p>
                <a:endParaRPr lang="zh-CN" altLang="en-US"/>
              </a:p>
            </p:txBody>
          </p:sp>
          <p:pic>
            <p:nvPicPr>
              <p:cNvPr id="4130" name="Picture 32" descr="C:\Program Files\Common Files\Microsoft Shared\Clipart\themes1\Bullets\BD10263_.GIF"/>
              <p:cNvPicPr>
                <a:picLocks noChangeAspect="1" noChangeArrowheads="1"/>
              </p:cNvPicPr>
              <p:nvPr/>
            </p:nvPicPr>
            <p:blipFill>
              <a:blip r:embed="rId43"/>
              <a:srcRect/>
              <a:stretch>
                <a:fillRect/>
              </a:stretch>
            </p:blipFill>
            <p:spPr bwMode="auto">
              <a:xfrm>
                <a:off x="0" y="0"/>
                <a:ext cx="246" cy="246"/>
              </a:xfrm>
              <a:prstGeom prst="rect">
                <a:avLst/>
              </a:prstGeom>
              <a:noFill/>
              <a:ln w="9525">
                <a:noFill/>
                <a:miter lim="800000"/>
                <a:headEnd/>
                <a:tailEnd/>
              </a:ln>
            </p:spPr>
          </p:pic>
        </p:grpSp>
        <p:sp>
          <p:nvSpPr>
            <p:cNvPr id="4128" name="Rectangle 33"/>
            <p:cNvSpPr>
              <a:spLocks noChangeArrowheads="1"/>
            </p:cNvSpPr>
            <p:nvPr/>
          </p:nvSpPr>
          <p:spPr bwMode="auto">
            <a:xfrm>
              <a:off x="240" y="-39"/>
              <a:ext cx="1709" cy="231"/>
            </a:xfrm>
            <a:prstGeom prst="rect">
              <a:avLst/>
            </a:prstGeom>
            <a:noFill/>
            <a:ln w="57150">
              <a:noFill/>
              <a:miter lim="800000"/>
              <a:headEnd/>
              <a:tailEnd/>
            </a:ln>
          </p:spPr>
          <p:txBody>
            <a:bodyPr>
              <a:spAutoFit/>
            </a:bodyPr>
            <a:lstStyle/>
            <a:p>
              <a:pPr algn="l">
                <a:spcBef>
                  <a:spcPct val="50000"/>
                </a:spcBef>
              </a:pPr>
              <a:r>
                <a:rPr lang="zh-CN" altLang="en-US" sz="1800">
                  <a:solidFill>
                    <a:srgbClr val="0000FF"/>
                  </a:solidFill>
                  <a:latin typeface="幼圆" pitchFamily="49" charset="-122"/>
                  <a:ea typeface="幼圆" pitchFamily="49" charset="-122"/>
                </a:rPr>
                <a:t>数量积 向量积 </a:t>
              </a:r>
              <a:r>
                <a:rPr lang="zh-CN" altLang="en-US" sz="1800">
                  <a:solidFill>
                    <a:srgbClr val="FF0000"/>
                  </a:solidFill>
                  <a:latin typeface="幼圆" pitchFamily="49" charset="-122"/>
                  <a:ea typeface="幼圆" pitchFamily="49" charset="-122"/>
                </a:rPr>
                <a:t>*</a:t>
              </a:r>
              <a:r>
                <a:rPr lang="zh-CN" altLang="en-US" sz="1800">
                  <a:solidFill>
                    <a:srgbClr val="0000FF"/>
                  </a:solidFill>
                  <a:latin typeface="幼圆" pitchFamily="49" charset="-122"/>
                  <a:ea typeface="幼圆" pitchFamily="49" charset="-122"/>
                </a:rPr>
                <a:t>混合积</a:t>
              </a:r>
            </a:p>
          </p:txBody>
        </p:sp>
      </p:grpSp>
      <p:graphicFrame>
        <p:nvGraphicFramePr>
          <p:cNvPr id="35" name="Object 34"/>
          <p:cNvGraphicFramePr>
            <a:graphicFrameLocks noChangeAspect="1"/>
          </p:cNvGraphicFramePr>
          <p:nvPr/>
        </p:nvGraphicFramePr>
        <p:xfrm>
          <a:off x="1784350" y="5000625"/>
          <a:ext cx="3073400" cy="482600"/>
        </p:xfrm>
        <a:graphic>
          <a:graphicData uri="http://schemas.openxmlformats.org/presentationml/2006/ole">
            <mc:AlternateContent xmlns:mc="http://schemas.openxmlformats.org/markup-compatibility/2006">
              <mc:Choice xmlns:v="urn:schemas-microsoft-com:vml" Requires="v">
                <p:oleObj spid="_x0000_s4370" name="Equation" r:id="rId44" imgW="3073320" imgH="482400" progId="Equation.DSMT4">
                  <p:embed/>
                </p:oleObj>
              </mc:Choice>
              <mc:Fallback>
                <p:oleObj name="Equation" r:id="rId44" imgW="3073320" imgH="482400" progId="Equation.DSMT4">
                  <p:embed/>
                  <p:pic>
                    <p:nvPicPr>
                      <p:cNvPr id="0" name="Object 34"/>
                      <p:cNvPicPr>
                        <a:picLocks noChangeAspect="1" noChangeArrowheads="1"/>
                      </p:cNvPicPr>
                      <p:nvPr/>
                    </p:nvPicPr>
                    <p:blipFill>
                      <a:blip r:embed="rId45">
                        <a:extLst>
                          <a:ext uri="{28A0092B-C50C-407E-A947-70E740481C1C}">
                            <a14:useLocalDpi xmlns:a14="http://schemas.microsoft.com/office/drawing/2010/main" val="0"/>
                          </a:ext>
                        </a:extLst>
                      </a:blip>
                      <a:srcRect/>
                      <a:stretch>
                        <a:fillRect/>
                      </a:stretch>
                    </p:blipFill>
                    <p:spPr bwMode="auto">
                      <a:xfrm>
                        <a:off x="1784350" y="5000625"/>
                        <a:ext cx="30734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17455"/>
                                        </p:tgtEl>
                                        <p:attrNameLst>
                                          <p:attrName>style.visibility</p:attrName>
                                        </p:attrNameLst>
                                      </p:cBhvr>
                                      <p:to>
                                        <p:strVal val="visible"/>
                                      </p:to>
                                    </p:set>
                                    <p:animEffect transition="in" filter="wipe(left)">
                                      <p:cBhvr>
                                        <p:cTn id="7" dur="500"/>
                                        <p:tgtEl>
                                          <p:spTgt spid="31745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17456"/>
                                        </p:tgtEl>
                                        <p:attrNameLst>
                                          <p:attrName>style.visibility</p:attrName>
                                        </p:attrNameLst>
                                      </p:cBhvr>
                                      <p:to>
                                        <p:strVal val="visible"/>
                                      </p:to>
                                    </p:set>
                                    <p:animEffect transition="in" filter="wipe(left)">
                                      <p:cBhvr>
                                        <p:cTn id="12" dur="500"/>
                                        <p:tgtEl>
                                          <p:spTgt spid="31745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17457"/>
                                        </p:tgtEl>
                                        <p:attrNameLst>
                                          <p:attrName>style.visibility</p:attrName>
                                        </p:attrNameLst>
                                      </p:cBhvr>
                                      <p:to>
                                        <p:strVal val="visible"/>
                                      </p:to>
                                    </p:set>
                                    <p:animEffect transition="in" filter="wipe(left)">
                                      <p:cBhvr>
                                        <p:cTn id="17" dur="500"/>
                                        <p:tgtEl>
                                          <p:spTgt spid="31745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17458"/>
                                        </p:tgtEl>
                                        <p:attrNameLst>
                                          <p:attrName>style.visibility</p:attrName>
                                        </p:attrNameLst>
                                      </p:cBhvr>
                                      <p:to>
                                        <p:strVal val="visible"/>
                                      </p:to>
                                    </p:set>
                                    <p:animEffect transition="in" filter="wipe(left)">
                                      <p:cBhvr>
                                        <p:cTn id="22" dur="500"/>
                                        <p:tgtEl>
                                          <p:spTgt spid="31745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17462"/>
                                        </p:tgtEl>
                                        <p:attrNameLst>
                                          <p:attrName>style.visibility</p:attrName>
                                        </p:attrNameLst>
                                      </p:cBhvr>
                                      <p:to>
                                        <p:strVal val="visible"/>
                                      </p:to>
                                    </p:set>
                                    <p:animEffect transition="in" filter="wipe(left)">
                                      <p:cBhvr>
                                        <p:cTn id="27" dur="500"/>
                                        <p:tgtEl>
                                          <p:spTgt spid="31746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17464"/>
                                        </p:tgtEl>
                                        <p:attrNameLst>
                                          <p:attrName>style.visibility</p:attrName>
                                        </p:attrNameLst>
                                      </p:cBhvr>
                                      <p:to>
                                        <p:strVal val="visible"/>
                                      </p:to>
                                    </p:set>
                                    <p:animEffect transition="in" filter="wipe(left)">
                                      <p:cBhvr>
                                        <p:cTn id="32" dur="500"/>
                                        <p:tgtEl>
                                          <p:spTgt spid="31746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17463"/>
                                        </p:tgtEl>
                                        <p:attrNameLst>
                                          <p:attrName>style.visibility</p:attrName>
                                        </p:attrNameLst>
                                      </p:cBhvr>
                                      <p:to>
                                        <p:strVal val="visible"/>
                                      </p:to>
                                    </p:set>
                                    <p:animEffect transition="in" filter="wipe(left)">
                                      <p:cBhvr>
                                        <p:cTn id="37" dur="500"/>
                                        <p:tgtEl>
                                          <p:spTgt spid="317463"/>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2" fill="hold" grpId="0" nodeType="clickEffect">
                                  <p:stCondLst>
                                    <p:cond delay="0"/>
                                  </p:stCondLst>
                                  <p:childTnLst>
                                    <p:set>
                                      <p:cBhvr>
                                        <p:cTn id="41" dur="1" fill="hold">
                                          <p:stCondLst>
                                            <p:cond delay="0"/>
                                          </p:stCondLst>
                                        </p:cTn>
                                        <p:tgtEl>
                                          <p:spTgt spid="317465"/>
                                        </p:tgtEl>
                                        <p:attrNameLst>
                                          <p:attrName>style.visibility</p:attrName>
                                        </p:attrNameLst>
                                      </p:cBhvr>
                                      <p:to>
                                        <p:strVal val="visible"/>
                                      </p:to>
                                    </p:set>
                                    <p:anim calcmode="lin" valueType="num">
                                      <p:cBhvr additive="base">
                                        <p:cTn id="42" dur="500" fill="hold"/>
                                        <p:tgtEl>
                                          <p:spTgt spid="317465"/>
                                        </p:tgtEl>
                                        <p:attrNameLst>
                                          <p:attrName>ppt_x</p:attrName>
                                        </p:attrNameLst>
                                      </p:cBhvr>
                                      <p:tavLst>
                                        <p:tav tm="0">
                                          <p:val>
                                            <p:strVal val="1+#ppt_w/2"/>
                                          </p:val>
                                        </p:tav>
                                        <p:tav tm="100000">
                                          <p:val>
                                            <p:strVal val="#ppt_x"/>
                                          </p:val>
                                        </p:tav>
                                      </p:tavLst>
                                    </p:anim>
                                    <p:anim calcmode="lin" valueType="num">
                                      <p:cBhvr additive="base">
                                        <p:cTn id="43" dur="500" fill="hold"/>
                                        <p:tgtEl>
                                          <p:spTgt spid="317465"/>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317454"/>
                                        </p:tgtEl>
                                        <p:attrNameLst>
                                          <p:attrName>style.visibility</p:attrName>
                                        </p:attrNameLst>
                                      </p:cBhvr>
                                      <p:to>
                                        <p:strVal val="visible"/>
                                      </p:to>
                                    </p:set>
                                    <p:animEffect transition="in" filter="wipe(left)">
                                      <p:cBhvr>
                                        <p:cTn id="48" dur="500"/>
                                        <p:tgtEl>
                                          <p:spTgt spid="317454"/>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317442"/>
                                        </p:tgtEl>
                                        <p:attrNameLst>
                                          <p:attrName>style.visibility</p:attrName>
                                        </p:attrNameLst>
                                      </p:cBhvr>
                                      <p:to>
                                        <p:strVal val="visible"/>
                                      </p:to>
                                    </p:set>
                                    <p:animEffect transition="in" filter="wipe(left)">
                                      <p:cBhvr>
                                        <p:cTn id="53" dur="500"/>
                                        <p:tgtEl>
                                          <p:spTgt spid="317442"/>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childTnLst>
                                    <p:set>
                                      <p:cBhvr>
                                        <p:cTn id="57" dur="1" fill="hold">
                                          <p:stCondLst>
                                            <p:cond delay="0"/>
                                          </p:stCondLst>
                                        </p:cTn>
                                        <p:tgtEl>
                                          <p:spTgt spid="317443"/>
                                        </p:tgtEl>
                                        <p:attrNameLst>
                                          <p:attrName>style.visibility</p:attrName>
                                        </p:attrNameLst>
                                      </p:cBhvr>
                                      <p:to>
                                        <p:strVal val="visible"/>
                                      </p:to>
                                    </p:set>
                                    <p:animEffect transition="in" filter="wipe(left)">
                                      <p:cBhvr>
                                        <p:cTn id="58" dur="500"/>
                                        <p:tgtEl>
                                          <p:spTgt spid="317443"/>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317444"/>
                                        </p:tgtEl>
                                        <p:attrNameLst>
                                          <p:attrName>style.visibility</p:attrName>
                                        </p:attrNameLst>
                                      </p:cBhvr>
                                      <p:to>
                                        <p:strVal val="visible"/>
                                      </p:to>
                                    </p:set>
                                    <p:animEffect transition="in" filter="wipe(left)">
                                      <p:cBhvr>
                                        <p:cTn id="63" dur="500"/>
                                        <p:tgtEl>
                                          <p:spTgt spid="317444"/>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nodeType="clickEffect">
                                  <p:stCondLst>
                                    <p:cond delay="0"/>
                                  </p:stCondLst>
                                  <p:childTnLst>
                                    <p:set>
                                      <p:cBhvr>
                                        <p:cTn id="67" dur="1" fill="hold">
                                          <p:stCondLst>
                                            <p:cond delay="0"/>
                                          </p:stCondLst>
                                        </p:cTn>
                                        <p:tgtEl>
                                          <p:spTgt spid="317445"/>
                                        </p:tgtEl>
                                        <p:attrNameLst>
                                          <p:attrName>style.visibility</p:attrName>
                                        </p:attrNameLst>
                                      </p:cBhvr>
                                      <p:to>
                                        <p:strVal val="visible"/>
                                      </p:to>
                                    </p:set>
                                    <p:animEffect transition="in" filter="wipe(left)">
                                      <p:cBhvr>
                                        <p:cTn id="68" dur="500"/>
                                        <p:tgtEl>
                                          <p:spTgt spid="317445"/>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childTnLst>
                                    <p:set>
                                      <p:cBhvr>
                                        <p:cTn id="72" dur="1" fill="hold">
                                          <p:stCondLst>
                                            <p:cond delay="0"/>
                                          </p:stCondLst>
                                        </p:cTn>
                                        <p:tgtEl>
                                          <p:spTgt spid="317446"/>
                                        </p:tgtEl>
                                        <p:attrNameLst>
                                          <p:attrName>style.visibility</p:attrName>
                                        </p:attrNameLst>
                                      </p:cBhvr>
                                      <p:to>
                                        <p:strVal val="visible"/>
                                      </p:to>
                                    </p:set>
                                    <p:animEffect transition="in" filter="wipe(left)">
                                      <p:cBhvr>
                                        <p:cTn id="73" dur="500"/>
                                        <p:tgtEl>
                                          <p:spTgt spid="317446"/>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childTnLst>
                                    <p:set>
                                      <p:cBhvr>
                                        <p:cTn id="77" dur="1" fill="hold">
                                          <p:stCondLst>
                                            <p:cond delay="0"/>
                                          </p:stCondLst>
                                        </p:cTn>
                                        <p:tgtEl>
                                          <p:spTgt spid="317447"/>
                                        </p:tgtEl>
                                        <p:attrNameLst>
                                          <p:attrName>style.visibility</p:attrName>
                                        </p:attrNameLst>
                                      </p:cBhvr>
                                      <p:to>
                                        <p:strVal val="visible"/>
                                      </p:to>
                                    </p:set>
                                    <p:animEffect transition="in" filter="wipe(left)">
                                      <p:cBhvr>
                                        <p:cTn id="78" dur="500"/>
                                        <p:tgtEl>
                                          <p:spTgt spid="317447"/>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nodeType="clickEffect">
                                  <p:stCondLst>
                                    <p:cond delay="0"/>
                                  </p:stCondLst>
                                  <p:childTnLst>
                                    <p:set>
                                      <p:cBhvr>
                                        <p:cTn id="82" dur="1" fill="hold">
                                          <p:stCondLst>
                                            <p:cond delay="0"/>
                                          </p:stCondLst>
                                        </p:cTn>
                                        <p:tgtEl>
                                          <p:spTgt spid="317448"/>
                                        </p:tgtEl>
                                        <p:attrNameLst>
                                          <p:attrName>style.visibility</p:attrName>
                                        </p:attrNameLst>
                                      </p:cBhvr>
                                      <p:to>
                                        <p:strVal val="visible"/>
                                      </p:to>
                                    </p:set>
                                    <p:animEffect transition="in" filter="wipe(left)">
                                      <p:cBhvr>
                                        <p:cTn id="83" dur="500"/>
                                        <p:tgtEl>
                                          <p:spTgt spid="317448"/>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nodeType="clickEffect">
                                  <p:stCondLst>
                                    <p:cond delay="0"/>
                                  </p:stCondLst>
                                  <p:childTnLst>
                                    <p:set>
                                      <p:cBhvr>
                                        <p:cTn id="87" dur="1" fill="hold">
                                          <p:stCondLst>
                                            <p:cond delay="0"/>
                                          </p:stCondLst>
                                        </p:cTn>
                                        <p:tgtEl>
                                          <p:spTgt spid="317449"/>
                                        </p:tgtEl>
                                        <p:attrNameLst>
                                          <p:attrName>style.visibility</p:attrName>
                                        </p:attrNameLst>
                                      </p:cBhvr>
                                      <p:to>
                                        <p:strVal val="visible"/>
                                      </p:to>
                                    </p:set>
                                    <p:animEffect transition="in" filter="wipe(left)">
                                      <p:cBhvr>
                                        <p:cTn id="88" dur="500"/>
                                        <p:tgtEl>
                                          <p:spTgt spid="317449"/>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nodeType="clickEffect">
                                  <p:stCondLst>
                                    <p:cond delay="0"/>
                                  </p:stCondLst>
                                  <p:childTnLst>
                                    <p:set>
                                      <p:cBhvr>
                                        <p:cTn id="92" dur="1" fill="hold">
                                          <p:stCondLst>
                                            <p:cond delay="0"/>
                                          </p:stCondLst>
                                        </p:cTn>
                                        <p:tgtEl>
                                          <p:spTgt spid="317450"/>
                                        </p:tgtEl>
                                        <p:attrNameLst>
                                          <p:attrName>style.visibility</p:attrName>
                                        </p:attrNameLst>
                                      </p:cBhvr>
                                      <p:to>
                                        <p:strVal val="visible"/>
                                      </p:to>
                                    </p:set>
                                    <p:animEffect transition="in" filter="wipe(left)">
                                      <p:cBhvr>
                                        <p:cTn id="93" dur="500"/>
                                        <p:tgtEl>
                                          <p:spTgt spid="317450"/>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nodeType="clickEffect">
                                  <p:stCondLst>
                                    <p:cond delay="0"/>
                                  </p:stCondLst>
                                  <p:childTnLst>
                                    <p:set>
                                      <p:cBhvr>
                                        <p:cTn id="97" dur="1" fill="hold">
                                          <p:stCondLst>
                                            <p:cond delay="0"/>
                                          </p:stCondLst>
                                        </p:cTn>
                                        <p:tgtEl>
                                          <p:spTgt spid="317451"/>
                                        </p:tgtEl>
                                        <p:attrNameLst>
                                          <p:attrName>style.visibility</p:attrName>
                                        </p:attrNameLst>
                                      </p:cBhvr>
                                      <p:to>
                                        <p:strVal val="visible"/>
                                      </p:to>
                                    </p:set>
                                    <p:animEffect transition="in" filter="wipe(left)">
                                      <p:cBhvr>
                                        <p:cTn id="98" dur="500"/>
                                        <p:tgtEl>
                                          <p:spTgt spid="317451"/>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nodeType="clickEffect">
                                  <p:stCondLst>
                                    <p:cond delay="0"/>
                                  </p:stCondLst>
                                  <p:childTnLst>
                                    <p:set>
                                      <p:cBhvr>
                                        <p:cTn id="102" dur="1" fill="hold">
                                          <p:stCondLst>
                                            <p:cond delay="0"/>
                                          </p:stCondLst>
                                        </p:cTn>
                                        <p:tgtEl>
                                          <p:spTgt spid="317452"/>
                                        </p:tgtEl>
                                        <p:attrNameLst>
                                          <p:attrName>style.visibility</p:attrName>
                                        </p:attrNameLst>
                                      </p:cBhvr>
                                      <p:to>
                                        <p:strVal val="visible"/>
                                      </p:to>
                                    </p:set>
                                    <p:animEffect transition="in" filter="wipe(left)">
                                      <p:cBhvr>
                                        <p:cTn id="103" dur="500"/>
                                        <p:tgtEl>
                                          <p:spTgt spid="317452"/>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nodeType="clickEffect">
                                  <p:stCondLst>
                                    <p:cond delay="0"/>
                                  </p:stCondLst>
                                  <p:childTnLst>
                                    <p:set>
                                      <p:cBhvr>
                                        <p:cTn id="107" dur="1" fill="hold">
                                          <p:stCondLst>
                                            <p:cond delay="0"/>
                                          </p:stCondLst>
                                        </p:cTn>
                                        <p:tgtEl>
                                          <p:spTgt spid="317453"/>
                                        </p:tgtEl>
                                        <p:attrNameLst>
                                          <p:attrName>style.visibility</p:attrName>
                                        </p:attrNameLst>
                                      </p:cBhvr>
                                      <p:to>
                                        <p:strVal val="visible"/>
                                      </p:to>
                                    </p:set>
                                    <p:animEffect transition="in" filter="wipe(left)">
                                      <p:cBhvr>
                                        <p:cTn id="108" dur="500"/>
                                        <p:tgtEl>
                                          <p:spTgt spid="317453"/>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grpId="0" nodeType="clickEffect">
                                  <p:stCondLst>
                                    <p:cond delay="0"/>
                                  </p:stCondLst>
                                  <p:childTnLst>
                                    <p:set>
                                      <p:cBhvr>
                                        <p:cTn id="112" dur="1" fill="hold">
                                          <p:stCondLst>
                                            <p:cond delay="0"/>
                                          </p:stCondLst>
                                        </p:cTn>
                                        <p:tgtEl>
                                          <p:spTgt spid="317466"/>
                                        </p:tgtEl>
                                        <p:attrNameLst>
                                          <p:attrName>style.visibility</p:attrName>
                                        </p:attrNameLst>
                                      </p:cBhvr>
                                      <p:to>
                                        <p:strVal val="visible"/>
                                      </p:to>
                                    </p:set>
                                    <p:animEffect transition="in" filter="wipe(left)">
                                      <p:cBhvr>
                                        <p:cTn id="113" dur="500"/>
                                        <p:tgtEl>
                                          <p:spTgt spid="317466"/>
                                        </p:tgtEl>
                                      </p:cBhvr>
                                    </p:animEffect>
                                  </p:childTnLst>
                                </p:cTn>
                              </p:par>
                            </p:childTnLst>
                          </p:cTn>
                        </p:par>
                      </p:childTnLst>
                    </p:cTn>
                  </p:par>
                  <p:par>
                    <p:cTn id="114" fill="hold">
                      <p:stCondLst>
                        <p:cond delay="indefinite"/>
                      </p:stCondLst>
                      <p:childTnLst>
                        <p:par>
                          <p:cTn id="115" fill="hold">
                            <p:stCondLst>
                              <p:cond delay="0"/>
                            </p:stCondLst>
                            <p:childTnLst>
                              <p:par>
                                <p:cTn id="116" presetID="22" presetClass="entr" presetSubtype="8" fill="hold" nodeType="clickEffect">
                                  <p:stCondLst>
                                    <p:cond delay="0"/>
                                  </p:stCondLst>
                                  <p:childTnLst>
                                    <p:set>
                                      <p:cBhvr>
                                        <p:cTn id="117" dur="1" fill="hold">
                                          <p:stCondLst>
                                            <p:cond delay="0"/>
                                          </p:stCondLst>
                                        </p:cTn>
                                        <p:tgtEl>
                                          <p:spTgt spid="35"/>
                                        </p:tgtEl>
                                        <p:attrNameLst>
                                          <p:attrName>style.visibility</p:attrName>
                                        </p:attrNameLst>
                                      </p:cBhvr>
                                      <p:to>
                                        <p:strVal val="visible"/>
                                      </p:to>
                                    </p:set>
                                    <p:animEffect transition="in" filter="wipe(left)">
                                      <p:cBhvr>
                                        <p:cTn id="118" dur="500"/>
                                        <p:tgtEl>
                                          <p:spTgt spid="35"/>
                                        </p:tgtEl>
                                      </p:cBhvr>
                                    </p:animEffect>
                                  </p:childTnLst>
                                </p:cTn>
                              </p:par>
                            </p:childTnLst>
                          </p:cTn>
                        </p:par>
                      </p:childTnLst>
                    </p:cTn>
                  </p:par>
                  <p:par>
                    <p:cTn id="119" fill="hold">
                      <p:stCondLst>
                        <p:cond delay="indefinite"/>
                      </p:stCondLst>
                      <p:childTnLst>
                        <p:par>
                          <p:cTn id="120" fill="hold">
                            <p:stCondLst>
                              <p:cond delay="0"/>
                            </p:stCondLst>
                            <p:childTnLst>
                              <p:par>
                                <p:cTn id="121" presetID="22" presetClass="entr" presetSubtype="8" fill="hold" nodeType="clickEffect">
                                  <p:stCondLst>
                                    <p:cond delay="0"/>
                                  </p:stCondLst>
                                  <p:childTnLst>
                                    <p:set>
                                      <p:cBhvr>
                                        <p:cTn id="122" dur="1" fill="hold">
                                          <p:stCondLst>
                                            <p:cond delay="0"/>
                                          </p:stCondLst>
                                        </p:cTn>
                                        <p:tgtEl>
                                          <p:spTgt spid="317460"/>
                                        </p:tgtEl>
                                        <p:attrNameLst>
                                          <p:attrName>style.visibility</p:attrName>
                                        </p:attrNameLst>
                                      </p:cBhvr>
                                      <p:to>
                                        <p:strVal val="visible"/>
                                      </p:to>
                                    </p:set>
                                    <p:animEffect transition="in" filter="wipe(left)">
                                      <p:cBhvr>
                                        <p:cTn id="123" dur="500"/>
                                        <p:tgtEl>
                                          <p:spTgt spid="317460"/>
                                        </p:tgtEl>
                                      </p:cBhvr>
                                    </p:animEffect>
                                  </p:childTnLst>
                                </p:cTn>
                              </p:par>
                            </p:childTnLst>
                          </p:cTn>
                        </p:par>
                      </p:childTnLst>
                    </p:cTn>
                  </p:par>
                  <p:par>
                    <p:cTn id="124" fill="hold">
                      <p:stCondLst>
                        <p:cond delay="indefinite"/>
                      </p:stCondLst>
                      <p:childTnLst>
                        <p:par>
                          <p:cTn id="125" fill="hold">
                            <p:stCondLst>
                              <p:cond delay="0"/>
                            </p:stCondLst>
                            <p:childTnLst>
                              <p:par>
                                <p:cTn id="126" presetID="22" presetClass="entr" presetSubtype="8" fill="hold" nodeType="clickEffect">
                                  <p:stCondLst>
                                    <p:cond delay="0"/>
                                  </p:stCondLst>
                                  <p:childTnLst>
                                    <p:set>
                                      <p:cBhvr>
                                        <p:cTn id="127" dur="1" fill="hold">
                                          <p:stCondLst>
                                            <p:cond delay="0"/>
                                          </p:stCondLst>
                                        </p:cTn>
                                        <p:tgtEl>
                                          <p:spTgt spid="317467"/>
                                        </p:tgtEl>
                                        <p:attrNameLst>
                                          <p:attrName>style.visibility</p:attrName>
                                        </p:attrNameLst>
                                      </p:cBhvr>
                                      <p:to>
                                        <p:strVal val="visible"/>
                                      </p:to>
                                    </p:set>
                                    <p:animEffect transition="in" filter="wipe(left)">
                                      <p:cBhvr>
                                        <p:cTn id="128" dur="500"/>
                                        <p:tgtEl>
                                          <p:spTgt spid="317467"/>
                                        </p:tgtEl>
                                      </p:cBhvr>
                                    </p:animEffect>
                                  </p:childTnLst>
                                </p:cTn>
                              </p:par>
                            </p:childTnLst>
                          </p:cTn>
                        </p:par>
                      </p:childTnLst>
                    </p:cTn>
                  </p:par>
                  <p:par>
                    <p:cTn id="129" fill="hold">
                      <p:stCondLst>
                        <p:cond delay="indefinite"/>
                      </p:stCondLst>
                      <p:childTnLst>
                        <p:par>
                          <p:cTn id="130" fill="hold">
                            <p:stCondLst>
                              <p:cond delay="0"/>
                            </p:stCondLst>
                            <p:childTnLst>
                              <p:par>
                                <p:cTn id="131" presetID="22" presetClass="entr" presetSubtype="8" fill="hold" nodeType="clickEffect">
                                  <p:stCondLst>
                                    <p:cond delay="0"/>
                                  </p:stCondLst>
                                  <p:childTnLst>
                                    <p:set>
                                      <p:cBhvr>
                                        <p:cTn id="132" dur="1" fill="hold">
                                          <p:stCondLst>
                                            <p:cond delay="0"/>
                                          </p:stCondLst>
                                        </p:cTn>
                                        <p:tgtEl>
                                          <p:spTgt spid="317468"/>
                                        </p:tgtEl>
                                        <p:attrNameLst>
                                          <p:attrName>style.visibility</p:attrName>
                                        </p:attrNameLst>
                                      </p:cBhvr>
                                      <p:to>
                                        <p:strVal val="visible"/>
                                      </p:to>
                                    </p:set>
                                    <p:animEffect transition="in" filter="wipe(left)">
                                      <p:cBhvr>
                                        <p:cTn id="133" dur="500"/>
                                        <p:tgtEl>
                                          <p:spTgt spid="3174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54" grpId="0" autoUpdateAnimBg="0"/>
      <p:bldP spid="317458" grpId="0" autoUpdateAnimBg="0"/>
      <p:bldP spid="317464" grpId="0" autoUpdateAnimBg="0"/>
      <p:bldP spid="317465" grpId="0" autoUpdateAnimBg="0"/>
      <p:bldP spid="317466"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灯片编号占位符 1"/>
          <p:cNvSpPr>
            <a:spLocks noGrp="1"/>
          </p:cNvSpPr>
          <p:nvPr>
            <p:ph type="sldNum" sz="quarter" idx="12"/>
          </p:nvPr>
        </p:nvSpPr>
        <p:spPr/>
        <p:txBody>
          <a:bodyPr/>
          <a:lstStyle/>
          <a:p>
            <a:pPr>
              <a:defRPr/>
            </a:pPr>
            <a:fld id="{FE2DE827-6219-4855-9FD7-35EDA7E44404}" type="slidenum">
              <a:rPr lang="en-US" altLang="zh-CN"/>
              <a:pPr>
                <a:defRPr/>
              </a:pPr>
              <a:t>6</a:t>
            </a:fld>
            <a:endParaRPr lang="en-US" altLang="zh-CN"/>
          </a:p>
        </p:txBody>
      </p:sp>
      <p:sp>
        <p:nvSpPr>
          <p:cNvPr id="5138" name="Text Box 2"/>
          <p:cNvSpPr txBox="1">
            <a:spLocks noChangeArrowheads="1"/>
          </p:cNvSpPr>
          <p:nvPr/>
        </p:nvSpPr>
        <p:spPr bwMode="auto">
          <a:xfrm>
            <a:off x="1143000" y="838200"/>
            <a:ext cx="5181600" cy="519113"/>
          </a:xfrm>
          <a:prstGeom prst="rect">
            <a:avLst/>
          </a:prstGeom>
          <a:gradFill rotWithShape="0">
            <a:gsLst>
              <a:gs pos="0">
                <a:srgbClr val="66FF33"/>
              </a:gs>
              <a:gs pos="100000">
                <a:srgbClr val="FFFFFF"/>
              </a:gs>
            </a:gsLst>
            <a:lin ang="0" scaled="1"/>
          </a:gradFill>
          <a:ln w="9525">
            <a:noFill/>
            <a:miter lim="800000"/>
            <a:headEnd/>
            <a:tailEnd/>
          </a:ln>
        </p:spPr>
        <p:txBody>
          <a:bodyPr>
            <a:spAutoFit/>
          </a:bodyPr>
          <a:lstStyle/>
          <a:p>
            <a:pPr algn="l">
              <a:spcBef>
                <a:spcPct val="50000"/>
              </a:spcBef>
            </a:pPr>
            <a:r>
              <a:rPr lang="en-US" altLang="zh-CN" sz="2800">
                <a:solidFill>
                  <a:srgbClr val="000000"/>
                </a:solidFill>
              </a:rPr>
              <a:t>2. </a:t>
            </a:r>
            <a:r>
              <a:rPr lang="zh-CN" altLang="en-US" sz="2800">
                <a:solidFill>
                  <a:srgbClr val="000000"/>
                </a:solidFill>
              </a:rPr>
              <a:t>数量积符合下列运算规律</a:t>
            </a:r>
            <a:endParaRPr lang="zh-CN" altLang="en-US" sz="3200">
              <a:solidFill>
                <a:srgbClr val="000000"/>
              </a:solidFill>
            </a:endParaRPr>
          </a:p>
        </p:txBody>
      </p:sp>
      <p:sp>
        <p:nvSpPr>
          <p:cNvPr id="318467" name="Text Box 3"/>
          <p:cNvSpPr txBox="1">
            <a:spLocks noChangeArrowheads="1"/>
          </p:cNvSpPr>
          <p:nvPr/>
        </p:nvSpPr>
        <p:spPr bwMode="auto">
          <a:xfrm>
            <a:off x="762000" y="1538288"/>
            <a:ext cx="2590800" cy="519112"/>
          </a:xfrm>
          <a:prstGeom prst="rect">
            <a:avLst/>
          </a:prstGeom>
          <a:noFill/>
          <a:ln w="9525">
            <a:noFill/>
            <a:miter lim="800000"/>
            <a:headEnd/>
            <a:tailEnd/>
          </a:ln>
        </p:spPr>
        <p:txBody>
          <a:bodyPr>
            <a:spAutoFit/>
          </a:bodyPr>
          <a:lstStyle/>
          <a:p>
            <a:pPr algn="l">
              <a:spcBef>
                <a:spcPct val="50000"/>
              </a:spcBef>
            </a:pPr>
            <a:r>
              <a:rPr lang="zh-CN" altLang="en-US" sz="2800"/>
              <a:t>（</a:t>
            </a:r>
            <a:r>
              <a:rPr lang="en-US" altLang="zh-CN" sz="2800"/>
              <a:t>1</a:t>
            </a:r>
            <a:r>
              <a:rPr lang="zh-CN" altLang="en-US" sz="2800"/>
              <a:t>）交换律：</a:t>
            </a:r>
          </a:p>
        </p:txBody>
      </p:sp>
      <p:graphicFrame>
        <p:nvGraphicFramePr>
          <p:cNvPr id="352256" name="Object 0"/>
          <p:cNvGraphicFramePr>
            <a:graphicFrameLocks noChangeAspect="1"/>
          </p:cNvGraphicFramePr>
          <p:nvPr/>
        </p:nvGraphicFramePr>
        <p:xfrm>
          <a:off x="3479800" y="1549400"/>
          <a:ext cx="1574800" cy="381000"/>
        </p:xfrm>
        <a:graphic>
          <a:graphicData uri="http://schemas.openxmlformats.org/presentationml/2006/ole">
            <mc:AlternateContent xmlns:mc="http://schemas.openxmlformats.org/markup-compatibility/2006">
              <mc:Choice xmlns:v="urn:schemas-microsoft-com:vml" Requires="v">
                <p:oleObj spid="_x0000_s5302" name="Equation" r:id="rId3" imgW="1574640" imgH="380880" progId="Equation.3">
                  <p:embed/>
                </p:oleObj>
              </mc:Choice>
              <mc:Fallback>
                <p:oleObj name="Equation" r:id="rId3" imgW="1574640" imgH="380880" progId="Equation.3">
                  <p:embed/>
                  <p:pic>
                    <p:nvPicPr>
                      <p:cNvPr id="0" name="Object 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79800" y="1549400"/>
                        <a:ext cx="15748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8469" name="Text Box 5"/>
          <p:cNvSpPr txBox="1">
            <a:spLocks noChangeArrowheads="1"/>
          </p:cNvSpPr>
          <p:nvPr/>
        </p:nvSpPr>
        <p:spPr bwMode="auto">
          <a:xfrm>
            <a:off x="762000" y="2224088"/>
            <a:ext cx="2590800" cy="519112"/>
          </a:xfrm>
          <a:prstGeom prst="rect">
            <a:avLst/>
          </a:prstGeom>
          <a:noFill/>
          <a:ln w="9525">
            <a:noFill/>
            <a:miter lim="800000"/>
            <a:headEnd/>
            <a:tailEnd/>
          </a:ln>
        </p:spPr>
        <p:txBody>
          <a:bodyPr>
            <a:spAutoFit/>
          </a:bodyPr>
          <a:lstStyle/>
          <a:p>
            <a:pPr algn="l">
              <a:spcBef>
                <a:spcPct val="50000"/>
              </a:spcBef>
            </a:pPr>
            <a:r>
              <a:rPr lang="zh-CN" altLang="en-US" sz="2800"/>
              <a:t>（</a:t>
            </a:r>
            <a:r>
              <a:rPr lang="en-US" altLang="zh-CN" sz="2800"/>
              <a:t>2</a:t>
            </a:r>
            <a:r>
              <a:rPr lang="zh-CN" altLang="en-US" sz="2800"/>
              <a:t>）分配律：</a:t>
            </a:r>
          </a:p>
        </p:txBody>
      </p:sp>
      <p:graphicFrame>
        <p:nvGraphicFramePr>
          <p:cNvPr id="352257" name="Object 1"/>
          <p:cNvGraphicFramePr>
            <a:graphicFrameLocks noChangeAspect="1"/>
          </p:cNvGraphicFramePr>
          <p:nvPr/>
        </p:nvGraphicFramePr>
        <p:xfrm>
          <a:off x="3352800" y="2224088"/>
          <a:ext cx="3454400" cy="481012"/>
        </p:xfrm>
        <a:graphic>
          <a:graphicData uri="http://schemas.openxmlformats.org/presentationml/2006/ole">
            <mc:AlternateContent xmlns:mc="http://schemas.openxmlformats.org/markup-compatibility/2006">
              <mc:Choice xmlns:v="urn:schemas-microsoft-com:vml" Requires="v">
                <p:oleObj spid="_x0000_s5303" name="公式" r:id="rId5" imgW="3454200" imgH="482400" progId="Equation.3">
                  <p:embed/>
                </p:oleObj>
              </mc:Choice>
              <mc:Fallback>
                <p:oleObj name="公式" r:id="rId5" imgW="3454200" imgH="482400" progId="Equation.3">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52800" y="2224088"/>
                        <a:ext cx="3454400" cy="481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 name="Group 7"/>
          <p:cNvGrpSpPr>
            <a:grpSpLocks/>
          </p:cNvGrpSpPr>
          <p:nvPr/>
        </p:nvGrpSpPr>
        <p:grpSpPr bwMode="auto">
          <a:xfrm>
            <a:off x="762000" y="2986088"/>
            <a:ext cx="2590800" cy="519112"/>
            <a:chOff x="624" y="2169"/>
            <a:chExt cx="1632" cy="327"/>
          </a:xfrm>
        </p:grpSpPr>
        <p:sp>
          <p:nvSpPr>
            <p:cNvPr id="5150" name="Text Box 8"/>
            <p:cNvSpPr txBox="1">
              <a:spLocks noChangeArrowheads="1"/>
            </p:cNvSpPr>
            <p:nvPr/>
          </p:nvSpPr>
          <p:spPr bwMode="auto">
            <a:xfrm>
              <a:off x="624" y="2169"/>
              <a:ext cx="1632" cy="327"/>
            </a:xfrm>
            <a:prstGeom prst="rect">
              <a:avLst/>
            </a:prstGeom>
            <a:noFill/>
            <a:ln w="9525">
              <a:noFill/>
              <a:miter lim="800000"/>
              <a:headEnd/>
              <a:tailEnd/>
            </a:ln>
          </p:spPr>
          <p:txBody>
            <a:bodyPr>
              <a:spAutoFit/>
            </a:bodyPr>
            <a:lstStyle/>
            <a:p>
              <a:pPr algn="l">
                <a:spcBef>
                  <a:spcPct val="50000"/>
                </a:spcBef>
              </a:pPr>
              <a:r>
                <a:rPr lang="zh-CN" altLang="en-US" sz="2800"/>
                <a:t>（</a:t>
              </a:r>
              <a:r>
                <a:rPr lang="en-US" altLang="zh-CN" sz="2800"/>
                <a:t>3</a:t>
              </a:r>
              <a:r>
                <a:rPr lang="zh-CN" altLang="en-US" sz="2800"/>
                <a:t>）若   为数：</a:t>
              </a:r>
            </a:p>
          </p:txBody>
        </p:sp>
        <p:graphicFrame>
          <p:nvGraphicFramePr>
            <p:cNvPr id="5136" name="Object 14"/>
            <p:cNvGraphicFramePr>
              <a:graphicFrameLocks noChangeAspect="1"/>
            </p:cNvGraphicFramePr>
            <p:nvPr/>
          </p:nvGraphicFramePr>
          <p:xfrm>
            <a:off x="1488" y="2216"/>
            <a:ext cx="176" cy="215"/>
          </p:xfrm>
          <a:graphic>
            <a:graphicData uri="http://schemas.openxmlformats.org/presentationml/2006/ole">
              <mc:AlternateContent xmlns:mc="http://schemas.openxmlformats.org/markup-compatibility/2006">
                <mc:Choice xmlns:v="urn:schemas-microsoft-com:vml" Requires="v">
                  <p:oleObj spid="_x0000_s5304" name="公式" r:id="rId7" imgW="279360" imgH="342720" progId="Equation.3">
                    <p:embed/>
                  </p:oleObj>
                </mc:Choice>
                <mc:Fallback>
                  <p:oleObj name="公式" r:id="rId7" imgW="279360" imgH="342720" progId="Equation.3">
                    <p:embed/>
                    <p:pic>
                      <p:nvPicPr>
                        <p:cNvPr id="0" name="Object 1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88" y="2216"/>
                          <a:ext cx="176" cy="21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352258" name="Object 2"/>
          <p:cNvGraphicFramePr>
            <a:graphicFrameLocks noChangeAspect="1"/>
          </p:cNvGraphicFramePr>
          <p:nvPr/>
        </p:nvGraphicFramePr>
        <p:xfrm>
          <a:off x="3352800" y="2906713"/>
          <a:ext cx="1524000" cy="598487"/>
        </p:xfrm>
        <a:graphic>
          <a:graphicData uri="http://schemas.openxmlformats.org/presentationml/2006/ole">
            <mc:AlternateContent xmlns:mc="http://schemas.openxmlformats.org/markup-compatibility/2006">
              <mc:Choice xmlns:v="urn:schemas-microsoft-com:vml" Requires="v">
                <p:oleObj spid="_x0000_s5305" name="Equation" r:id="rId9" imgW="609480" imgH="241200" progId="Equation.3">
                  <p:embed/>
                </p:oleObj>
              </mc:Choice>
              <mc:Fallback>
                <p:oleObj name="Equation" r:id="rId9" imgW="609480" imgH="241200" progId="Equation.3">
                  <p:embed/>
                  <p:pic>
                    <p:nvPicPr>
                      <p:cNvPr id="0" name="Object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352800" y="2906713"/>
                        <a:ext cx="1524000" cy="5984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 name="Group 11"/>
          <p:cNvGrpSpPr>
            <a:grpSpLocks/>
          </p:cNvGrpSpPr>
          <p:nvPr/>
        </p:nvGrpSpPr>
        <p:grpSpPr bwMode="auto">
          <a:xfrm>
            <a:off x="1676400" y="3757613"/>
            <a:ext cx="2590800" cy="519112"/>
            <a:chOff x="1248" y="2601"/>
            <a:chExt cx="1632" cy="327"/>
          </a:xfrm>
        </p:grpSpPr>
        <p:sp>
          <p:nvSpPr>
            <p:cNvPr id="5149" name="Text Box 12"/>
            <p:cNvSpPr txBox="1">
              <a:spLocks noChangeArrowheads="1"/>
            </p:cNvSpPr>
            <p:nvPr/>
          </p:nvSpPr>
          <p:spPr bwMode="auto">
            <a:xfrm>
              <a:off x="1248" y="2601"/>
              <a:ext cx="1632" cy="327"/>
            </a:xfrm>
            <a:prstGeom prst="rect">
              <a:avLst/>
            </a:prstGeom>
            <a:noFill/>
            <a:ln w="9525">
              <a:noFill/>
              <a:miter lim="800000"/>
              <a:headEnd/>
              <a:tailEnd/>
            </a:ln>
          </p:spPr>
          <p:txBody>
            <a:bodyPr>
              <a:spAutoFit/>
            </a:bodyPr>
            <a:lstStyle/>
            <a:p>
              <a:pPr algn="l">
                <a:spcBef>
                  <a:spcPct val="50000"/>
                </a:spcBef>
              </a:pPr>
              <a:r>
                <a:rPr lang="zh-CN" altLang="en-US" sz="2800"/>
                <a:t>若     、   为数：</a:t>
              </a:r>
            </a:p>
          </p:txBody>
        </p:sp>
        <p:graphicFrame>
          <p:nvGraphicFramePr>
            <p:cNvPr id="5134" name="Object 12"/>
            <p:cNvGraphicFramePr>
              <a:graphicFrameLocks noChangeAspect="1"/>
            </p:cNvGraphicFramePr>
            <p:nvPr/>
          </p:nvGraphicFramePr>
          <p:xfrm>
            <a:off x="1584" y="2648"/>
            <a:ext cx="176" cy="215"/>
          </p:xfrm>
          <a:graphic>
            <a:graphicData uri="http://schemas.openxmlformats.org/presentationml/2006/ole">
              <mc:AlternateContent xmlns:mc="http://schemas.openxmlformats.org/markup-compatibility/2006">
                <mc:Choice xmlns:v="urn:schemas-microsoft-com:vml" Requires="v">
                  <p:oleObj spid="_x0000_s5306" name="公式" r:id="rId11" imgW="279360" imgH="342720" progId="Equation.3">
                    <p:embed/>
                  </p:oleObj>
                </mc:Choice>
                <mc:Fallback>
                  <p:oleObj name="公式" r:id="rId11" imgW="279360" imgH="342720" progId="Equation.3">
                    <p:embed/>
                    <p:pic>
                      <p:nvPicPr>
                        <p:cNvPr id="0" name="Object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584" y="2648"/>
                          <a:ext cx="176" cy="21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35" name="Object 13"/>
            <p:cNvGraphicFramePr>
              <a:graphicFrameLocks noChangeAspect="1"/>
            </p:cNvGraphicFramePr>
            <p:nvPr/>
          </p:nvGraphicFramePr>
          <p:xfrm>
            <a:off x="1968" y="2700"/>
            <a:ext cx="191" cy="199"/>
          </p:xfrm>
          <a:graphic>
            <a:graphicData uri="http://schemas.openxmlformats.org/presentationml/2006/ole">
              <mc:AlternateContent xmlns:mc="http://schemas.openxmlformats.org/markup-compatibility/2006">
                <mc:Choice xmlns:v="urn:schemas-microsoft-com:vml" Requires="v">
                  <p:oleObj spid="_x0000_s5307" name="公式" r:id="rId13" imgW="304560" imgH="317160" progId="Equation.3">
                    <p:embed/>
                  </p:oleObj>
                </mc:Choice>
                <mc:Fallback>
                  <p:oleObj name="公式" r:id="rId13" imgW="304560" imgH="317160" progId="Equation.3">
                    <p:embed/>
                    <p:pic>
                      <p:nvPicPr>
                        <p:cNvPr id="0" name="Object 1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968" y="2700"/>
                          <a:ext cx="191" cy="19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352259" name="Object 3"/>
          <p:cNvGraphicFramePr>
            <a:graphicFrameLocks noChangeAspect="1"/>
          </p:cNvGraphicFramePr>
          <p:nvPr/>
        </p:nvGraphicFramePr>
        <p:xfrm>
          <a:off x="4108450" y="3689350"/>
          <a:ext cx="1987550" cy="588963"/>
        </p:xfrm>
        <a:graphic>
          <a:graphicData uri="http://schemas.openxmlformats.org/presentationml/2006/ole">
            <mc:AlternateContent xmlns:mc="http://schemas.openxmlformats.org/markup-compatibility/2006">
              <mc:Choice xmlns:v="urn:schemas-microsoft-com:vml" Requires="v">
                <p:oleObj spid="_x0000_s5308" name="Equation" r:id="rId15" imgW="812520" imgH="241200" progId="Equation.3">
                  <p:embed/>
                </p:oleObj>
              </mc:Choice>
              <mc:Fallback>
                <p:oleObj name="Equation" r:id="rId15" imgW="812520" imgH="241200" progId="Equation.3">
                  <p:embed/>
                  <p:pic>
                    <p:nvPicPr>
                      <p:cNvPr id="0" name="Object 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108450" y="3689350"/>
                        <a:ext cx="1987550" cy="588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8480" name="Text Box 16"/>
          <p:cNvSpPr txBox="1">
            <a:spLocks noChangeArrowheads="1"/>
          </p:cNvSpPr>
          <p:nvPr/>
        </p:nvSpPr>
        <p:spPr bwMode="auto">
          <a:xfrm>
            <a:off x="5257800" y="1552575"/>
            <a:ext cx="3429000" cy="519113"/>
          </a:xfrm>
          <a:prstGeom prst="rect">
            <a:avLst/>
          </a:prstGeom>
          <a:noFill/>
          <a:ln w="57150">
            <a:noFill/>
            <a:miter lim="800000"/>
            <a:headEnd/>
            <a:tailEnd/>
          </a:ln>
        </p:spPr>
        <p:txBody>
          <a:bodyPr>
            <a:spAutoFit/>
          </a:bodyPr>
          <a:lstStyle/>
          <a:p>
            <a:pPr algn="l">
              <a:spcBef>
                <a:spcPct val="50000"/>
              </a:spcBef>
            </a:pPr>
            <a:r>
              <a:rPr lang="en-US" altLang="zh-CN" sz="2800"/>
              <a:t>(</a:t>
            </a:r>
            <a:r>
              <a:rPr lang="zh-CN" altLang="en-US" sz="2800"/>
              <a:t>可用定义证</a:t>
            </a:r>
            <a:r>
              <a:rPr lang="en-US" altLang="zh-CN" sz="2800"/>
              <a:t>)</a:t>
            </a:r>
          </a:p>
        </p:txBody>
      </p:sp>
      <p:graphicFrame>
        <p:nvGraphicFramePr>
          <p:cNvPr id="352260" name="Object 4"/>
          <p:cNvGraphicFramePr>
            <a:graphicFrameLocks noChangeAspect="1"/>
          </p:cNvGraphicFramePr>
          <p:nvPr/>
        </p:nvGraphicFramePr>
        <p:xfrm>
          <a:off x="1030288" y="4397375"/>
          <a:ext cx="2322512" cy="631825"/>
        </p:xfrm>
        <a:graphic>
          <a:graphicData uri="http://schemas.openxmlformats.org/presentationml/2006/ole">
            <mc:AlternateContent xmlns:mc="http://schemas.openxmlformats.org/markup-compatibility/2006">
              <mc:Choice xmlns:v="urn:schemas-microsoft-com:vml" Requires="v">
                <p:oleObj spid="_x0000_s5309" name="Equation" r:id="rId17" imgW="927000" imgH="253800" progId="Equation.3">
                  <p:embed/>
                </p:oleObj>
              </mc:Choice>
              <mc:Fallback>
                <p:oleObj name="Equation" r:id="rId17" imgW="927000" imgH="253800" progId="Equation.3">
                  <p:embed/>
                  <p:pic>
                    <p:nvPicPr>
                      <p:cNvPr id="0" name="Object 4"/>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030288" y="4397375"/>
                        <a:ext cx="2322512" cy="631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2261" name="Object 5"/>
          <p:cNvGraphicFramePr>
            <a:graphicFrameLocks noChangeAspect="1"/>
          </p:cNvGraphicFramePr>
          <p:nvPr/>
        </p:nvGraphicFramePr>
        <p:xfrm>
          <a:off x="1447800" y="5227638"/>
          <a:ext cx="1441450" cy="623887"/>
        </p:xfrm>
        <a:graphic>
          <a:graphicData uri="http://schemas.openxmlformats.org/presentationml/2006/ole">
            <mc:AlternateContent xmlns:mc="http://schemas.openxmlformats.org/markup-compatibility/2006">
              <mc:Choice xmlns:v="urn:schemas-microsoft-com:vml" Requires="v">
                <p:oleObj spid="_x0000_s5310" name="Equation" r:id="rId19" imgW="583920" imgH="253800" progId="Equation.3">
                  <p:embed/>
                </p:oleObj>
              </mc:Choice>
              <mc:Fallback>
                <p:oleObj name="Equation" r:id="rId19" imgW="583920" imgH="253800" progId="Equation.3">
                  <p:embed/>
                  <p:pic>
                    <p:nvPicPr>
                      <p:cNvPr id="0" name="Object 5"/>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447800" y="5227638"/>
                        <a:ext cx="1441450" cy="623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2262" name="Object 6"/>
          <p:cNvGraphicFramePr>
            <a:graphicFrameLocks noChangeAspect="1"/>
          </p:cNvGraphicFramePr>
          <p:nvPr/>
        </p:nvGraphicFramePr>
        <p:xfrm>
          <a:off x="3367088" y="4419600"/>
          <a:ext cx="2195512" cy="631825"/>
        </p:xfrm>
        <a:graphic>
          <a:graphicData uri="http://schemas.openxmlformats.org/presentationml/2006/ole">
            <mc:AlternateContent xmlns:mc="http://schemas.openxmlformats.org/markup-compatibility/2006">
              <mc:Choice xmlns:v="urn:schemas-microsoft-com:vml" Requires="v">
                <p:oleObj spid="_x0000_s5311" name="Equation" r:id="rId21" imgW="876240" imgH="253800" progId="Equation.3">
                  <p:embed/>
                </p:oleObj>
              </mc:Choice>
              <mc:Fallback>
                <p:oleObj name="Equation" r:id="rId21" imgW="876240" imgH="253800" progId="Equation.3">
                  <p:embed/>
                  <p:pic>
                    <p:nvPicPr>
                      <p:cNvPr id="0" name="Object 6"/>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367088" y="4419600"/>
                        <a:ext cx="2195512" cy="631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2263" name="Object 7"/>
          <p:cNvGraphicFramePr>
            <a:graphicFrameLocks noChangeAspect="1"/>
          </p:cNvGraphicFramePr>
          <p:nvPr/>
        </p:nvGraphicFramePr>
        <p:xfrm>
          <a:off x="5562600" y="4419600"/>
          <a:ext cx="1400175" cy="568325"/>
        </p:xfrm>
        <a:graphic>
          <a:graphicData uri="http://schemas.openxmlformats.org/presentationml/2006/ole">
            <mc:AlternateContent xmlns:mc="http://schemas.openxmlformats.org/markup-compatibility/2006">
              <mc:Choice xmlns:v="urn:schemas-microsoft-com:vml" Requires="v">
                <p:oleObj spid="_x0000_s5312" name="Equation" r:id="rId23" imgW="558720" imgH="228600" progId="Equation.3">
                  <p:embed/>
                </p:oleObj>
              </mc:Choice>
              <mc:Fallback>
                <p:oleObj name="Equation" r:id="rId23" imgW="558720" imgH="228600" progId="Equation.3">
                  <p:embed/>
                  <p:pic>
                    <p:nvPicPr>
                      <p:cNvPr id="0" name="Object 7"/>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5562600" y="4419600"/>
                        <a:ext cx="1400175" cy="568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2264" name="Object 8"/>
          <p:cNvGraphicFramePr>
            <a:graphicFrameLocks noChangeAspect="1"/>
          </p:cNvGraphicFramePr>
          <p:nvPr/>
        </p:nvGraphicFramePr>
        <p:xfrm>
          <a:off x="2863850" y="5135563"/>
          <a:ext cx="565150" cy="655637"/>
        </p:xfrm>
        <a:graphic>
          <a:graphicData uri="http://schemas.openxmlformats.org/presentationml/2006/ole">
            <mc:AlternateContent xmlns:mc="http://schemas.openxmlformats.org/markup-compatibility/2006">
              <mc:Choice xmlns:v="urn:schemas-microsoft-com:vml" Requires="v">
                <p:oleObj spid="_x0000_s5313" name="Equation" r:id="rId25" imgW="228600" imgH="266400" progId="Equation.3">
                  <p:embed/>
                </p:oleObj>
              </mc:Choice>
              <mc:Fallback>
                <p:oleObj name="Equation" r:id="rId25" imgW="228600" imgH="266400" progId="Equation.3">
                  <p:embed/>
                  <p:pic>
                    <p:nvPicPr>
                      <p:cNvPr id="0" name="Object 8"/>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2863850" y="5135563"/>
                        <a:ext cx="565150" cy="6556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2265" name="Object 9"/>
          <p:cNvGraphicFramePr>
            <a:graphicFrameLocks noChangeAspect="1"/>
          </p:cNvGraphicFramePr>
          <p:nvPr/>
        </p:nvGraphicFramePr>
        <p:xfrm>
          <a:off x="4800600" y="2895600"/>
          <a:ext cx="1504950" cy="592138"/>
        </p:xfrm>
        <a:graphic>
          <a:graphicData uri="http://schemas.openxmlformats.org/presentationml/2006/ole">
            <mc:AlternateContent xmlns:mc="http://schemas.openxmlformats.org/markup-compatibility/2006">
              <mc:Choice xmlns:v="urn:schemas-microsoft-com:vml" Requires="v">
                <p:oleObj spid="_x0000_s5314" name="Equation" r:id="rId27" imgW="609480" imgH="241200" progId="Equation.3">
                  <p:embed/>
                </p:oleObj>
              </mc:Choice>
              <mc:Fallback>
                <p:oleObj name="Equation" r:id="rId27" imgW="609480" imgH="241200" progId="Equation.3">
                  <p:embed/>
                  <p:pic>
                    <p:nvPicPr>
                      <p:cNvPr id="0" name="Object 9"/>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4800600" y="2895600"/>
                        <a:ext cx="1504950" cy="592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2266" name="Object 10"/>
          <p:cNvGraphicFramePr>
            <a:graphicFrameLocks noChangeAspect="1"/>
          </p:cNvGraphicFramePr>
          <p:nvPr/>
        </p:nvGraphicFramePr>
        <p:xfrm>
          <a:off x="6248400" y="2916238"/>
          <a:ext cx="1219200" cy="588962"/>
        </p:xfrm>
        <a:graphic>
          <a:graphicData uri="http://schemas.openxmlformats.org/presentationml/2006/ole">
            <mc:AlternateContent xmlns:mc="http://schemas.openxmlformats.org/markup-compatibility/2006">
              <mc:Choice xmlns:v="urn:schemas-microsoft-com:vml" Requires="v">
                <p:oleObj spid="_x0000_s5315" name="Equation" r:id="rId29" imgW="495000" imgH="241200" progId="Equation.3">
                  <p:embed/>
                </p:oleObj>
              </mc:Choice>
              <mc:Fallback>
                <p:oleObj name="Equation" r:id="rId29" imgW="495000" imgH="241200" progId="Equation.3">
                  <p:embed/>
                  <p:pic>
                    <p:nvPicPr>
                      <p:cNvPr id="0" name="Object 10"/>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6248400" y="2916238"/>
                        <a:ext cx="1219200" cy="588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2267" name="Object 11"/>
          <p:cNvGraphicFramePr>
            <a:graphicFrameLocks noChangeAspect="1"/>
          </p:cNvGraphicFramePr>
          <p:nvPr/>
        </p:nvGraphicFramePr>
        <p:xfrm>
          <a:off x="6019800" y="3665538"/>
          <a:ext cx="1498600" cy="601662"/>
        </p:xfrm>
        <a:graphic>
          <a:graphicData uri="http://schemas.openxmlformats.org/presentationml/2006/ole">
            <mc:AlternateContent xmlns:mc="http://schemas.openxmlformats.org/markup-compatibility/2006">
              <mc:Choice xmlns:v="urn:schemas-microsoft-com:vml" Requires="v">
                <p:oleObj spid="_x0000_s5316" name="Equation" r:id="rId31" imgW="596880" imgH="241200" progId="Equation.3">
                  <p:embed/>
                </p:oleObj>
              </mc:Choice>
              <mc:Fallback>
                <p:oleObj name="Equation" r:id="rId31" imgW="596880" imgH="241200" progId="Equation.3">
                  <p:embed/>
                  <p:pic>
                    <p:nvPicPr>
                      <p:cNvPr id="0" name="Object 11"/>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6019800" y="3665538"/>
                        <a:ext cx="1498600" cy="6016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5144" name="Group 25"/>
          <p:cNvGrpSpPr>
            <a:grpSpLocks/>
          </p:cNvGrpSpPr>
          <p:nvPr/>
        </p:nvGrpSpPr>
        <p:grpSpPr bwMode="auto">
          <a:xfrm>
            <a:off x="76200" y="-76200"/>
            <a:ext cx="3124200" cy="452438"/>
            <a:chOff x="0" y="-39"/>
            <a:chExt cx="1968" cy="285"/>
          </a:xfrm>
        </p:grpSpPr>
        <p:grpSp>
          <p:nvGrpSpPr>
            <p:cNvPr id="5145" name="Group 26"/>
            <p:cNvGrpSpPr>
              <a:grpSpLocks/>
            </p:cNvGrpSpPr>
            <p:nvPr/>
          </p:nvGrpSpPr>
          <p:grpSpPr bwMode="auto">
            <a:xfrm>
              <a:off x="0" y="0"/>
              <a:ext cx="1968" cy="246"/>
              <a:chOff x="0" y="0"/>
              <a:chExt cx="1968" cy="246"/>
            </a:xfrm>
          </p:grpSpPr>
          <p:sp>
            <p:nvSpPr>
              <p:cNvPr id="5147" name="Line 27"/>
              <p:cNvSpPr>
                <a:spLocks noChangeShapeType="1"/>
              </p:cNvSpPr>
              <p:nvPr/>
            </p:nvSpPr>
            <p:spPr bwMode="auto">
              <a:xfrm>
                <a:off x="102" y="198"/>
                <a:ext cx="1866" cy="0"/>
              </a:xfrm>
              <a:prstGeom prst="line">
                <a:avLst/>
              </a:prstGeom>
              <a:noFill/>
              <a:ln w="28575">
                <a:solidFill>
                  <a:srgbClr val="0C2625"/>
                </a:solidFill>
                <a:round/>
                <a:headEnd/>
                <a:tailEnd/>
              </a:ln>
            </p:spPr>
            <p:txBody>
              <a:bodyPr/>
              <a:lstStyle/>
              <a:p>
                <a:endParaRPr lang="zh-CN" altLang="en-US"/>
              </a:p>
            </p:txBody>
          </p:sp>
          <p:pic>
            <p:nvPicPr>
              <p:cNvPr id="5148" name="Picture 28" descr="C:\Program Files\Common Files\Microsoft Shared\Clipart\themes1\Bullets\BD10263_.GIF"/>
              <p:cNvPicPr>
                <a:picLocks noChangeAspect="1" noChangeArrowheads="1"/>
              </p:cNvPicPr>
              <p:nvPr/>
            </p:nvPicPr>
            <p:blipFill>
              <a:blip r:embed="rId33"/>
              <a:srcRect/>
              <a:stretch>
                <a:fillRect/>
              </a:stretch>
            </p:blipFill>
            <p:spPr bwMode="auto">
              <a:xfrm>
                <a:off x="0" y="0"/>
                <a:ext cx="246" cy="246"/>
              </a:xfrm>
              <a:prstGeom prst="rect">
                <a:avLst/>
              </a:prstGeom>
              <a:noFill/>
              <a:ln w="9525">
                <a:noFill/>
                <a:miter lim="800000"/>
                <a:headEnd/>
                <a:tailEnd/>
              </a:ln>
            </p:spPr>
          </p:pic>
        </p:grpSp>
        <p:sp>
          <p:nvSpPr>
            <p:cNvPr id="5146" name="Rectangle 29"/>
            <p:cNvSpPr>
              <a:spLocks noChangeArrowheads="1"/>
            </p:cNvSpPr>
            <p:nvPr/>
          </p:nvSpPr>
          <p:spPr bwMode="auto">
            <a:xfrm>
              <a:off x="240" y="-39"/>
              <a:ext cx="1709" cy="231"/>
            </a:xfrm>
            <a:prstGeom prst="rect">
              <a:avLst/>
            </a:prstGeom>
            <a:noFill/>
            <a:ln w="57150">
              <a:noFill/>
              <a:miter lim="800000"/>
              <a:headEnd/>
              <a:tailEnd/>
            </a:ln>
          </p:spPr>
          <p:txBody>
            <a:bodyPr>
              <a:spAutoFit/>
            </a:bodyPr>
            <a:lstStyle/>
            <a:p>
              <a:pPr algn="l">
                <a:spcBef>
                  <a:spcPct val="50000"/>
                </a:spcBef>
              </a:pPr>
              <a:r>
                <a:rPr lang="zh-CN" altLang="en-US" sz="1800">
                  <a:solidFill>
                    <a:srgbClr val="0000FF"/>
                  </a:solidFill>
                  <a:latin typeface="幼圆" pitchFamily="49" charset="-122"/>
                  <a:ea typeface="幼圆" pitchFamily="49" charset="-122"/>
                </a:rPr>
                <a:t>数量积 向量积 </a:t>
              </a:r>
              <a:r>
                <a:rPr lang="zh-CN" altLang="en-US" sz="1800">
                  <a:solidFill>
                    <a:srgbClr val="FF0000"/>
                  </a:solidFill>
                  <a:latin typeface="幼圆" pitchFamily="49" charset="-122"/>
                  <a:ea typeface="幼圆" pitchFamily="49" charset="-122"/>
                </a:rPr>
                <a:t>*</a:t>
              </a:r>
              <a:r>
                <a:rPr lang="zh-CN" altLang="en-US" sz="1800">
                  <a:solidFill>
                    <a:srgbClr val="0000FF"/>
                  </a:solidFill>
                  <a:latin typeface="幼圆" pitchFamily="49" charset="-122"/>
                  <a:ea typeface="幼圆" pitchFamily="49" charset="-122"/>
                </a:rPr>
                <a:t>混合积</a:t>
              </a:r>
            </a:p>
          </p:txBody>
        </p:sp>
      </p:gr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8467"/>
                                        </p:tgtEl>
                                        <p:attrNameLst>
                                          <p:attrName>style.visibility</p:attrName>
                                        </p:attrNameLst>
                                      </p:cBhvr>
                                      <p:to>
                                        <p:strVal val="visible"/>
                                      </p:to>
                                    </p:set>
                                    <p:animEffect transition="in" filter="wipe(left)">
                                      <p:cBhvr>
                                        <p:cTn id="7" dur="500"/>
                                        <p:tgtEl>
                                          <p:spTgt spid="31846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52256"/>
                                        </p:tgtEl>
                                        <p:attrNameLst>
                                          <p:attrName>style.visibility</p:attrName>
                                        </p:attrNameLst>
                                      </p:cBhvr>
                                      <p:to>
                                        <p:strVal val="visible"/>
                                      </p:to>
                                    </p:set>
                                    <p:animEffect transition="in" filter="wipe(left)">
                                      <p:cBhvr>
                                        <p:cTn id="12" dur="500"/>
                                        <p:tgtEl>
                                          <p:spTgt spid="35225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18480"/>
                                        </p:tgtEl>
                                        <p:attrNameLst>
                                          <p:attrName>style.visibility</p:attrName>
                                        </p:attrNameLst>
                                      </p:cBhvr>
                                      <p:to>
                                        <p:strVal val="visible"/>
                                      </p:to>
                                    </p:set>
                                    <p:animEffect transition="in" filter="wipe(left)">
                                      <p:cBhvr>
                                        <p:cTn id="17" dur="500"/>
                                        <p:tgtEl>
                                          <p:spTgt spid="31848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18469"/>
                                        </p:tgtEl>
                                        <p:attrNameLst>
                                          <p:attrName>style.visibility</p:attrName>
                                        </p:attrNameLst>
                                      </p:cBhvr>
                                      <p:to>
                                        <p:strVal val="visible"/>
                                      </p:to>
                                    </p:set>
                                    <p:animEffect transition="in" filter="wipe(left)">
                                      <p:cBhvr>
                                        <p:cTn id="22" dur="500"/>
                                        <p:tgtEl>
                                          <p:spTgt spid="31846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52257"/>
                                        </p:tgtEl>
                                        <p:attrNameLst>
                                          <p:attrName>style.visibility</p:attrName>
                                        </p:attrNameLst>
                                      </p:cBhvr>
                                      <p:to>
                                        <p:strVal val="visible"/>
                                      </p:to>
                                    </p:set>
                                    <p:animEffect transition="in" filter="wipe(left)">
                                      <p:cBhvr>
                                        <p:cTn id="27" dur="500"/>
                                        <p:tgtEl>
                                          <p:spTgt spid="35225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wipe(left)">
                                      <p:cBhvr>
                                        <p:cTn id="32" dur="500"/>
                                        <p:tgtEl>
                                          <p:spTgt spid="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52258"/>
                                        </p:tgtEl>
                                        <p:attrNameLst>
                                          <p:attrName>style.visibility</p:attrName>
                                        </p:attrNameLst>
                                      </p:cBhvr>
                                      <p:to>
                                        <p:strVal val="visible"/>
                                      </p:to>
                                    </p:set>
                                    <p:animEffect transition="in" filter="wipe(left)">
                                      <p:cBhvr>
                                        <p:cTn id="37" dur="500"/>
                                        <p:tgtEl>
                                          <p:spTgt spid="35225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52265"/>
                                        </p:tgtEl>
                                        <p:attrNameLst>
                                          <p:attrName>style.visibility</p:attrName>
                                        </p:attrNameLst>
                                      </p:cBhvr>
                                      <p:to>
                                        <p:strVal val="visible"/>
                                      </p:to>
                                    </p:set>
                                    <p:animEffect transition="in" filter="wipe(left)">
                                      <p:cBhvr>
                                        <p:cTn id="42" dur="500"/>
                                        <p:tgtEl>
                                          <p:spTgt spid="35226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52266"/>
                                        </p:tgtEl>
                                        <p:attrNameLst>
                                          <p:attrName>style.visibility</p:attrName>
                                        </p:attrNameLst>
                                      </p:cBhvr>
                                      <p:to>
                                        <p:strVal val="visible"/>
                                      </p:to>
                                    </p:set>
                                    <p:animEffect transition="in" filter="wipe(left)">
                                      <p:cBhvr>
                                        <p:cTn id="47" dur="500"/>
                                        <p:tgtEl>
                                          <p:spTgt spid="35226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3"/>
                                        </p:tgtEl>
                                        <p:attrNameLst>
                                          <p:attrName>style.visibility</p:attrName>
                                        </p:attrNameLst>
                                      </p:cBhvr>
                                      <p:to>
                                        <p:strVal val="visible"/>
                                      </p:to>
                                    </p:set>
                                    <p:animEffect transition="in" filter="wipe(left)">
                                      <p:cBhvr>
                                        <p:cTn id="52" dur="500"/>
                                        <p:tgtEl>
                                          <p:spTgt spid="3"/>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352259"/>
                                        </p:tgtEl>
                                        <p:attrNameLst>
                                          <p:attrName>style.visibility</p:attrName>
                                        </p:attrNameLst>
                                      </p:cBhvr>
                                      <p:to>
                                        <p:strVal val="visible"/>
                                      </p:to>
                                    </p:set>
                                    <p:animEffect transition="in" filter="wipe(left)">
                                      <p:cBhvr>
                                        <p:cTn id="57" dur="500"/>
                                        <p:tgtEl>
                                          <p:spTgt spid="352259"/>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352267"/>
                                        </p:tgtEl>
                                        <p:attrNameLst>
                                          <p:attrName>style.visibility</p:attrName>
                                        </p:attrNameLst>
                                      </p:cBhvr>
                                      <p:to>
                                        <p:strVal val="visible"/>
                                      </p:to>
                                    </p:set>
                                    <p:animEffect transition="in" filter="wipe(left)">
                                      <p:cBhvr>
                                        <p:cTn id="62" dur="500"/>
                                        <p:tgtEl>
                                          <p:spTgt spid="352267"/>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352260"/>
                                        </p:tgtEl>
                                        <p:attrNameLst>
                                          <p:attrName>style.visibility</p:attrName>
                                        </p:attrNameLst>
                                      </p:cBhvr>
                                      <p:to>
                                        <p:strVal val="visible"/>
                                      </p:to>
                                    </p:set>
                                    <p:animEffect transition="in" filter="wipe(left)">
                                      <p:cBhvr>
                                        <p:cTn id="67" dur="500"/>
                                        <p:tgtEl>
                                          <p:spTgt spid="352260"/>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352262"/>
                                        </p:tgtEl>
                                        <p:attrNameLst>
                                          <p:attrName>style.visibility</p:attrName>
                                        </p:attrNameLst>
                                      </p:cBhvr>
                                      <p:to>
                                        <p:strVal val="visible"/>
                                      </p:to>
                                    </p:set>
                                    <p:animEffect transition="in" filter="wipe(left)">
                                      <p:cBhvr>
                                        <p:cTn id="72" dur="500"/>
                                        <p:tgtEl>
                                          <p:spTgt spid="352262"/>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352263"/>
                                        </p:tgtEl>
                                        <p:attrNameLst>
                                          <p:attrName>style.visibility</p:attrName>
                                        </p:attrNameLst>
                                      </p:cBhvr>
                                      <p:to>
                                        <p:strVal val="visible"/>
                                      </p:to>
                                    </p:set>
                                    <p:animEffect transition="in" filter="wipe(left)">
                                      <p:cBhvr>
                                        <p:cTn id="77" dur="500"/>
                                        <p:tgtEl>
                                          <p:spTgt spid="352263"/>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352261"/>
                                        </p:tgtEl>
                                        <p:attrNameLst>
                                          <p:attrName>style.visibility</p:attrName>
                                        </p:attrNameLst>
                                      </p:cBhvr>
                                      <p:to>
                                        <p:strVal val="visible"/>
                                      </p:to>
                                    </p:set>
                                    <p:animEffect transition="in" filter="wipe(left)">
                                      <p:cBhvr>
                                        <p:cTn id="82" dur="500"/>
                                        <p:tgtEl>
                                          <p:spTgt spid="352261"/>
                                        </p:tgtEl>
                                      </p:cBhvr>
                                    </p:animEffect>
                                  </p:childTnLst>
                                </p:cTn>
                              </p:par>
                            </p:childTnLst>
                          </p:cTn>
                        </p:par>
                      </p:childTnLst>
                    </p:cTn>
                  </p:par>
                  <p:par>
                    <p:cTn id="83" fill="hold">
                      <p:stCondLst>
                        <p:cond delay="indefinite"/>
                      </p:stCondLst>
                      <p:childTnLst>
                        <p:par>
                          <p:cTn id="84" fill="hold">
                            <p:stCondLst>
                              <p:cond delay="0"/>
                            </p:stCondLst>
                            <p:childTnLst>
                              <p:par>
                                <p:cTn id="85" presetID="2" presetClass="entr" presetSubtype="2" fill="hold" nodeType="clickEffect">
                                  <p:stCondLst>
                                    <p:cond delay="0"/>
                                  </p:stCondLst>
                                  <p:childTnLst>
                                    <p:set>
                                      <p:cBhvr>
                                        <p:cTn id="86" dur="1" fill="hold">
                                          <p:stCondLst>
                                            <p:cond delay="0"/>
                                          </p:stCondLst>
                                        </p:cTn>
                                        <p:tgtEl>
                                          <p:spTgt spid="352264"/>
                                        </p:tgtEl>
                                        <p:attrNameLst>
                                          <p:attrName>style.visibility</p:attrName>
                                        </p:attrNameLst>
                                      </p:cBhvr>
                                      <p:to>
                                        <p:strVal val="visible"/>
                                      </p:to>
                                    </p:set>
                                    <p:anim calcmode="lin" valueType="num">
                                      <p:cBhvr additive="base">
                                        <p:cTn id="87" dur="500" fill="hold"/>
                                        <p:tgtEl>
                                          <p:spTgt spid="352264"/>
                                        </p:tgtEl>
                                        <p:attrNameLst>
                                          <p:attrName>ppt_x</p:attrName>
                                        </p:attrNameLst>
                                      </p:cBhvr>
                                      <p:tavLst>
                                        <p:tav tm="0">
                                          <p:val>
                                            <p:strVal val="1+#ppt_w/2"/>
                                          </p:val>
                                        </p:tav>
                                        <p:tav tm="100000">
                                          <p:val>
                                            <p:strVal val="#ppt_x"/>
                                          </p:val>
                                        </p:tav>
                                      </p:tavLst>
                                    </p:anim>
                                    <p:anim calcmode="lin" valueType="num">
                                      <p:cBhvr additive="base">
                                        <p:cTn id="88" dur="500" fill="hold"/>
                                        <p:tgtEl>
                                          <p:spTgt spid="3522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8467" grpId="0" autoUpdateAnimBg="0"/>
      <p:bldP spid="318469" grpId="0" autoUpdateAnimBg="0"/>
      <p:bldP spid="318480"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灯片编号占位符 1"/>
          <p:cNvSpPr>
            <a:spLocks noGrp="1"/>
          </p:cNvSpPr>
          <p:nvPr>
            <p:ph type="sldNum" sz="quarter" idx="12"/>
          </p:nvPr>
        </p:nvSpPr>
        <p:spPr/>
        <p:txBody>
          <a:bodyPr/>
          <a:lstStyle/>
          <a:p>
            <a:pPr>
              <a:defRPr/>
            </a:pPr>
            <a:fld id="{08D62A95-AA9C-4651-9011-F67FE0CC6807}" type="slidenum">
              <a:rPr lang="en-US" altLang="zh-CN"/>
              <a:pPr>
                <a:defRPr/>
              </a:pPr>
              <a:t>7</a:t>
            </a:fld>
            <a:endParaRPr lang="en-US" altLang="zh-CN"/>
          </a:p>
        </p:txBody>
      </p:sp>
      <p:sp>
        <p:nvSpPr>
          <p:cNvPr id="319490" name="Text Box 2"/>
          <p:cNvSpPr txBox="1">
            <a:spLocks noChangeArrowheads="1"/>
          </p:cNvSpPr>
          <p:nvPr/>
        </p:nvSpPr>
        <p:spPr bwMode="auto">
          <a:xfrm>
            <a:off x="914400" y="1371600"/>
            <a:ext cx="5410200" cy="519113"/>
          </a:xfrm>
          <a:prstGeom prst="rect">
            <a:avLst/>
          </a:prstGeom>
          <a:noFill/>
          <a:ln w="57150">
            <a:noFill/>
            <a:miter lim="800000"/>
            <a:headEnd/>
            <a:tailEnd/>
          </a:ln>
        </p:spPr>
        <p:txBody>
          <a:bodyPr>
            <a:spAutoFit/>
          </a:bodyPr>
          <a:lstStyle/>
          <a:p>
            <a:pPr algn="l">
              <a:spcBef>
                <a:spcPct val="50000"/>
              </a:spcBef>
            </a:pPr>
            <a:r>
              <a:rPr lang="en-US" altLang="zh-CN" sz="2800">
                <a:solidFill>
                  <a:srgbClr val="FF3300"/>
                </a:solidFill>
              </a:rPr>
              <a:t>    </a:t>
            </a:r>
            <a:r>
              <a:rPr lang="en-US" altLang="zh-CN" sz="2800"/>
              <a:t>    </a:t>
            </a:r>
            <a:r>
              <a:rPr lang="zh-CN" altLang="en-US" sz="2800"/>
              <a:t>向量的数量积不满足消去律</a:t>
            </a:r>
            <a:r>
              <a:rPr lang="en-US" altLang="zh-CN" sz="2800"/>
              <a:t>,  </a:t>
            </a:r>
          </a:p>
        </p:txBody>
      </p:sp>
      <p:grpSp>
        <p:nvGrpSpPr>
          <p:cNvPr id="6158" name="Group 3"/>
          <p:cNvGrpSpPr>
            <a:grpSpLocks/>
          </p:cNvGrpSpPr>
          <p:nvPr/>
        </p:nvGrpSpPr>
        <p:grpSpPr bwMode="auto">
          <a:xfrm>
            <a:off x="1143000" y="695325"/>
            <a:ext cx="7162800" cy="600075"/>
            <a:chOff x="672" y="432"/>
            <a:chExt cx="4512" cy="378"/>
          </a:xfrm>
        </p:grpSpPr>
        <p:sp>
          <p:nvSpPr>
            <p:cNvPr id="6180" name="WordArt 4"/>
            <p:cNvSpPr>
              <a:spLocks noChangeArrowheads="1" noChangeShapeType="1" noTextEdit="1"/>
            </p:cNvSpPr>
            <p:nvPr/>
          </p:nvSpPr>
          <p:spPr bwMode="auto">
            <a:xfrm>
              <a:off x="672" y="480"/>
              <a:ext cx="168" cy="330"/>
            </a:xfrm>
            <a:prstGeom prst="rect">
              <a:avLst/>
            </a:prstGeom>
          </p:spPr>
          <p:txBody>
            <a:bodyPr wrap="none" fromWordArt="1">
              <a:prstTxWarp prst="textPlain">
                <a:avLst>
                  <a:gd name="adj" fmla="val 50000"/>
                </a:avLst>
              </a:prstTxWarp>
            </a:bodyPr>
            <a:lstStyle/>
            <a:p>
              <a:r>
                <a:rPr lang="en-US" altLang="zh-CN" sz="3600"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outerShdw>
                  </a:effectLst>
                  <a:latin typeface="Arial Rounded MT Bold"/>
                </a:rPr>
                <a:t>?</a:t>
              </a:r>
              <a:endParaRPr lang="zh-CN" altLang="en-US" sz="3600"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outerShdw>
                </a:effectLst>
                <a:latin typeface="Arial Rounded MT Bold"/>
              </a:endParaRPr>
            </a:p>
          </p:txBody>
        </p:sp>
        <p:sp>
          <p:nvSpPr>
            <p:cNvPr id="6181" name="Text Box 5"/>
            <p:cNvSpPr txBox="1">
              <a:spLocks noChangeArrowheads="1"/>
            </p:cNvSpPr>
            <p:nvPr/>
          </p:nvSpPr>
          <p:spPr bwMode="auto">
            <a:xfrm>
              <a:off x="1056" y="432"/>
              <a:ext cx="4128" cy="327"/>
            </a:xfrm>
            <a:prstGeom prst="rect">
              <a:avLst/>
            </a:prstGeom>
            <a:noFill/>
            <a:ln w="57150">
              <a:noFill/>
              <a:miter lim="800000"/>
              <a:headEnd/>
              <a:tailEnd/>
            </a:ln>
          </p:spPr>
          <p:txBody>
            <a:bodyPr>
              <a:spAutoFit/>
            </a:bodyPr>
            <a:lstStyle/>
            <a:p>
              <a:pPr algn="l">
                <a:spcBef>
                  <a:spcPct val="50000"/>
                </a:spcBef>
              </a:pPr>
              <a:r>
                <a:rPr lang="zh-CN" altLang="en-US" sz="2800"/>
                <a:t>向量的数量积是否满足消去律？</a:t>
              </a:r>
            </a:p>
          </p:txBody>
        </p:sp>
      </p:grpSp>
      <p:sp>
        <p:nvSpPr>
          <p:cNvPr id="319494" name="WordArt 6"/>
          <p:cNvSpPr>
            <a:spLocks noChangeArrowheads="1" noChangeShapeType="1" noTextEdit="1"/>
          </p:cNvSpPr>
          <p:nvPr/>
        </p:nvSpPr>
        <p:spPr bwMode="auto">
          <a:xfrm>
            <a:off x="1257300" y="4343400"/>
            <a:ext cx="266700" cy="523875"/>
          </a:xfrm>
          <a:prstGeom prst="rect">
            <a:avLst/>
          </a:prstGeom>
        </p:spPr>
        <p:txBody>
          <a:bodyPr wrap="none" fromWordArt="1">
            <a:prstTxWarp prst="textPlain">
              <a:avLst>
                <a:gd name="adj" fmla="val 50000"/>
              </a:avLst>
            </a:prstTxWarp>
          </a:bodyPr>
          <a:lstStyle/>
          <a:p>
            <a:r>
              <a:rPr lang="en-US" altLang="zh-CN" sz="3600"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outerShdw>
                </a:effectLst>
                <a:latin typeface="Arial Rounded MT Bold"/>
              </a:rPr>
              <a:t>?</a:t>
            </a:r>
            <a:endParaRPr lang="zh-CN" altLang="en-US" sz="3600"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outerShdw>
              </a:effectLst>
              <a:latin typeface="Arial Rounded MT Bold"/>
            </a:endParaRPr>
          </a:p>
        </p:txBody>
      </p:sp>
      <p:graphicFrame>
        <p:nvGraphicFramePr>
          <p:cNvPr id="353280" name="Object 2048"/>
          <p:cNvGraphicFramePr>
            <a:graphicFrameLocks noChangeAspect="1"/>
          </p:cNvGraphicFramePr>
          <p:nvPr/>
        </p:nvGraphicFramePr>
        <p:xfrm>
          <a:off x="1643063" y="1920875"/>
          <a:ext cx="1944687" cy="633413"/>
        </p:xfrm>
        <a:graphic>
          <a:graphicData uri="http://schemas.openxmlformats.org/presentationml/2006/ole">
            <mc:AlternateContent xmlns:mc="http://schemas.openxmlformats.org/markup-compatibility/2006">
              <mc:Choice xmlns:v="urn:schemas-microsoft-com:vml" Requires="v">
                <p:oleObj spid="_x0000_s6266" name="Equation" r:id="rId3" imgW="736560" imgH="241200" progId="Equation.3">
                  <p:embed/>
                </p:oleObj>
              </mc:Choice>
              <mc:Fallback>
                <p:oleObj name="Equation" r:id="rId3" imgW="736560" imgH="241200" progId="Equation.3">
                  <p:embed/>
                  <p:pic>
                    <p:nvPicPr>
                      <p:cNvPr id="0" name="Object 20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43063" y="1920875"/>
                        <a:ext cx="1944687" cy="633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 name="Group 8"/>
          <p:cNvGrpSpPr>
            <a:grpSpLocks/>
          </p:cNvGrpSpPr>
          <p:nvPr/>
        </p:nvGrpSpPr>
        <p:grpSpPr bwMode="auto">
          <a:xfrm>
            <a:off x="914400" y="1371600"/>
            <a:ext cx="838200" cy="685800"/>
            <a:chOff x="1728" y="1440"/>
            <a:chExt cx="528" cy="432"/>
          </a:xfrm>
        </p:grpSpPr>
        <p:sp>
          <p:nvSpPr>
            <p:cNvPr id="6178" name="AutoShape 9"/>
            <p:cNvSpPr>
              <a:spLocks noChangeArrowheads="1"/>
            </p:cNvSpPr>
            <p:nvPr/>
          </p:nvSpPr>
          <p:spPr bwMode="auto">
            <a:xfrm>
              <a:off x="1728" y="1440"/>
              <a:ext cx="432" cy="432"/>
            </a:xfrm>
            <a:prstGeom prst="flowChartMultidocument">
              <a:avLst/>
            </a:prstGeom>
            <a:gradFill rotWithShape="0">
              <a:gsLst>
                <a:gs pos="0">
                  <a:srgbClr val="0DD742"/>
                </a:gs>
                <a:gs pos="50000">
                  <a:srgbClr val="FFFFFF"/>
                </a:gs>
                <a:gs pos="100000">
                  <a:srgbClr val="0DD742"/>
                </a:gs>
              </a:gsLst>
              <a:lin ang="5400000" scaled="1"/>
            </a:gradFill>
            <a:ln w="28575">
              <a:solidFill>
                <a:srgbClr val="FF0000"/>
              </a:solidFill>
              <a:miter lim="800000"/>
              <a:headEnd/>
              <a:tailEnd/>
            </a:ln>
          </p:spPr>
          <p:txBody>
            <a:bodyPr wrap="none" anchor="ctr"/>
            <a:lstStyle/>
            <a:p>
              <a:endParaRPr lang="zh-CN" altLang="en-US"/>
            </a:p>
          </p:txBody>
        </p:sp>
        <p:sp>
          <p:nvSpPr>
            <p:cNvPr id="6179" name="Text Box 10"/>
            <p:cNvSpPr txBox="1">
              <a:spLocks noChangeArrowheads="1"/>
            </p:cNvSpPr>
            <p:nvPr/>
          </p:nvSpPr>
          <p:spPr bwMode="auto">
            <a:xfrm>
              <a:off x="1728" y="1497"/>
              <a:ext cx="528" cy="327"/>
            </a:xfrm>
            <a:prstGeom prst="rect">
              <a:avLst/>
            </a:prstGeom>
            <a:noFill/>
            <a:ln w="57150">
              <a:noFill/>
              <a:miter lim="800000"/>
              <a:headEnd/>
              <a:tailEnd/>
            </a:ln>
          </p:spPr>
          <p:txBody>
            <a:bodyPr>
              <a:spAutoFit/>
            </a:bodyPr>
            <a:lstStyle/>
            <a:p>
              <a:pPr algn="l">
                <a:spcBef>
                  <a:spcPct val="50000"/>
                </a:spcBef>
              </a:pPr>
              <a:r>
                <a:rPr lang="zh-CN" altLang="en-US" sz="2800">
                  <a:solidFill>
                    <a:srgbClr val="930FD5"/>
                  </a:solidFill>
                </a:rPr>
                <a:t>注</a:t>
              </a:r>
            </a:p>
          </p:txBody>
        </p:sp>
      </p:grpSp>
      <p:grpSp>
        <p:nvGrpSpPr>
          <p:cNvPr id="4" name="Group 40"/>
          <p:cNvGrpSpPr>
            <a:grpSpLocks/>
          </p:cNvGrpSpPr>
          <p:nvPr/>
        </p:nvGrpSpPr>
        <p:grpSpPr bwMode="auto">
          <a:xfrm>
            <a:off x="4800600" y="1905000"/>
            <a:ext cx="1577975" cy="571500"/>
            <a:chOff x="3024" y="1200"/>
            <a:chExt cx="994" cy="360"/>
          </a:xfrm>
        </p:grpSpPr>
        <p:sp>
          <p:nvSpPr>
            <p:cNvPr id="6177" name="Line 12"/>
            <p:cNvSpPr>
              <a:spLocks noChangeShapeType="1"/>
            </p:cNvSpPr>
            <p:nvPr/>
          </p:nvSpPr>
          <p:spPr bwMode="auto">
            <a:xfrm>
              <a:off x="3072" y="1296"/>
              <a:ext cx="144" cy="240"/>
            </a:xfrm>
            <a:prstGeom prst="line">
              <a:avLst/>
            </a:prstGeom>
            <a:noFill/>
            <a:ln w="28575">
              <a:solidFill>
                <a:srgbClr val="FF0000"/>
              </a:solidFill>
              <a:round/>
              <a:headEnd/>
              <a:tailEnd/>
            </a:ln>
          </p:spPr>
          <p:txBody>
            <a:bodyPr wrap="none" anchor="ctr"/>
            <a:lstStyle/>
            <a:p>
              <a:endParaRPr lang="zh-CN" altLang="en-US"/>
            </a:p>
          </p:txBody>
        </p:sp>
        <p:graphicFrame>
          <p:nvGraphicFramePr>
            <p:cNvPr id="6155" name="Object 2057"/>
            <p:cNvGraphicFramePr>
              <a:graphicFrameLocks noChangeAspect="1"/>
            </p:cNvGraphicFramePr>
            <p:nvPr/>
          </p:nvGraphicFramePr>
          <p:xfrm>
            <a:off x="3024" y="1200"/>
            <a:ext cx="994" cy="360"/>
          </p:xfrm>
          <a:graphic>
            <a:graphicData uri="http://schemas.openxmlformats.org/presentationml/2006/ole">
              <mc:AlternateContent xmlns:mc="http://schemas.openxmlformats.org/markup-compatibility/2006">
                <mc:Choice xmlns:v="urn:schemas-microsoft-com:vml" Requires="v">
                  <p:oleObj spid="_x0000_s6267" name="Equation" r:id="rId5" imgW="596880" imgH="215640" progId="Equation.3">
                    <p:embed/>
                  </p:oleObj>
                </mc:Choice>
                <mc:Fallback>
                  <p:oleObj name="Equation" r:id="rId5" imgW="596880" imgH="215640" progId="Equation.3">
                    <p:embed/>
                    <p:pic>
                      <p:nvPicPr>
                        <p:cNvPr id="0" name="Object 205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24" y="1200"/>
                          <a:ext cx="994" cy="36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319502" name="Text Box 14"/>
          <p:cNvSpPr txBox="1">
            <a:spLocks noChangeArrowheads="1"/>
          </p:cNvSpPr>
          <p:nvPr/>
        </p:nvSpPr>
        <p:spPr bwMode="auto">
          <a:xfrm>
            <a:off x="6781800" y="1995488"/>
            <a:ext cx="1981200" cy="519112"/>
          </a:xfrm>
          <a:prstGeom prst="rect">
            <a:avLst/>
          </a:prstGeom>
          <a:noFill/>
          <a:ln w="57150">
            <a:noFill/>
            <a:miter lim="800000"/>
            <a:headEnd/>
            <a:tailEnd/>
          </a:ln>
        </p:spPr>
        <p:txBody>
          <a:bodyPr>
            <a:spAutoFit/>
          </a:bodyPr>
          <a:lstStyle/>
          <a:p>
            <a:pPr algn="l">
              <a:spcBef>
                <a:spcPct val="50000"/>
              </a:spcBef>
            </a:pPr>
            <a:r>
              <a:rPr lang="zh-CN" altLang="en-US" sz="2800"/>
              <a:t>事实上</a:t>
            </a:r>
            <a:r>
              <a:rPr lang="en-US" altLang="zh-CN" sz="2800"/>
              <a:t>,</a:t>
            </a:r>
          </a:p>
        </p:txBody>
      </p:sp>
      <p:graphicFrame>
        <p:nvGraphicFramePr>
          <p:cNvPr id="353281" name="Object 2049"/>
          <p:cNvGraphicFramePr>
            <a:graphicFrameLocks noChangeAspect="1"/>
          </p:cNvGraphicFramePr>
          <p:nvPr/>
        </p:nvGraphicFramePr>
        <p:xfrm>
          <a:off x="1033463" y="2625725"/>
          <a:ext cx="1946275" cy="633413"/>
        </p:xfrm>
        <a:graphic>
          <a:graphicData uri="http://schemas.openxmlformats.org/presentationml/2006/ole">
            <mc:AlternateContent xmlns:mc="http://schemas.openxmlformats.org/markup-compatibility/2006">
              <mc:Choice xmlns:v="urn:schemas-microsoft-com:vml" Requires="v">
                <p:oleObj spid="_x0000_s6268" name="Equation" r:id="rId7" imgW="736560" imgH="241200" progId="Equation.3">
                  <p:embed/>
                </p:oleObj>
              </mc:Choice>
              <mc:Fallback>
                <p:oleObj name="Equation" r:id="rId7" imgW="736560" imgH="241200" progId="Equation.3">
                  <p:embed/>
                  <p:pic>
                    <p:nvPicPr>
                      <p:cNvPr id="0" name="Object 204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33463" y="2625725"/>
                        <a:ext cx="1946275" cy="633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3282" name="Object 2050"/>
          <p:cNvGraphicFramePr>
            <a:graphicFrameLocks noChangeAspect="1"/>
          </p:cNvGraphicFramePr>
          <p:nvPr/>
        </p:nvGraphicFramePr>
        <p:xfrm>
          <a:off x="2865438" y="2681288"/>
          <a:ext cx="2957512" cy="582612"/>
        </p:xfrm>
        <a:graphic>
          <a:graphicData uri="http://schemas.openxmlformats.org/presentationml/2006/ole">
            <mc:AlternateContent xmlns:mc="http://schemas.openxmlformats.org/markup-compatibility/2006">
              <mc:Choice xmlns:v="urn:schemas-microsoft-com:vml" Requires="v">
                <p:oleObj spid="_x0000_s6269" name="Equation" r:id="rId9" imgW="1218960" imgH="241200" progId="Equation.3">
                  <p:embed/>
                </p:oleObj>
              </mc:Choice>
              <mc:Fallback>
                <p:oleObj name="Equation" r:id="rId9" imgW="1218960" imgH="241200" progId="Equation.3">
                  <p:embed/>
                  <p:pic>
                    <p:nvPicPr>
                      <p:cNvPr id="0" name="Object 205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65438" y="2681288"/>
                        <a:ext cx="2957512" cy="582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3283" name="Object 2051"/>
          <p:cNvGraphicFramePr>
            <a:graphicFrameLocks noChangeAspect="1"/>
          </p:cNvGraphicFramePr>
          <p:nvPr/>
        </p:nvGraphicFramePr>
        <p:xfrm>
          <a:off x="5818188" y="2667000"/>
          <a:ext cx="2533650" cy="569913"/>
        </p:xfrm>
        <a:graphic>
          <a:graphicData uri="http://schemas.openxmlformats.org/presentationml/2006/ole">
            <mc:AlternateContent xmlns:mc="http://schemas.openxmlformats.org/markup-compatibility/2006">
              <mc:Choice xmlns:v="urn:schemas-microsoft-com:vml" Requires="v">
                <p:oleObj spid="_x0000_s6270" name="Equation" r:id="rId11" imgW="1066680" imgH="241200" progId="Equation.3">
                  <p:embed/>
                </p:oleObj>
              </mc:Choice>
              <mc:Fallback>
                <p:oleObj name="Equation" r:id="rId11" imgW="1066680" imgH="241200" progId="Equation.3">
                  <p:embed/>
                  <p:pic>
                    <p:nvPicPr>
                      <p:cNvPr id="0" name="Object 205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818188" y="2667000"/>
                        <a:ext cx="2533650" cy="569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3284" name="Object 2052"/>
          <p:cNvGraphicFramePr>
            <a:graphicFrameLocks noChangeAspect="1"/>
          </p:cNvGraphicFramePr>
          <p:nvPr/>
        </p:nvGraphicFramePr>
        <p:xfrm>
          <a:off x="1066800" y="3298825"/>
          <a:ext cx="2209800" cy="587375"/>
        </p:xfrm>
        <a:graphic>
          <a:graphicData uri="http://schemas.openxmlformats.org/presentationml/2006/ole">
            <mc:AlternateContent xmlns:mc="http://schemas.openxmlformats.org/markup-compatibility/2006">
              <mc:Choice xmlns:v="urn:schemas-microsoft-com:vml" Requires="v">
                <p:oleObj spid="_x0000_s6271" name="公式" r:id="rId13" imgW="901440" imgH="241200" progId="Equation.3">
                  <p:embed/>
                </p:oleObj>
              </mc:Choice>
              <mc:Fallback>
                <p:oleObj name="公式" r:id="rId13" imgW="901440" imgH="241200" progId="Equation.3">
                  <p:embed/>
                  <p:pic>
                    <p:nvPicPr>
                      <p:cNvPr id="0" name="Object 205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066800" y="3298825"/>
                        <a:ext cx="2209800" cy="587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5" name="Group 19"/>
          <p:cNvGrpSpPr>
            <a:grpSpLocks/>
          </p:cNvGrpSpPr>
          <p:nvPr/>
        </p:nvGrpSpPr>
        <p:grpSpPr bwMode="auto">
          <a:xfrm>
            <a:off x="1143000" y="5029200"/>
            <a:ext cx="838200" cy="685800"/>
            <a:chOff x="1728" y="1440"/>
            <a:chExt cx="528" cy="432"/>
          </a:xfrm>
        </p:grpSpPr>
        <p:sp>
          <p:nvSpPr>
            <p:cNvPr id="6175" name="AutoShape 20"/>
            <p:cNvSpPr>
              <a:spLocks noChangeArrowheads="1"/>
            </p:cNvSpPr>
            <p:nvPr/>
          </p:nvSpPr>
          <p:spPr bwMode="auto">
            <a:xfrm>
              <a:off x="1728" y="1440"/>
              <a:ext cx="432" cy="432"/>
            </a:xfrm>
            <a:prstGeom prst="flowChartMultidocument">
              <a:avLst/>
            </a:prstGeom>
            <a:gradFill rotWithShape="0">
              <a:gsLst>
                <a:gs pos="0">
                  <a:srgbClr val="0DD742"/>
                </a:gs>
                <a:gs pos="50000">
                  <a:srgbClr val="FFFFFF"/>
                </a:gs>
                <a:gs pos="100000">
                  <a:srgbClr val="0DD742"/>
                </a:gs>
              </a:gsLst>
              <a:lin ang="5400000" scaled="1"/>
            </a:gradFill>
            <a:ln w="28575">
              <a:solidFill>
                <a:srgbClr val="FF0000"/>
              </a:solidFill>
              <a:miter lim="800000"/>
              <a:headEnd/>
              <a:tailEnd/>
            </a:ln>
          </p:spPr>
          <p:txBody>
            <a:bodyPr wrap="none" anchor="ctr"/>
            <a:lstStyle/>
            <a:p>
              <a:endParaRPr lang="zh-CN" altLang="en-US"/>
            </a:p>
          </p:txBody>
        </p:sp>
        <p:sp>
          <p:nvSpPr>
            <p:cNvPr id="6176" name="Text Box 21"/>
            <p:cNvSpPr txBox="1">
              <a:spLocks noChangeArrowheads="1"/>
            </p:cNvSpPr>
            <p:nvPr/>
          </p:nvSpPr>
          <p:spPr bwMode="auto">
            <a:xfrm>
              <a:off x="1728" y="1497"/>
              <a:ext cx="528" cy="327"/>
            </a:xfrm>
            <a:prstGeom prst="rect">
              <a:avLst/>
            </a:prstGeom>
            <a:noFill/>
            <a:ln w="57150">
              <a:noFill/>
              <a:miter lim="800000"/>
              <a:headEnd/>
              <a:tailEnd/>
            </a:ln>
          </p:spPr>
          <p:txBody>
            <a:bodyPr>
              <a:spAutoFit/>
            </a:bodyPr>
            <a:lstStyle/>
            <a:p>
              <a:pPr algn="l">
                <a:spcBef>
                  <a:spcPct val="50000"/>
                </a:spcBef>
              </a:pPr>
              <a:r>
                <a:rPr lang="zh-CN" altLang="en-US" sz="2800">
                  <a:solidFill>
                    <a:srgbClr val="930FD5"/>
                  </a:solidFill>
                </a:rPr>
                <a:t>注</a:t>
              </a:r>
            </a:p>
          </p:txBody>
        </p:sp>
      </p:grpSp>
      <p:graphicFrame>
        <p:nvGraphicFramePr>
          <p:cNvPr id="353285" name="Object 2053"/>
          <p:cNvGraphicFramePr>
            <a:graphicFrameLocks noChangeAspect="1"/>
          </p:cNvGraphicFramePr>
          <p:nvPr/>
        </p:nvGraphicFramePr>
        <p:xfrm>
          <a:off x="2008188" y="4283075"/>
          <a:ext cx="2841625" cy="615950"/>
        </p:xfrm>
        <a:graphic>
          <a:graphicData uri="http://schemas.openxmlformats.org/presentationml/2006/ole">
            <mc:AlternateContent xmlns:mc="http://schemas.openxmlformats.org/markup-compatibility/2006">
              <mc:Choice xmlns:v="urn:schemas-microsoft-com:vml" Requires="v">
                <p:oleObj spid="_x0000_s6272" name="Equation" r:id="rId15" imgW="1104840" imgH="241200" progId="Equation.3">
                  <p:embed/>
                </p:oleObj>
              </mc:Choice>
              <mc:Fallback>
                <p:oleObj name="Equation" r:id="rId15" imgW="1104840" imgH="241200" progId="Equation.3">
                  <p:embed/>
                  <p:pic>
                    <p:nvPicPr>
                      <p:cNvPr id="0" name="Object 205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008188" y="4283075"/>
                        <a:ext cx="2841625" cy="615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9512" name="Text Box 24"/>
          <p:cNvSpPr txBox="1">
            <a:spLocks noChangeArrowheads="1"/>
          </p:cNvSpPr>
          <p:nvPr/>
        </p:nvSpPr>
        <p:spPr bwMode="auto">
          <a:xfrm>
            <a:off x="3200400" y="4297363"/>
            <a:ext cx="914400" cy="579437"/>
          </a:xfrm>
          <a:prstGeom prst="rect">
            <a:avLst/>
          </a:prstGeom>
          <a:noFill/>
          <a:ln w="57150">
            <a:noFill/>
            <a:miter lim="800000"/>
            <a:headEnd/>
            <a:tailEnd/>
          </a:ln>
        </p:spPr>
        <p:txBody>
          <a:bodyPr>
            <a:spAutoFit/>
          </a:bodyPr>
          <a:lstStyle/>
          <a:p>
            <a:pPr algn="l">
              <a:spcBef>
                <a:spcPct val="50000"/>
              </a:spcBef>
            </a:pPr>
            <a:r>
              <a:rPr lang="en-US" altLang="zh-CN" sz="3200">
                <a:solidFill>
                  <a:srgbClr val="FF3300"/>
                </a:solidFill>
              </a:rPr>
              <a:t>?</a:t>
            </a:r>
            <a:endParaRPr lang="en-US" altLang="zh-CN" sz="2800"/>
          </a:p>
        </p:txBody>
      </p:sp>
      <p:grpSp>
        <p:nvGrpSpPr>
          <p:cNvPr id="6" name="Group 39"/>
          <p:cNvGrpSpPr>
            <a:grpSpLocks/>
          </p:cNvGrpSpPr>
          <p:nvPr/>
        </p:nvGrpSpPr>
        <p:grpSpPr bwMode="auto">
          <a:xfrm>
            <a:off x="1752600" y="5105400"/>
            <a:ext cx="2819400" cy="519113"/>
            <a:chOff x="1104" y="3216"/>
            <a:chExt cx="1776" cy="327"/>
          </a:xfrm>
        </p:grpSpPr>
        <p:sp>
          <p:nvSpPr>
            <p:cNvPr id="6174" name="Text Box 26"/>
            <p:cNvSpPr txBox="1">
              <a:spLocks noChangeArrowheads="1"/>
            </p:cNvSpPr>
            <p:nvPr/>
          </p:nvSpPr>
          <p:spPr bwMode="auto">
            <a:xfrm>
              <a:off x="1104" y="3216"/>
              <a:ext cx="1776" cy="327"/>
            </a:xfrm>
            <a:prstGeom prst="rect">
              <a:avLst/>
            </a:prstGeom>
            <a:noFill/>
            <a:ln w="57150">
              <a:noFill/>
              <a:miter lim="800000"/>
              <a:headEnd/>
              <a:tailEnd/>
            </a:ln>
          </p:spPr>
          <p:txBody>
            <a:bodyPr>
              <a:spAutoFit/>
            </a:bodyPr>
            <a:lstStyle/>
            <a:p>
              <a:pPr algn="l">
                <a:spcBef>
                  <a:spcPct val="50000"/>
                </a:spcBef>
              </a:pPr>
              <a:r>
                <a:rPr lang="en-US" altLang="zh-CN" sz="2800"/>
                <a:t>  </a:t>
              </a:r>
              <a:r>
                <a:rPr lang="zh-CN" altLang="en-US" sz="2800"/>
                <a:t>平行于   的向量</a:t>
              </a:r>
            </a:p>
          </p:txBody>
        </p:sp>
        <p:graphicFrame>
          <p:nvGraphicFramePr>
            <p:cNvPr id="6154" name="Object 2056"/>
            <p:cNvGraphicFramePr>
              <a:graphicFrameLocks noChangeAspect="1"/>
            </p:cNvGraphicFramePr>
            <p:nvPr/>
          </p:nvGraphicFramePr>
          <p:xfrm>
            <a:off x="1923" y="3216"/>
            <a:ext cx="203" cy="288"/>
          </p:xfrm>
          <a:graphic>
            <a:graphicData uri="http://schemas.openxmlformats.org/presentationml/2006/ole">
              <mc:AlternateContent xmlns:mc="http://schemas.openxmlformats.org/markup-compatibility/2006">
                <mc:Choice xmlns:v="urn:schemas-microsoft-com:vml" Requires="v">
                  <p:oleObj spid="_x0000_s6273" name="Equation" r:id="rId17" imgW="126720" imgH="177480" progId="Equation.3">
                    <p:embed/>
                  </p:oleObj>
                </mc:Choice>
                <mc:Fallback>
                  <p:oleObj name="Equation" r:id="rId17" imgW="126720" imgH="177480" progId="Equation.3">
                    <p:embed/>
                    <p:pic>
                      <p:nvPicPr>
                        <p:cNvPr id="0" name="Object 2056"/>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923" y="3216"/>
                          <a:ext cx="203" cy="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7" name="Group 38"/>
          <p:cNvGrpSpPr>
            <a:grpSpLocks/>
          </p:cNvGrpSpPr>
          <p:nvPr/>
        </p:nvGrpSpPr>
        <p:grpSpPr bwMode="auto">
          <a:xfrm>
            <a:off x="4343400" y="5105400"/>
            <a:ext cx="3048000" cy="523875"/>
            <a:chOff x="2736" y="3216"/>
            <a:chExt cx="1920" cy="330"/>
          </a:xfrm>
        </p:grpSpPr>
        <p:graphicFrame>
          <p:nvGraphicFramePr>
            <p:cNvPr id="6153" name="Object 2055"/>
            <p:cNvGraphicFramePr>
              <a:graphicFrameLocks noChangeAspect="1"/>
            </p:cNvGraphicFramePr>
            <p:nvPr/>
          </p:nvGraphicFramePr>
          <p:xfrm>
            <a:off x="3696" y="3216"/>
            <a:ext cx="188" cy="324"/>
          </p:xfrm>
          <a:graphic>
            <a:graphicData uri="http://schemas.openxmlformats.org/presentationml/2006/ole">
              <mc:AlternateContent xmlns:mc="http://schemas.openxmlformats.org/markup-compatibility/2006">
                <mc:Choice xmlns:v="urn:schemas-microsoft-com:vml" Requires="v">
                  <p:oleObj spid="_x0000_s6274" name="Equation" r:id="rId19" imgW="126720" imgH="215640" progId="Equation.3">
                    <p:embed/>
                  </p:oleObj>
                </mc:Choice>
                <mc:Fallback>
                  <p:oleObj name="Equation" r:id="rId19" imgW="126720" imgH="215640" progId="Equation.3">
                    <p:embed/>
                    <p:pic>
                      <p:nvPicPr>
                        <p:cNvPr id="0" name="Object 2055"/>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696" y="3216"/>
                          <a:ext cx="188" cy="3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73" name="Text Box 30"/>
            <p:cNvSpPr txBox="1">
              <a:spLocks noChangeArrowheads="1"/>
            </p:cNvSpPr>
            <p:nvPr/>
          </p:nvSpPr>
          <p:spPr bwMode="auto">
            <a:xfrm>
              <a:off x="2736" y="3216"/>
              <a:ext cx="1920" cy="330"/>
            </a:xfrm>
            <a:prstGeom prst="rect">
              <a:avLst/>
            </a:prstGeom>
            <a:noFill/>
            <a:ln w="57150">
              <a:noFill/>
              <a:miter lim="800000"/>
              <a:headEnd/>
              <a:tailEnd/>
            </a:ln>
          </p:spPr>
          <p:txBody>
            <a:bodyPr>
              <a:spAutoFit/>
            </a:bodyPr>
            <a:lstStyle/>
            <a:p>
              <a:pPr algn="l">
                <a:spcBef>
                  <a:spcPct val="50000"/>
                </a:spcBef>
              </a:pPr>
              <a:r>
                <a:rPr lang="en-US" altLang="zh-CN" sz="2800"/>
                <a:t>≠</a:t>
              </a:r>
              <a:r>
                <a:rPr lang="zh-CN" altLang="en-US" sz="2800"/>
                <a:t>平行于    的向量</a:t>
              </a:r>
            </a:p>
          </p:txBody>
        </p:sp>
      </p:grpSp>
      <p:graphicFrame>
        <p:nvGraphicFramePr>
          <p:cNvPr id="353286" name="Object 2054"/>
          <p:cNvGraphicFramePr>
            <a:graphicFrameLocks noChangeAspect="1"/>
          </p:cNvGraphicFramePr>
          <p:nvPr/>
        </p:nvGraphicFramePr>
        <p:xfrm>
          <a:off x="3795713" y="1978025"/>
          <a:ext cx="892175" cy="520700"/>
        </p:xfrm>
        <a:graphic>
          <a:graphicData uri="http://schemas.openxmlformats.org/presentationml/2006/ole">
            <mc:AlternateContent xmlns:mc="http://schemas.openxmlformats.org/markup-compatibility/2006">
              <mc:Choice xmlns:v="urn:schemas-microsoft-com:vml" Requires="v">
                <p:oleObj spid="_x0000_s6275" name="Equation" r:id="rId21" imgW="368280" imgH="215640" progId="Equation.3">
                  <p:embed/>
                </p:oleObj>
              </mc:Choice>
              <mc:Fallback>
                <p:oleObj name="Equation" r:id="rId21" imgW="368280" imgH="215640" progId="Equation.3">
                  <p:embed/>
                  <p:pic>
                    <p:nvPicPr>
                      <p:cNvPr id="0" name="Object 205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795713" y="1978025"/>
                        <a:ext cx="892175" cy="520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9520" name="Rectangle 32"/>
          <p:cNvSpPr>
            <a:spLocks noChangeArrowheads="1"/>
          </p:cNvSpPr>
          <p:nvPr/>
        </p:nvSpPr>
        <p:spPr bwMode="auto">
          <a:xfrm>
            <a:off x="6019800" y="1371600"/>
            <a:ext cx="3048000" cy="519113"/>
          </a:xfrm>
          <a:prstGeom prst="rect">
            <a:avLst/>
          </a:prstGeom>
          <a:noFill/>
          <a:ln w="57150">
            <a:noFill/>
            <a:miter lim="800000"/>
            <a:headEnd/>
            <a:tailEnd/>
          </a:ln>
        </p:spPr>
        <p:txBody>
          <a:bodyPr>
            <a:spAutoFit/>
          </a:bodyPr>
          <a:lstStyle/>
          <a:p>
            <a:pPr algn="l" eaLnBrk="0" hangingPunct="0"/>
            <a:r>
              <a:rPr lang="zh-CN" altLang="en-US" sz="2800"/>
              <a:t>即在一般情况下</a:t>
            </a:r>
            <a:r>
              <a:rPr lang="en-US" altLang="zh-CN" sz="2800"/>
              <a:t>,</a:t>
            </a:r>
          </a:p>
        </p:txBody>
      </p:sp>
      <p:grpSp>
        <p:nvGrpSpPr>
          <p:cNvPr id="6168" name="Group 33"/>
          <p:cNvGrpSpPr>
            <a:grpSpLocks/>
          </p:cNvGrpSpPr>
          <p:nvPr/>
        </p:nvGrpSpPr>
        <p:grpSpPr bwMode="auto">
          <a:xfrm>
            <a:off x="76200" y="-76200"/>
            <a:ext cx="3124200" cy="452438"/>
            <a:chOff x="0" y="-39"/>
            <a:chExt cx="1968" cy="285"/>
          </a:xfrm>
        </p:grpSpPr>
        <p:grpSp>
          <p:nvGrpSpPr>
            <p:cNvPr id="6169" name="Group 34"/>
            <p:cNvGrpSpPr>
              <a:grpSpLocks/>
            </p:cNvGrpSpPr>
            <p:nvPr/>
          </p:nvGrpSpPr>
          <p:grpSpPr bwMode="auto">
            <a:xfrm>
              <a:off x="0" y="0"/>
              <a:ext cx="1968" cy="246"/>
              <a:chOff x="0" y="0"/>
              <a:chExt cx="1968" cy="246"/>
            </a:xfrm>
          </p:grpSpPr>
          <p:sp>
            <p:nvSpPr>
              <p:cNvPr id="6171" name="Line 35"/>
              <p:cNvSpPr>
                <a:spLocks noChangeShapeType="1"/>
              </p:cNvSpPr>
              <p:nvPr/>
            </p:nvSpPr>
            <p:spPr bwMode="auto">
              <a:xfrm>
                <a:off x="102" y="198"/>
                <a:ext cx="1866" cy="0"/>
              </a:xfrm>
              <a:prstGeom prst="line">
                <a:avLst/>
              </a:prstGeom>
              <a:noFill/>
              <a:ln w="28575">
                <a:solidFill>
                  <a:srgbClr val="0C2625"/>
                </a:solidFill>
                <a:round/>
                <a:headEnd/>
                <a:tailEnd/>
              </a:ln>
            </p:spPr>
            <p:txBody>
              <a:bodyPr/>
              <a:lstStyle/>
              <a:p>
                <a:endParaRPr lang="zh-CN" altLang="en-US"/>
              </a:p>
            </p:txBody>
          </p:sp>
          <p:pic>
            <p:nvPicPr>
              <p:cNvPr id="6172" name="Picture 36" descr="C:\Program Files\Common Files\Microsoft Shared\Clipart\themes1\Bullets\BD10263_.GIF"/>
              <p:cNvPicPr>
                <a:picLocks noChangeAspect="1" noChangeArrowheads="1"/>
              </p:cNvPicPr>
              <p:nvPr/>
            </p:nvPicPr>
            <p:blipFill>
              <a:blip r:embed="rId23"/>
              <a:srcRect/>
              <a:stretch>
                <a:fillRect/>
              </a:stretch>
            </p:blipFill>
            <p:spPr bwMode="auto">
              <a:xfrm>
                <a:off x="0" y="0"/>
                <a:ext cx="246" cy="246"/>
              </a:xfrm>
              <a:prstGeom prst="rect">
                <a:avLst/>
              </a:prstGeom>
              <a:noFill/>
              <a:ln w="9525">
                <a:noFill/>
                <a:miter lim="800000"/>
                <a:headEnd/>
                <a:tailEnd/>
              </a:ln>
            </p:spPr>
          </p:pic>
        </p:grpSp>
        <p:sp>
          <p:nvSpPr>
            <p:cNvPr id="6170" name="Rectangle 37"/>
            <p:cNvSpPr>
              <a:spLocks noChangeArrowheads="1"/>
            </p:cNvSpPr>
            <p:nvPr/>
          </p:nvSpPr>
          <p:spPr bwMode="auto">
            <a:xfrm>
              <a:off x="240" y="-39"/>
              <a:ext cx="1709" cy="231"/>
            </a:xfrm>
            <a:prstGeom prst="rect">
              <a:avLst/>
            </a:prstGeom>
            <a:noFill/>
            <a:ln w="57150">
              <a:noFill/>
              <a:miter lim="800000"/>
              <a:headEnd/>
              <a:tailEnd/>
            </a:ln>
          </p:spPr>
          <p:txBody>
            <a:bodyPr>
              <a:spAutoFit/>
            </a:bodyPr>
            <a:lstStyle/>
            <a:p>
              <a:pPr algn="l">
                <a:spcBef>
                  <a:spcPct val="50000"/>
                </a:spcBef>
              </a:pPr>
              <a:r>
                <a:rPr lang="zh-CN" altLang="en-US" sz="1800">
                  <a:solidFill>
                    <a:srgbClr val="0000FF"/>
                  </a:solidFill>
                  <a:latin typeface="幼圆" pitchFamily="49" charset="-122"/>
                  <a:ea typeface="幼圆" pitchFamily="49" charset="-122"/>
                </a:rPr>
                <a:t>数量积 向量积 </a:t>
              </a:r>
              <a:r>
                <a:rPr lang="zh-CN" altLang="en-US" sz="1800">
                  <a:solidFill>
                    <a:srgbClr val="FF0000"/>
                  </a:solidFill>
                  <a:latin typeface="幼圆" pitchFamily="49" charset="-122"/>
                  <a:ea typeface="幼圆" pitchFamily="49" charset="-122"/>
                </a:rPr>
                <a:t>*</a:t>
              </a:r>
              <a:r>
                <a:rPr lang="zh-CN" altLang="en-US" sz="1800">
                  <a:solidFill>
                    <a:srgbClr val="0000FF"/>
                  </a:solidFill>
                  <a:latin typeface="幼圆" pitchFamily="49" charset="-122"/>
                  <a:ea typeface="幼圆" pitchFamily="49" charset="-122"/>
                </a:rPr>
                <a:t>混合积</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9490"/>
                                        </p:tgtEl>
                                        <p:attrNameLst>
                                          <p:attrName>style.visibility</p:attrName>
                                        </p:attrNameLst>
                                      </p:cBhvr>
                                      <p:to>
                                        <p:strVal val="visible"/>
                                      </p:to>
                                    </p:set>
                                    <p:animEffect transition="in" filter="wipe(left)">
                                      <p:cBhvr>
                                        <p:cTn id="12" dur="500"/>
                                        <p:tgtEl>
                                          <p:spTgt spid="31949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19520"/>
                                        </p:tgtEl>
                                        <p:attrNameLst>
                                          <p:attrName>style.visibility</p:attrName>
                                        </p:attrNameLst>
                                      </p:cBhvr>
                                      <p:to>
                                        <p:strVal val="visible"/>
                                      </p:to>
                                    </p:set>
                                    <p:animEffect transition="in" filter="wipe(left)">
                                      <p:cBhvr>
                                        <p:cTn id="17" dur="500"/>
                                        <p:tgtEl>
                                          <p:spTgt spid="31952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53280"/>
                                        </p:tgtEl>
                                        <p:attrNameLst>
                                          <p:attrName>style.visibility</p:attrName>
                                        </p:attrNameLst>
                                      </p:cBhvr>
                                      <p:to>
                                        <p:strVal val="visible"/>
                                      </p:to>
                                    </p:set>
                                    <p:animEffect transition="in" filter="wipe(left)">
                                      <p:cBhvr>
                                        <p:cTn id="22" dur="500"/>
                                        <p:tgtEl>
                                          <p:spTgt spid="35328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53286"/>
                                        </p:tgtEl>
                                        <p:attrNameLst>
                                          <p:attrName>style.visibility</p:attrName>
                                        </p:attrNameLst>
                                      </p:cBhvr>
                                      <p:to>
                                        <p:strVal val="visible"/>
                                      </p:to>
                                    </p:set>
                                    <p:animEffect transition="in" filter="wipe(left)">
                                      <p:cBhvr>
                                        <p:cTn id="27" dur="500"/>
                                        <p:tgtEl>
                                          <p:spTgt spid="35328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ipe(left)">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19502"/>
                                        </p:tgtEl>
                                        <p:attrNameLst>
                                          <p:attrName>style.visibility</p:attrName>
                                        </p:attrNameLst>
                                      </p:cBhvr>
                                      <p:to>
                                        <p:strVal val="visible"/>
                                      </p:to>
                                    </p:set>
                                    <p:animEffect transition="in" filter="wipe(left)">
                                      <p:cBhvr>
                                        <p:cTn id="37" dur="500"/>
                                        <p:tgtEl>
                                          <p:spTgt spid="31950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53281"/>
                                        </p:tgtEl>
                                        <p:attrNameLst>
                                          <p:attrName>style.visibility</p:attrName>
                                        </p:attrNameLst>
                                      </p:cBhvr>
                                      <p:to>
                                        <p:strVal val="visible"/>
                                      </p:to>
                                    </p:set>
                                    <p:animEffect transition="in" filter="wipe(left)">
                                      <p:cBhvr>
                                        <p:cTn id="42" dur="500"/>
                                        <p:tgtEl>
                                          <p:spTgt spid="35328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53282"/>
                                        </p:tgtEl>
                                        <p:attrNameLst>
                                          <p:attrName>style.visibility</p:attrName>
                                        </p:attrNameLst>
                                      </p:cBhvr>
                                      <p:to>
                                        <p:strVal val="visible"/>
                                      </p:to>
                                    </p:set>
                                    <p:animEffect transition="in" filter="wipe(left)">
                                      <p:cBhvr>
                                        <p:cTn id="47" dur="500"/>
                                        <p:tgtEl>
                                          <p:spTgt spid="353282"/>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353283"/>
                                        </p:tgtEl>
                                        <p:attrNameLst>
                                          <p:attrName>style.visibility</p:attrName>
                                        </p:attrNameLst>
                                      </p:cBhvr>
                                      <p:to>
                                        <p:strVal val="visible"/>
                                      </p:to>
                                    </p:set>
                                    <p:animEffect transition="in" filter="wipe(left)">
                                      <p:cBhvr>
                                        <p:cTn id="52" dur="500"/>
                                        <p:tgtEl>
                                          <p:spTgt spid="353283"/>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353284"/>
                                        </p:tgtEl>
                                        <p:attrNameLst>
                                          <p:attrName>style.visibility</p:attrName>
                                        </p:attrNameLst>
                                      </p:cBhvr>
                                      <p:to>
                                        <p:strVal val="visible"/>
                                      </p:to>
                                    </p:set>
                                    <p:animEffect transition="in" filter="wipe(left)">
                                      <p:cBhvr>
                                        <p:cTn id="57" dur="500"/>
                                        <p:tgtEl>
                                          <p:spTgt spid="353284"/>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319494"/>
                                        </p:tgtEl>
                                        <p:attrNameLst>
                                          <p:attrName>style.visibility</p:attrName>
                                        </p:attrNameLst>
                                      </p:cBhvr>
                                      <p:to>
                                        <p:strVal val="visible"/>
                                      </p:to>
                                    </p:set>
                                    <p:animEffect transition="in" filter="wipe(left)">
                                      <p:cBhvr>
                                        <p:cTn id="62" dur="500"/>
                                        <p:tgtEl>
                                          <p:spTgt spid="319494"/>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2" fill="hold" nodeType="clickEffect">
                                  <p:stCondLst>
                                    <p:cond delay="0"/>
                                  </p:stCondLst>
                                  <p:childTnLst>
                                    <p:set>
                                      <p:cBhvr>
                                        <p:cTn id="66" dur="1" fill="hold">
                                          <p:stCondLst>
                                            <p:cond delay="0"/>
                                          </p:stCondLst>
                                        </p:cTn>
                                        <p:tgtEl>
                                          <p:spTgt spid="353285"/>
                                        </p:tgtEl>
                                        <p:attrNameLst>
                                          <p:attrName>style.visibility</p:attrName>
                                        </p:attrNameLst>
                                      </p:cBhvr>
                                      <p:to>
                                        <p:strVal val="visible"/>
                                      </p:to>
                                    </p:set>
                                    <p:animEffect transition="in" filter="wipe(right)">
                                      <p:cBhvr>
                                        <p:cTn id="67" dur="500"/>
                                        <p:tgtEl>
                                          <p:spTgt spid="353285"/>
                                        </p:tgtEl>
                                      </p:cBhvr>
                                    </p:animEffect>
                                  </p:childTnLst>
                                </p:cTn>
                              </p:par>
                            </p:childTnLst>
                          </p:cTn>
                        </p:par>
                      </p:childTnLst>
                    </p:cTn>
                  </p:par>
                  <p:par>
                    <p:cTn id="68" fill="hold">
                      <p:stCondLst>
                        <p:cond delay="indefinite"/>
                      </p:stCondLst>
                      <p:childTnLst>
                        <p:par>
                          <p:cTn id="69" fill="hold">
                            <p:stCondLst>
                              <p:cond delay="0"/>
                            </p:stCondLst>
                            <p:childTnLst>
                              <p:par>
                                <p:cTn id="70" presetID="15" presetClass="entr" presetSubtype="0" fill="hold" grpId="0" nodeType="clickEffect">
                                  <p:stCondLst>
                                    <p:cond delay="0"/>
                                  </p:stCondLst>
                                  <p:childTnLst>
                                    <p:set>
                                      <p:cBhvr>
                                        <p:cTn id="71" dur="1" fill="hold">
                                          <p:stCondLst>
                                            <p:cond delay="0"/>
                                          </p:stCondLst>
                                        </p:cTn>
                                        <p:tgtEl>
                                          <p:spTgt spid="319512"/>
                                        </p:tgtEl>
                                        <p:attrNameLst>
                                          <p:attrName>style.visibility</p:attrName>
                                        </p:attrNameLst>
                                      </p:cBhvr>
                                      <p:to>
                                        <p:strVal val="visible"/>
                                      </p:to>
                                    </p:set>
                                    <p:anim calcmode="lin" valueType="num">
                                      <p:cBhvr>
                                        <p:cTn id="72" dur="1000" fill="hold"/>
                                        <p:tgtEl>
                                          <p:spTgt spid="319512"/>
                                        </p:tgtEl>
                                        <p:attrNameLst>
                                          <p:attrName>ppt_w</p:attrName>
                                        </p:attrNameLst>
                                      </p:cBhvr>
                                      <p:tavLst>
                                        <p:tav tm="0">
                                          <p:val>
                                            <p:fltVal val="0"/>
                                          </p:val>
                                        </p:tav>
                                        <p:tav tm="100000">
                                          <p:val>
                                            <p:strVal val="#ppt_w"/>
                                          </p:val>
                                        </p:tav>
                                      </p:tavLst>
                                    </p:anim>
                                    <p:anim calcmode="lin" valueType="num">
                                      <p:cBhvr>
                                        <p:cTn id="73" dur="1000" fill="hold"/>
                                        <p:tgtEl>
                                          <p:spTgt spid="319512"/>
                                        </p:tgtEl>
                                        <p:attrNameLst>
                                          <p:attrName>ppt_h</p:attrName>
                                        </p:attrNameLst>
                                      </p:cBhvr>
                                      <p:tavLst>
                                        <p:tav tm="0">
                                          <p:val>
                                            <p:fltVal val="0"/>
                                          </p:val>
                                        </p:tav>
                                        <p:tav tm="100000">
                                          <p:val>
                                            <p:strVal val="#ppt_h"/>
                                          </p:val>
                                        </p:tav>
                                      </p:tavLst>
                                    </p:anim>
                                    <p:anim calcmode="lin" valueType="num">
                                      <p:cBhvr>
                                        <p:cTn id="74" dur="1000" fill="hold"/>
                                        <p:tgtEl>
                                          <p:spTgt spid="319512"/>
                                        </p:tgtEl>
                                        <p:attrNameLst>
                                          <p:attrName>ppt_x</p:attrName>
                                        </p:attrNameLst>
                                      </p:cBhvr>
                                      <p:tavLst>
                                        <p:tav tm="0" fmla="#ppt_x+(cos(-2*pi*(1-$))*-#ppt_x-sin(-2*pi*(1-$))*(1-#ppt_y))*(1-$)">
                                          <p:val>
                                            <p:fltVal val="0"/>
                                          </p:val>
                                        </p:tav>
                                        <p:tav tm="100000">
                                          <p:val>
                                            <p:fltVal val="1"/>
                                          </p:val>
                                        </p:tav>
                                      </p:tavLst>
                                    </p:anim>
                                    <p:anim calcmode="lin" valueType="num">
                                      <p:cBhvr>
                                        <p:cTn id="75" dur="1000" fill="hold"/>
                                        <p:tgtEl>
                                          <p:spTgt spid="31951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76" fill="hold">
                      <p:stCondLst>
                        <p:cond delay="indefinite"/>
                      </p:stCondLst>
                      <p:childTnLst>
                        <p:par>
                          <p:cTn id="77" fill="hold">
                            <p:stCondLst>
                              <p:cond delay="0"/>
                            </p:stCondLst>
                            <p:childTnLst>
                              <p:par>
                                <p:cTn id="78" presetID="22" presetClass="entr" presetSubtype="8" fill="hold" nodeType="clickEffect">
                                  <p:stCondLst>
                                    <p:cond delay="0"/>
                                  </p:stCondLst>
                                  <p:childTnLst>
                                    <p:set>
                                      <p:cBhvr>
                                        <p:cTn id="79" dur="1" fill="hold">
                                          <p:stCondLst>
                                            <p:cond delay="0"/>
                                          </p:stCondLst>
                                        </p:cTn>
                                        <p:tgtEl>
                                          <p:spTgt spid="5"/>
                                        </p:tgtEl>
                                        <p:attrNameLst>
                                          <p:attrName>style.visibility</p:attrName>
                                        </p:attrNameLst>
                                      </p:cBhvr>
                                      <p:to>
                                        <p:strVal val="visible"/>
                                      </p:to>
                                    </p:set>
                                    <p:animEffect transition="in" filter="wipe(left)">
                                      <p:cBhvr>
                                        <p:cTn id="80" dur="500"/>
                                        <p:tgtEl>
                                          <p:spTgt spid="5"/>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8" fill="hold" nodeType="clickEffect">
                                  <p:stCondLst>
                                    <p:cond delay="0"/>
                                  </p:stCondLst>
                                  <p:childTnLst>
                                    <p:set>
                                      <p:cBhvr>
                                        <p:cTn id="84" dur="1" fill="hold">
                                          <p:stCondLst>
                                            <p:cond delay="0"/>
                                          </p:stCondLst>
                                        </p:cTn>
                                        <p:tgtEl>
                                          <p:spTgt spid="6"/>
                                        </p:tgtEl>
                                        <p:attrNameLst>
                                          <p:attrName>style.visibility</p:attrName>
                                        </p:attrNameLst>
                                      </p:cBhvr>
                                      <p:to>
                                        <p:strVal val="visible"/>
                                      </p:to>
                                    </p:set>
                                    <p:animEffect transition="in" filter="wipe(left)">
                                      <p:cBhvr>
                                        <p:cTn id="85" dur="500"/>
                                        <p:tgtEl>
                                          <p:spTgt spid="6"/>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nodeType="clickEffect">
                                  <p:stCondLst>
                                    <p:cond delay="0"/>
                                  </p:stCondLst>
                                  <p:childTnLst>
                                    <p:set>
                                      <p:cBhvr>
                                        <p:cTn id="89" dur="1" fill="hold">
                                          <p:stCondLst>
                                            <p:cond delay="0"/>
                                          </p:stCondLst>
                                        </p:cTn>
                                        <p:tgtEl>
                                          <p:spTgt spid="7"/>
                                        </p:tgtEl>
                                        <p:attrNameLst>
                                          <p:attrName>style.visibility</p:attrName>
                                        </p:attrNameLst>
                                      </p:cBhvr>
                                      <p:to>
                                        <p:strVal val="visible"/>
                                      </p:to>
                                    </p:set>
                                    <p:animEffect transition="in" filter="wipe(left)">
                                      <p:cBhvr>
                                        <p:cTn id="9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9490" grpId="0" autoUpdateAnimBg="0"/>
      <p:bldP spid="319494" grpId="0" animBg="1"/>
      <p:bldP spid="319502" grpId="0" autoUpdateAnimBg="0"/>
      <p:bldP spid="319512" grpId="0" autoUpdateAnimBg="0"/>
      <p:bldP spid="319520"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灯片编号占位符 1"/>
          <p:cNvSpPr>
            <a:spLocks noGrp="1"/>
          </p:cNvSpPr>
          <p:nvPr>
            <p:ph type="sldNum" sz="quarter" idx="12"/>
          </p:nvPr>
        </p:nvSpPr>
        <p:spPr/>
        <p:txBody>
          <a:bodyPr/>
          <a:lstStyle/>
          <a:p>
            <a:pPr>
              <a:defRPr/>
            </a:pPr>
            <a:fld id="{2E38CCE6-0D82-49B5-9941-BCC8D46F0107}" type="slidenum">
              <a:rPr lang="en-US" altLang="zh-CN"/>
              <a:pPr>
                <a:defRPr/>
              </a:pPr>
              <a:t>8</a:t>
            </a:fld>
            <a:endParaRPr lang="en-US" altLang="zh-CN"/>
          </a:p>
        </p:txBody>
      </p:sp>
      <p:sp>
        <p:nvSpPr>
          <p:cNvPr id="320514" name="Text Box 2"/>
          <p:cNvSpPr txBox="1">
            <a:spLocks noChangeArrowheads="1"/>
          </p:cNvSpPr>
          <p:nvPr/>
        </p:nvSpPr>
        <p:spPr bwMode="auto">
          <a:xfrm>
            <a:off x="609600" y="2286000"/>
            <a:ext cx="838200" cy="519113"/>
          </a:xfrm>
          <a:prstGeom prst="rect">
            <a:avLst/>
          </a:prstGeom>
          <a:noFill/>
          <a:ln w="57150">
            <a:noFill/>
            <a:miter lim="800000"/>
            <a:headEnd/>
            <a:tailEnd/>
          </a:ln>
        </p:spPr>
        <p:txBody>
          <a:bodyPr>
            <a:spAutoFit/>
          </a:bodyPr>
          <a:lstStyle/>
          <a:p>
            <a:pPr algn="l">
              <a:spcBef>
                <a:spcPct val="50000"/>
              </a:spcBef>
            </a:pPr>
            <a:r>
              <a:rPr lang="en-US" altLang="zh-CN" sz="2800"/>
              <a:t> </a:t>
            </a:r>
            <a:r>
              <a:rPr lang="zh-CN" altLang="en-US" sz="2800">
                <a:latin typeface="黑体" pitchFamily="2" charset="-122"/>
                <a:ea typeface="黑体" pitchFamily="2" charset="-122"/>
              </a:rPr>
              <a:t>解  </a:t>
            </a:r>
            <a:r>
              <a:rPr lang="zh-CN" altLang="en-US" sz="2800"/>
              <a:t>   </a:t>
            </a:r>
          </a:p>
        </p:txBody>
      </p:sp>
      <p:graphicFrame>
        <p:nvGraphicFramePr>
          <p:cNvPr id="7170" name="Object 0"/>
          <p:cNvGraphicFramePr>
            <a:graphicFrameLocks noChangeAspect="1"/>
          </p:cNvGraphicFramePr>
          <p:nvPr/>
        </p:nvGraphicFramePr>
        <p:xfrm>
          <a:off x="1177925" y="762000"/>
          <a:ext cx="2708275" cy="474663"/>
        </p:xfrm>
        <a:graphic>
          <a:graphicData uri="http://schemas.openxmlformats.org/presentationml/2006/ole">
            <mc:AlternateContent xmlns:mc="http://schemas.openxmlformats.org/markup-compatibility/2006">
              <mc:Choice xmlns:v="urn:schemas-microsoft-com:vml" Requires="v">
                <p:oleObj spid="_x0000_s7290" name="Equation" r:id="rId3" imgW="2590560" imgH="457200" progId="Equation.3">
                  <p:embed/>
                </p:oleObj>
              </mc:Choice>
              <mc:Fallback>
                <p:oleObj name="Equation" r:id="rId3" imgW="2590560" imgH="457200" progId="Equation.3">
                  <p:embed/>
                  <p:pic>
                    <p:nvPicPr>
                      <p:cNvPr id="0" name="Object 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7925" y="762000"/>
                        <a:ext cx="2708275" cy="474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7182" name="Group 4"/>
          <p:cNvGrpSpPr>
            <a:grpSpLocks/>
          </p:cNvGrpSpPr>
          <p:nvPr/>
        </p:nvGrpSpPr>
        <p:grpSpPr bwMode="auto">
          <a:xfrm>
            <a:off x="3962400" y="500063"/>
            <a:ext cx="1801813" cy="1023937"/>
            <a:chOff x="761" y="15"/>
            <a:chExt cx="1135" cy="645"/>
          </a:xfrm>
        </p:grpSpPr>
        <p:graphicFrame>
          <p:nvGraphicFramePr>
            <p:cNvPr id="7179" name="Object 9"/>
            <p:cNvGraphicFramePr>
              <a:graphicFrameLocks noChangeAspect="1"/>
            </p:cNvGraphicFramePr>
            <p:nvPr/>
          </p:nvGraphicFramePr>
          <p:xfrm>
            <a:off x="761" y="15"/>
            <a:ext cx="1135" cy="645"/>
          </p:xfrm>
          <a:graphic>
            <a:graphicData uri="http://schemas.openxmlformats.org/presentationml/2006/ole">
              <mc:AlternateContent xmlns:mc="http://schemas.openxmlformats.org/markup-compatibility/2006">
                <mc:Choice xmlns:v="urn:schemas-microsoft-com:vml" Requires="v">
                  <p:oleObj spid="_x0000_s7291" name="公式" r:id="rId5" imgW="711000" imgH="406080" progId="Equation.3">
                    <p:embed/>
                  </p:oleObj>
                </mc:Choice>
                <mc:Fallback>
                  <p:oleObj name="公式" r:id="rId5" imgW="711000" imgH="406080" progId="Equation.3">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1" y="15"/>
                          <a:ext cx="1135" cy="64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7191" name="Group 6"/>
            <p:cNvGrpSpPr>
              <a:grpSpLocks/>
            </p:cNvGrpSpPr>
            <p:nvPr/>
          </p:nvGrpSpPr>
          <p:grpSpPr bwMode="auto">
            <a:xfrm>
              <a:off x="960" y="48"/>
              <a:ext cx="192" cy="96"/>
              <a:chOff x="960" y="3600"/>
              <a:chExt cx="960" cy="336"/>
            </a:xfrm>
          </p:grpSpPr>
          <p:sp>
            <p:nvSpPr>
              <p:cNvPr id="7192" name="Line 7"/>
              <p:cNvSpPr>
                <a:spLocks noChangeShapeType="1"/>
              </p:cNvSpPr>
              <p:nvPr/>
            </p:nvSpPr>
            <p:spPr bwMode="auto">
              <a:xfrm flipV="1">
                <a:off x="960" y="3600"/>
                <a:ext cx="480" cy="336"/>
              </a:xfrm>
              <a:prstGeom prst="line">
                <a:avLst/>
              </a:prstGeom>
              <a:noFill/>
              <a:ln w="28575">
                <a:solidFill>
                  <a:schemeClr val="tx1"/>
                </a:solidFill>
                <a:round/>
                <a:headEnd/>
                <a:tailEnd/>
              </a:ln>
            </p:spPr>
            <p:txBody>
              <a:bodyPr wrap="none" anchor="ctr"/>
              <a:lstStyle/>
              <a:p>
                <a:endParaRPr lang="zh-CN" altLang="en-US"/>
              </a:p>
            </p:txBody>
          </p:sp>
          <p:sp>
            <p:nvSpPr>
              <p:cNvPr id="7193" name="Line 8"/>
              <p:cNvSpPr>
                <a:spLocks noChangeShapeType="1"/>
              </p:cNvSpPr>
              <p:nvPr/>
            </p:nvSpPr>
            <p:spPr bwMode="auto">
              <a:xfrm>
                <a:off x="1440" y="3600"/>
                <a:ext cx="480" cy="336"/>
              </a:xfrm>
              <a:prstGeom prst="line">
                <a:avLst/>
              </a:prstGeom>
              <a:noFill/>
              <a:ln w="28575">
                <a:solidFill>
                  <a:schemeClr val="tx1"/>
                </a:solidFill>
                <a:round/>
                <a:headEnd/>
                <a:tailEnd/>
              </a:ln>
            </p:spPr>
            <p:txBody>
              <a:bodyPr wrap="none" anchor="ctr"/>
              <a:lstStyle/>
              <a:p>
                <a:endParaRPr lang="zh-CN" altLang="en-US"/>
              </a:p>
            </p:txBody>
          </p:sp>
        </p:grpSp>
      </p:grpSp>
      <p:graphicFrame>
        <p:nvGraphicFramePr>
          <p:cNvPr id="7171" name="Object 1"/>
          <p:cNvGraphicFramePr>
            <a:graphicFrameLocks noChangeAspect="1"/>
          </p:cNvGraphicFramePr>
          <p:nvPr/>
        </p:nvGraphicFramePr>
        <p:xfrm>
          <a:off x="5749925" y="750888"/>
          <a:ext cx="2936875" cy="430212"/>
        </p:xfrm>
        <a:graphic>
          <a:graphicData uri="http://schemas.openxmlformats.org/presentationml/2006/ole">
            <mc:AlternateContent xmlns:mc="http://schemas.openxmlformats.org/markup-compatibility/2006">
              <mc:Choice xmlns:v="urn:schemas-microsoft-com:vml" Requires="v">
                <p:oleObj spid="_x0000_s7292" name="Equation" r:id="rId7" imgW="2844720" imgH="419040" progId="Equation.3">
                  <p:embed/>
                </p:oleObj>
              </mc:Choice>
              <mc:Fallback>
                <p:oleObj name="Equation" r:id="rId7" imgW="2844720" imgH="419040" progId="Equation.3">
                  <p:embed/>
                  <p:pic>
                    <p:nvPicPr>
                      <p:cNvPr id="0" name="Object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49925" y="750888"/>
                        <a:ext cx="2936875" cy="430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20522" name="Text Box 10"/>
          <p:cNvSpPr txBox="1">
            <a:spLocks noChangeArrowheads="1"/>
          </p:cNvSpPr>
          <p:nvPr/>
        </p:nvSpPr>
        <p:spPr bwMode="auto">
          <a:xfrm>
            <a:off x="1447800" y="1538288"/>
            <a:ext cx="1295400" cy="519112"/>
          </a:xfrm>
          <a:prstGeom prst="rect">
            <a:avLst/>
          </a:prstGeom>
          <a:noFill/>
          <a:ln w="57150">
            <a:noFill/>
            <a:miter lim="800000"/>
            <a:headEnd/>
            <a:tailEnd/>
          </a:ln>
        </p:spPr>
        <p:txBody>
          <a:bodyPr>
            <a:spAutoFit/>
          </a:bodyPr>
          <a:lstStyle/>
          <a:p>
            <a:pPr algn="l">
              <a:spcBef>
                <a:spcPct val="50000"/>
              </a:spcBef>
            </a:pPr>
            <a:r>
              <a:rPr lang="zh-CN" altLang="en-US" sz="2800">
                <a:solidFill>
                  <a:srgbClr val="FF3300"/>
                </a:solidFill>
              </a:rPr>
              <a:t>注</a:t>
            </a:r>
            <a:r>
              <a:rPr lang="en-US" altLang="zh-CN" sz="2800">
                <a:solidFill>
                  <a:srgbClr val="FF3300"/>
                </a:solidFill>
              </a:rPr>
              <a:t>:</a:t>
            </a:r>
          </a:p>
        </p:txBody>
      </p:sp>
      <p:graphicFrame>
        <p:nvGraphicFramePr>
          <p:cNvPr id="354306" name="Object 2"/>
          <p:cNvGraphicFramePr>
            <a:graphicFrameLocks noChangeAspect="1"/>
          </p:cNvGraphicFramePr>
          <p:nvPr/>
        </p:nvGraphicFramePr>
        <p:xfrm>
          <a:off x="2133600" y="1524000"/>
          <a:ext cx="2698750" cy="469900"/>
        </p:xfrm>
        <a:graphic>
          <a:graphicData uri="http://schemas.openxmlformats.org/presentationml/2006/ole">
            <mc:AlternateContent xmlns:mc="http://schemas.openxmlformats.org/markup-compatibility/2006">
              <mc:Choice xmlns:v="urn:schemas-microsoft-com:vml" Requires="v">
                <p:oleObj spid="_x0000_s7293" name="Equation" r:id="rId9" imgW="2603160" imgH="457200" progId="Equation.3">
                  <p:embed/>
                </p:oleObj>
              </mc:Choice>
              <mc:Fallback>
                <p:oleObj name="Equation" r:id="rId9" imgW="2603160" imgH="457200" progId="Equation.3">
                  <p:embed/>
                  <p:pic>
                    <p:nvPicPr>
                      <p:cNvPr id="0" name="Object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33600" y="1524000"/>
                        <a:ext cx="2698750" cy="469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20524" name="Text Box 12" descr="80%"/>
          <p:cNvSpPr txBox="1">
            <a:spLocks noChangeArrowheads="1"/>
          </p:cNvSpPr>
          <p:nvPr/>
        </p:nvSpPr>
        <p:spPr bwMode="auto">
          <a:xfrm>
            <a:off x="7467600" y="2286000"/>
            <a:ext cx="1447800" cy="519113"/>
          </a:xfrm>
          <a:prstGeom prst="rect">
            <a:avLst/>
          </a:prstGeom>
          <a:pattFill prst="pct80">
            <a:fgClr>
              <a:srgbClr val="FF66FF"/>
            </a:fgClr>
            <a:bgClr>
              <a:srgbClr val="FFFFFF"/>
            </a:bgClr>
          </a:pattFill>
          <a:ln w="57150">
            <a:noFill/>
            <a:miter lim="800000"/>
            <a:headEnd/>
            <a:tailEnd/>
          </a:ln>
        </p:spPr>
        <p:txBody>
          <a:bodyPr>
            <a:spAutoFit/>
          </a:bodyPr>
          <a:lstStyle/>
          <a:p>
            <a:pPr algn="l">
              <a:spcBef>
                <a:spcPct val="50000"/>
              </a:spcBef>
            </a:pPr>
            <a:r>
              <a:rPr lang="zh-CN" altLang="zh-CN" sz="2800"/>
              <a:t> 分配</a:t>
            </a:r>
            <a:r>
              <a:rPr lang="zh-CN" altLang="en-US" sz="2800"/>
              <a:t>律</a:t>
            </a:r>
          </a:p>
        </p:txBody>
      </p:sp>
      <p:graphicFrame>
        <p:nvGraphicFramePr>
          <p:cNvPr id="354307" name="Object 3"/>
          <p:cNvGraphicFramePr>
            <a:graphicFrameLocks noChangeAspect="1"/>
          </p:cNvGraphicFramePr>
          <p:nvPr/>
        </p:nvGraphicFramePr>
        <p:xfrm>
          <a:off x="1295400" y="2286000"/>
          <a:ext cx="2635250" cy="533400"/>
        </p:xfrm>
        <a:graphic>
          <a:graphicData uri="http://schemas.openxmlformats.org/presentationml/2006/ole">
            <mc:AlternateContent xmlns:mc="http://schemas.openxmlformats.org/markup-compatibility/2006">
              <mc:Choice xmlns:v="urn:schemas-microsoft-com:vml" Requires="v">
                <p:oleObj spid="_x0000_s7294" name="Equation" r:id="rId11" imgW="2311200" imgH="469800" progId="Equation.3">
                  <p:embed/>
                </p:oleObj>
              </mc:Choice>
              <mc:Fallback>
                <p:oleObj name="Equation" r:id="rId11" imgW="2311200" imgH="469800" progId="Equation.3">
                  <p:embed/>
                  <p:pic>
                    <p:nvPicPr>
                      <p:cNvPr id="0" name="Object 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295400" y="2286000"/>
                        <a:ext cx="263525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4308" name="Object 4"/>
          <p:cNvGraphicFramePr>
            <a:graphicFrameLocks noChangeAspect="1"/>
          </p:cNvGraphicFramePr>
          <p:nvPr/>
        </p:nvGraphicFramePr>
        <p:xfrm>
          <a:off x="3940175" y="2286000"/>
          <a:ext cx="3527425" cy="503238"/>
        </p:xfrm>
        <a:graphic>
          <a:graphicData uri="http://schemas.openxmlformats.org/presentationml/2006/ole">
            <mc:AlternateContent xmlns:mc="http://schemas.openxmlformats.org/markup-compatibility/2006">
              <mc:Choice xmlns:v="urn:schemas-microsoft-com:vml" Requires="v">
                <p:oleObj spid="_x0000_s7295" name="Equation" r:id="rId13" imgW="3187440" imgH="457200" progId="Equation.3">
                  <p:embed/>
                </p:oleObj>
              </mc:Choice>
              <mc:Fallback>
                <p:oleObj name="Equation" r:id="rId13" imgW="3187440" imgH="457200" progId="Equation.3">
                  <p:embed/>
                  <p:pic>
                    <p:nvPicPr>
                      <p:cNvPr id="0" name="Object 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940175" y="2286000"/>
                        <a:ext cx="3527425" cy="503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4309" name="Object 5"/>
          <p:cNvGraphicFramePr>
            <a:graphicFrameLocks noChangeAspect="1"/>
          </p:cNvGraphicFramePr>
          <p:nvPr/>
        </p:nvGraphicFramePr>
        <p:xfrm>
          <a:off x="1981200" y="2989263"/>
          <a:ext cx="5867400" cy="434975"/>
        </p:xfrm>
        <a:graphic>
          <a:graphicData uri="http://schemas.openxmlformats.org/presentationml/2006/ole">
            <mc:AlternateContent xmlns:mc="http://schemas.openxmlformats.org/markup-compatibility/2006">
              <mc:Choice xmlns:v="urn:schemas-microsoft-com:vml" Requires="v">
                <p:oleObj spid="_x0000_s7296" name="Equation" r:id="rId15" imgW="5130720" imgH="380880" progId="Equation.3">
                  <p:embed/>
                </p:oleObj>
              </mc:Choice>
              <mc:Fallback>
                <p:oleObj name="Equation" r:id="rId15" imgW="5130720" imgH="380880" progId="Equation.3">
                  <p:embed/>
                  <p:pic>
                    <p:nvPicPr>
                      <p:cNvPr id="0" name="Object 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981200" y="2989263"/>
                        <a:ext cx="5867400"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4310" name="Object 6"/>
          <p:cNvGraphicFramePr>
            <a:graphicFrameLocks noChangeAspect="1"/>
          </p:cNvGraphicFramePr>
          <p:nvPr/>
        </p:nvGraphicFramePr>
        <p:xfrm>
          <a:off x="1981200" y="3722688"/>
          <a:ext cx="4133850" cy="544512"/>
        </p:xfrm>
        <a:graphic>
          <a:graphicData uri="http://schemas.openxmlformats.org/presentationml/2006/ole">
            <mc:AlternateContent xmlns:mc="http://schemas.openxmlformats.org/markup-compatibility/2006">
              <mc:Choice xmlns:v="urn:schemas-microsoft-com:vml" Requires="v">
                <p:oleObj spid="_x0000_s7297" name="Equation" r:id="rId17" imgW="3543120" imgH="469800" progId="Equation.3">
                  <p:embed/>
                </p:oleObj>
              </mc:Choice>
              <mc:Fallback>
                <p:oleObj name="Equation" r:id="rId17" imgW="3543120" imgH="469800" progId="Equation.3">
                  <p:embed/>
                  <p:pic>
                    <p:nvPicPr>
                      <p:cNvPr id="0" name="Object 6"/>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981200" y="3722688"/>
                        <a:ext cx="4133850" cy="544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4311" name="Object 7"/>
          <p:cNvGraphicFramePr>
            <a:graphicFrameLocks noChangeAspect="1"/>
          </p:cNvGraphicFramePr>
          <p:nvPr/>
        </p:nvGraphicFramePr>
        <p:xfrm>
          <a:off x="1981200" y="4287838"/>
          <a:ext cx="6324600" cy="969962"/>
        </p:xfrm>
        <a:graphic>
          <a:graphicData uri="http://schemas.openxmlformats.org/presentationml/2006/ole">
            <mc:AlternateContent xmlns:mc="http://schemas.openxmlformats.org/markup-compatibility/2006">
              <mc:Choice xmlns:v="urn:schemas-microsoft-com:vml" Requires="v">
                <p:oleObj spid="_x0000_s7298" name="Equation" r:id="rId19" imgW="5448240" imgH="838080" progId="Equation.3">
                  <p:embed/>
                </p:oleObj>
              </mc:Choice>
              <mc:Fallback>
                <p:oleObj name="Equation" r:id="rId19" imgW="5448240" imgH="838080" progId="Equation.3">
                  <p:embed/>
                  <p:pic>
                    <p:nvPicPr>
                      <p:cNvPr id="0" name="Object 7"/>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981200" y="4287838"/>
                        <a:ext cx="6324600" cy="969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4312" name="Object 8"/>
          <p:cNvGraphicFramePr>
            <a:graphicFrameLocks noChangeAspect="1"/>
          </p:cNvGraphicFramePr>
          <p:nvPr/>
        </p:nvGraphicFramePr>
        <p:xfrm>
          <a:off x="1295400" y="5257800"/>
          <a:ext cx="1824038" cy="504825"/>
        </p:xfrm>
        <a:graphic>
          <a:graphicData uri="http://schemas.openxmlformats.org/presentationml/2006/ole">
            <mc:AlternateContent xmlns:mc="http://schemas.openxmlformats.org/markup-compatibility/2006">
              <mc:Choice xmlns:v="urn:schemas-microsoft-com:vml" Requires="v">
                <p:oleObj spid="_x0000_s7299" name="Equation" r:id="rId21" imgW="1638000" imgH="457200" progId="Equation.3">
                  <p:embed/>
                </p:oleObj>
              </mc:Choice>
              <mc:Fallback>
                <p:oleObj name="Equation" r:id="rId21" imgW="1638000" imgH="457200" progId="Equation.3">
                  <p:embed/>
                  <p:pic>
                    <p:nvPicPr>
                      <p:cNvPr id="0" name="Object 8"/>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295400" y="5257800"/>
                        <a:ext cx="1824038"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185" name="Text Box 19"/>
          <p:cNvSpPr txBox="1">
            <a:spLocks noChangeArrowheads="1"/>
          </p:cNvSpPr>
          <p:nvPr/>
        </p:nvSpPr>
        <p:spPr bwMode="auto">
          <a:xfrm>
            <a:off x="609600" y="762000"/>
            <a:ext cx="838200" cy="519113"/>
          </a:xfrm>
          <a:prstGeom prst="rect">
            <a:avLst/>
          </a:prstGeom>
          <a:noFill/>
          <a:ln w="57150">
            <a:noFill/>
            <a:miter lim="800000"/>
            <a:headEnd/>
            <a:tailEnd/>
          </a:ln>
        </p:spPr>
        <p:txBody>
          <a:bodyPr>
            <a:spAutoFit/>
          </a:bodyPr>
          <a:lstStyle/>
          <a:p>
            <a:pPr algn="l">
              <a:spcBef>
                <a:spcPct val="50000"/>
              </a:spcBef>
            </a:pPr>
            <a:r>
              <a:rPr lang="en-US" altLang="zh-CN" sz="2800"/>
              <a:t> </a:t>
            </a:r>
            <a:r>
              <a:rPr lang="zh-CN" altLang="en-US" sz="2800">
                <a:latin typeface="黑体" pitchFamily="2" charset="-122"/>
                <a:ea typeface="黑体" pitchFamily="2" charset="-122"/>
              </a:rPr>
              <a:t>例  </a:t>
            </a:r>
            <a:r>
              <a:rPr lang="zh-CN" altLang="en-US" sz="2800"/>
              <a:t>   </a:t>
            </a:r>
          </a:p>
        </p:txBody>
      </p:sp>
      <p:grpSp>
        <p:nvGrpSpPr>
          <p:cNvPr id="7186" name="Group 20"/>
          <p:cNvGrpSpPr>
            <a:grpSpLocks/>
          </p:cNvGrpSpPr>
          <p:nvPr/>
        </p:nvGrpSpPr>
        <p:grpSpPr bwMode="auto">
          <a:xfrm>
            <a:off x="76200" y="-76200"/>
            <a:ext cx="3124200" cy="452438"/>
            <a:chOff x="0" y="-39"/>
            <a:chExt cx="1968" cy="285"/>
          </a:xfrm>
        </p:grpSpPr>
        <p:grpSp>
          <p:nvGrpSpPr>
            <p:cNvPr id="7187" name="Group 21"/>
            <p:cNvGrpSpPr>
              <a:grpSpLocks/>
            </p:cNvGrpSpPr>
            <p:nvPr/>
          </p:nvGrpSpPr>
          <p:grpSpPr bwMode="auto">
            <a:xfrm>
              <a:off x="0" y="0"/>
              <a:ext cx="1968" cy="246"/>
              <a:chOff x="0" y="0"/>
              <a:chExt cx="1968" cy="246"/>
            </a:xfrm>
          </p:grpSpPr>
          <p:sp>
            <p:nvSpPr>
              <p:cNvPr id="7189" name="Line 22"/>
              <p:cNvSpPr>
                <a:spLocks noChangeShapeType="1"/>
              </p:cNvSpPr>
              <p:nvPr/>
            </p:nvSpPr>
            <p:spPr bwMode="auto">
              <a:xfrm>
                <a:off x="102" y="198"/>
                <a:ext cx="1866" cy="0"/>
              </a:xfrm>
              <a:prstGeom prst="line">
                <a:avLst/>
              </a:prstGeom>
              <a:noFill/>
              <a:ln w="28575">
                <a:solidFill>
                  <a:srgbClr val="0C2625"/>
                </a:solidFill>
                <a:round/>
                <a:headEnd/>
                <a:tailEnd/>
              </a:ln>
            </p:spPr>
            <p:txBody>
              <a:bodyPr/>
              <a:lstStyle/>
              <a:p>
                <a:endParaRPr lang="zh-CN" altLang="en-US"/>
              </a:p>
            </p:txBody>
          </p:sp>
          <p:pic>
            <p:nvPicPr>
              <p:cNvPr id="7190" name="Picture 23" descr="C:\Program Files\Common Files\Microsoft Shared\Clipart\themes1\Bullets\BD10263_.GIF"/>
              <p:cNvPicPr>
                <a:picLocks noChangeAspect="1" noChangeArrowheads="1"/>
              </p:cNvPicPr>
              <p:nvPr/>
            </p:nvPicPr>
            <p:blipFill>
              <a:blip r:embed="rId23"/>
              <a:srcRect/>
              <a:stretch>
                <a:fillRect/>
              </a:stretch>
            </p:blipFill>
            <p:spPr bwMode="auto">
              <a:xfrm>
                <a:off x="0" y="0"/>
                <a:ext cx="246" cy="246"/>
              </a:xfrm>
              <a:prstGeom prst="rect">
                <a:avLst/>
              </a:prstGeom>
              <a:noFill/>
              <a:ln w="9525">
                <a:noFill/>
                <a:miter lim="800000"/>
                <a:headEnd/>
                <a:tailEnd/>
              </a:ln>
            </p:spPr>
          </p:pic>
        </p:grpSp>
        <p:sp>
          <p:nvSpPr>
            <p:cNvPr id="7188" name="Rectangle 24"/>
            <p:cNvSpPr>
              <a:spLocks noChangeArrowheads="1"/>
            </p:cNvSpPr>
            <p:nvPr/>
          </p:nvSpPr>
          <p:spPr bwMode="auto">
            <a:xfrm>
              <a:off x="240" y="-39"/>
              <a:ext cx="1709" cy="231"/>
            </a:xfrm>
            <a:prstGeom prst="rect">
              <a:avLst/>
            </a:prstGeom>
            <a:noFill/>
            <a:ln w="57150">
              <a:noFill/>
              <a:miter lim="800000"/>
              <a:headEnd/>
              <a:tailEnd/>
            </a:ln>
          </p:spPr>
          <p:txBody>
            <a:bodyPr>
              <a:spAutoFit/>
            </a:bodyPr>
            <a:lstStyle/>
            <a:p>
              <a:pPr algn="l">
                <a:spcBef>
                  <a:spcPct val="50000"/>
                </a:spcBef>
              </a:pPr>
              <a:r>
                <a:rPr lang="zh-CN" altLang="en-US" sz="1800">
                  <a:solidFill>
                    <a:srgbClr val="0000FF"/>
                  </a:solidFill>
                  <a:latin typeface="幼圆" pitchFamily="49" charset="-122"/>
                  <a:ea typeface="幼圆" pitchFamily="49" charset="-122"/>
                </a:rPr>
                <a:t>数量积 向量积 </a:t>
              </a:r>
              <a:r>
                <a:rPr lang="zh-CN" altLang="en-US" sz="1800">
                  <a:solidFill>
                    <a:srgbClr val="FF0000"/>
                  </a:solidFill>
                  <a:latin typeface="幼圆" pitchFamily="49" charset="-122"/>
                  <a:ea typeface="幼圆" pitchFamily="49" charset="-122"/>
                </a:rPr>
                <a:t>*</a:t>
              </a:r>
              <a:r>
                <a:rPr lang="zh-CN" altLang="en-US" sz="1800">
                  <a:solidFill>
                    <a:srgbClr val="0000FF"/>
                  </a:solidFill>
                  <a:latin typeface="幼圆" pitchFamily="49" charset="-122"/>
                  <a:ea typeface="幼圆" pitchFamily="49" charset="-122"/>
                </a:rPr>
                <a:t>混合积</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20522"/>
                                        </p:tgtEl>
                                        <p:attrNameLst>
                                          <p:attrName>style.visibility</p:attrName>
                                        </p:attrNameLst>
                                      </p:cBhvr>
                                      <p:to>
                                        <p:strVal val="visible"/>
                                      </p:to>
                                    </p:set>
                                    <p:animEffect transition="in" filter="dissolve">
                                      <p:cBhvr>
                                        <p:cTn id="7" dur="500"/>
                                        <p:tgtEl>
                                          <p:spTgt spid="32052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54306"/>
                                        </p:tgtEl>
                                        <p:attrNameLst>
                                          <p:attrName>style.visibility</p:attrName>
                                        </p:attrNameLst>
                                      </p:cBhvr>
                                      <p:to>
                                        <p:strVal val="visible"/>
                                      </p:to>
                                    </p:set>
                                    <p:animEffect transition="in" filter="wipe(left)">
                                      <p:cBhvr>
                                        <p:cTn id="12" dur="500"/>
                                        <p:tgtEl>
                                          <p:spTgt spid="35430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20514"/>
                                        </p:tgtEl>
                                        <p:attrNameLst>
                                          <p:attrName>style.visibility</p:attrName>
                                        </p:attrNameLst>
                                      </p:cBhvr>
                                      <p:to>
                                        <p:strVal val="visible"/>
                                      </p:to>
                                    </p:set>
                                    <p:animEffect transition="in" filter="wipe(left)">
                                      <p:cBhvr>
                                        <p:cTn id="17" dur="500"/>
                                        <p:tgtEl>
                                          <p:spTgt spid="32051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54307"/>
                                        </p:tgtEl>
                                        <p:attrNameLst>
                                          <p:attrName>style.visibility</p:attrName>
                                        </p:attrNameLst>
                                      </p:cBhvr>
                                      <p:to>
                                        <p:strVal val="visible"/>
                                      </p:to>
                                    </p:set>
                                    <p:animEffect transition="in" filter="wipe(left)">
                                      <p:cBhvr>
                                        <p:cTn id="22" dur="500"/>
                                        <p:tgtEl>
                                          <p:spTgt spid="35430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54308"/>
                                        </p:tgtEl>
                                        <p:attrNameLst>
                                          <p:attrName>style.visibility</p:attrName>
                                        </p:attrNameLst>
                                      </p:cBhvr>
                                      <p:to>
                                        <p:strVal val="visible"/>
                                      </p:to>
                                    </p:set>
                                    <p:animEffect transition="in" filter="wipe(left)">
                                      <p:cBhvr>
                                        <p:cTn id="27" dur="500"/>
                                        <p:tgtEl>
                                          <p:spTgt spid="35430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20524"/>
                                        </p:tgtEl>
                                        <p:attrNameLst>
                                          <p:attrName>style.visibility</p:attrName>
                                        </p:attrNameLst>
                                      </p:cBhvr>
                                      <p:to>
                                        <p:strVal val="visible"/>
                                      </p:to>
                                    </p:set>
                                    <p:animEffect transition="in" filter="wipe(left)">
                                      <p:cBhvr>
                                        <p:cTn id="32" dur="500"/>
                                        <p:tgtEl>
                                          <p:spTgt spid="32052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54309"/>
                                        </p:tgtEl>
                                        <p:attrNameLst>
                                          <p:attrName>style.visibility</p:attrName>
                                        </p:attrNameLst>
                                      </p:cBhvr>
                                      <p:to>
                                        <p:strVal val="visible"/>
                                      </p:to>
                                    </p:set>
                                    <p:animEffect transition="in" filter="wipe(left)">
                                      <p:cBhvr>
                                        <p:cTn id="37" dur="500"/>
                                        <p:tgtEl>
                                          <p:spTgt spid="35430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54310"/>
                                        </p:tgtEl>
                                        <p:attrNameLst>
                                          <p:attrName>style.visibility</p:attrName>
                                        </p:attrNameLst>
                                      </p:cBhvr>
                                      <p:to>
                                        <p:strVal val="visible"/>
                                      </p:to>
                                    </p:set>
                                    <p:animEffect transition="in" filter="wipe(left)">
                                      <p:cBhvr>
                                        <p:cTn id="42" dur="500"/>
                                        <p:tgtEl>
                                          <p:spTgt spid="35431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54311"/>
                                        </p:tgtEl>
                                        <p:attrNameLst>
                                          <p:attrName>style.visibility</p:attrName>
                                        </p:attrNameLst>
                                      </p:cBhvr>
                                      <p:to>
                                        <p:strVal val="visible"/>
                                      </p:to>
                                    </p:set>
                                    <p:animEffect transition="in" filter="wipe(left)">
                                      <p:cBhvr>
                                        <p:cTn id="47" dur="500"/>
                                        <p:tgtEl>
                                          <p:spTgt spid="35431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354312"/>
                                        </p:tgtEl>
                                        <p:attrNameLst>
                                          <p:attrName>style.visibility</p:attrName>
                                        </p:attrNameLst>
                                      </p:cBhvr>
                                      <p:to>
                                        <p:strVal val="visible"/>
                                      </p:to>
                                    </p:set>
                                    <p:animEffect transition="in" filter="wipe(left)">
                                      <p:cBhvr>
                                        <p:cTn id="52" dur="500"/>
                                        <p:tgtEl>
                                          <p:spTgt spid="3543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0514" grpId="0" autoUpdateAnimBg="0"/>
      <p:bldP spid="320522" grpId="0" autoUpdateAnimBg="0"/>
      <p:bldP spid="320524"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灯片编号占位符 1"/>
          <p:cNvSpPr>
            <a:spLocks noGrp="1"/>
          </p:cNvSpPr>
          <p:nvPr>
            <p:ph type="sldNum" sz="quarter" idx="12"/>
          </p:nvPr>
        </p:nvSpPr>
        <p:spPr/>
        <p:txBody>
          <a:bodyPr/>
          <a:lstStyle/>
          <a:p>
            <a:pPr>
              <a:defRPr/>
            </a:pPr>
            <a:fld id="{A4D7AE2A-3941-4EF0-9BDC-DB5CE243B1FC}" type="slidenum">
              <a:rPr lang="en-US" altLang="zh-CN"/>
              <a:pPr>
                <a:defRPr/>
              </a:pPr>
              <a:t>9</a:t>
            </a:fld>
            <a:endParaRPr lang="en-US" altLang="zh-CN"/>
          </a:p>
        </p:txBody>
      </p:sp>
      <p:sp>
        <p:nvSpPr>
          <p:cNvPr id="8204" name="Text Box 2"/>
          <p:cNvSpPr txBox="1">
            <a:spLocks noChangeArrowheads="1"/>
          </p:cNvSpPr>
          <p:nvPr/>
        </p:nvSpPr>
        <p:spPr bwMode="auto">
          <a:xfrm>
            <a:off x="1219200" y="638175"/>
            <a:ext cx="6781800" cy="519113"/>
          </a:xfrm>
          <a:prstGeom prst="rect">
            <a:avLst/>
          </a:prstGeom>
          <a:noFill/>
          <a:ln w="57150">
            <a:noFill/>
            <a:miter lim="800000"/>
            <a:headEnd/>
            <a:tailEnd/>
          </a:ln>
        </p:spPr>
        <p:txBody>
          <a:bodyPr>
            <a:spAutoFit/>
          </a:bodyPr>
          <a:lstStyle/>
          <a:p>
            <a:pPr algn="l">
              <a:spcBef>
                <a:spcPct val="50000"/>
              </a:spcBef>
            </a:pPr>
            <a:r>
              <a:rPr lang="en-US" altLang="zh-CN" sz="2800"/>
              <a:t>        </a:t>
            </a:r>
            <a:r>
              <a:rPr lang="zh-CN" altLang="en-US" sz="2800"/>
              <a:t>用向量的数量积</a:t>
            </a:r>
            <a:r>
              <a:rPr lang="en-US" altLang="zh-CN" sz="2800"/>
              <a:t>,</a:t>
            </a:r>
            <a:r>
              <a:rPr lang="zh-CN" altLang="en-US" sz="2800"/>
              <a:t>证明恒等式</a:t>
            </a:r>
            <a:r>
              <a:rPr lang="en-US" altLang="zh-CN" sz="2800"/>
              <a:t>:       </a:t>
            </a:r>
            <a:endParaRPr lang="en-US" altLang="zh-CN" sz="2800" baseline="30000"/>
          </a:p>
        </p:txBody>
      </p:sp>
      <p:sp>
        <p:nvSpPr>
          <p:cNvPr id="321539" name="Text Box 3"/>
          <p:cNvSpPr txBox="1">
            <a:spLocks noChangeArrowheads="1"/>
          </p:cNvSpPr>
          <p:nvPr/>
        </p:nvSpPr>
        <p:spPr bwMode="auto">
          <a:xfrm>
            <a:off x="914400" y="1828800"/>
            <a:ext cx="7620000" cy="1031875"/>
          </a:xfrm>
          <a:prstGeom prst="rect">
            <a:avLst/>
          </a:prstGeom>
          <a:noFill/>
          <a:ln w="57150">
            <a:noFill/>
            <a:miter lim="800000"/>
            <a:headEnd/>
            <a:tailEnd/>
          </a:ln>
        </p:spPr>
        <p:txBody>
          <a:bodyPr>
            <a:spAutoFit/>
          </a:bodyPr>
          <a:lstStyle/>
          <a:p>
            <a:pPr algn="l">
              <a:lnSpc>
                <a:spcPct val="110000"/>
              </a:lnSpc>
              <a:spcBef>
                <a:spcPct val="50000"/>
              </a:spcBef>
            </a:pPr>
            <a:r>
              <a:rPr lang="zh-CN" altLang="en-US" sz="2800"/>
              <a:t>即</a:t>
            </a:r>
            <a:r>
              <a:rPr lang="en-US" altLang="zh-CN" sz="2800"/>
              <a:t>,</a:t>
            </a:r>
            <a:r>
              <a:rPr lang="zh-CN" altLang="en-US" sz="2800"/>
              <a:t>平行四边形对角线的平方和等于四边的平方和</a:t>
            </a:r>
            <a:r>
              <a:rPr lang="en-US" altLang="zh-CN" sz="2800"/>
              <a:t>(</a:t>
            </a:r>
            <a:r>
              <a:rPr lang="zh-CN" altLang="en-US" sz="2800"/>
              <a:t>如图</a:t>
            </a:r>
            <a:r>
              <a:rPr lang="en-US" altLang="zh-CN" sz="2800"/>
              <a:t>).</a:t>
            </a:r>
          </a:p>
        </p:txBody>
      </p:sp>
      <p:sp>
        <p:nvSpPr>
          <p:cNvPr id="321554" name="Text Box 18"/>
          <p:cNvSpPr txBox="1">
            <a:spLocks noChangeArrowheads="1"/>
          </p:cNvSpPr>
          <p:nvPr/>
        </p:nvSpPr>
        <p:spPr bwMode="auto">
          <a:xfrm>
            <a:off x="914400" y="2971800"/>
            <a:ext cx="914400" cy="519113"/>
          </a:xfrm>
          <a:prstGeom prst="rect">
            <a:avLst/>
          </a:prstGeom>
          <a:noFill/>
          <a:ln w="57150">
            <a:noFill/>
            <a:miter lim="800000"/>
            <a:headEnd/>
            <a:tailEnd/>
          </a:ln>
        </p:spPr>
        <p:txBody>
          <a:bodyPr>
            <a:spAutoFit/>
          </a:bodyPr>
          <a:lstStyle/>
          <a:p>
            <a:pPr algn="l">
              <a:spcBef>
                <a:spcPct val="50000"/>
              </a:spcBef>
            </a:pPr>
            <a:r>
              <a:rPr lang="zh-CN" altLang="en-US" sz="2800">
                <a:latin typeface="黑体" pitchFamily="2" charset="-122"/>
                <a:ea typeface="黑体" pitchFamily="2" charset="-122"/>
              </a:rPr>
              <a:t>证 </a:t>
            </a:r>
          </a:p>
        </p:txBody>
      </p:sp>
      <p:sp>
        <p:nvSpPr>
          <p:cNvPr id="8207" name="WordArt 19"/>
          <p:cNvSpPr>
            <a:spLocks noChangeArrowheads="1" noChangeShapeType="1" noTextEdit="1"/>
          </p:cNvSpPr>
          <p:nvPr/>
        </p:nvSpPr>
        <p:spPr bwMode="auto">
          <a:xfrm>
            <a:off x="914400" y="609600"/>
            <a:ext cx="914400" cy="700088"/>
          </a:xfrm>
          <a:prstGeom prst="rect">
            <a:avLst/>
          </a:prstGeom>
        </p:spPr>
        <p:txBody>
          <a:bodyPr wrap="none" fromWordArt="1">
            <a:prstTxWarp prst="textCascadeUp">
              <a:avLst>
                <a:gd name="adj" fmla="val 44444"/>
              </a:avLst>
            </a:prstTxWarp>
            <a:scene3d>
              <a:camera prst="legacyPerspectiveFront">
                <a:rot lat="20519997" lon="1080000" rev="0"/>
              </a:camera>
              <a:lightRig rig="legacyHarsh2" dir="b"/>
            </a:scene3d>
            <a:sp3d extrusionH="430200" prstMaterial="legacyMatte">
              <a:extrusionClr>
                <a:srgbClr val="FF6600"/>
              </a:extrusionClr>
            </a:sp3d>
          </a:bodyPr>
          <a:lstStyle/>
          <a:p>
            <a:r>
              <a:rPr lang="zh-CN" altLang="en-US" sz="3600" kern="10">
                <a:ln w="9525">
                  <a:round/>
                  <a:headEnd/>
                  <a:tailEnd/>
                </a:ln>
                <a:gradFill rotWithShape="1">
                  <a:gsLst>
                    <a:gs pos="0">
                      <a:srgbClr val="FFE701"/>
                    </a:gs>
                    <a:gs pos="100000">
                      <a:srgbClr val="FE3E02"/>
                    </a:gs>
                  </a:gsLst>
                  <a:lin ang="5400000" scaled="1"/>
                </a:gradFill>
                <a:latin typeface="华文行楷"/>
                <a:ea typeface="华文行楷"/>
              </a:rPr>
              <a:t>练习</a:t>
            </a:r>
          </a:p>
        </p:txBody>
      </p:sp>
      <p:graphicFrame>
        <p:nvGraphicFramePr>
          <p:cNvPr id="8194" name="Object 1024"/>
          <p:cNvGraphicFramePr>
            <a:graphicFrameLocks noChangeAspect="1"/>
          </p:cNvGraphicFramePr>
          <p:nvPr/>
        </p:nvGraphicFramePr>
        <p:xfrm>
          <a:off x="1965325" y="1233488"/>
          <a:ext cx="5578475" cy="533400"/>
        </p:xfrm>
        <a:graphic>
          <a:graphicData uri="http://schemas.openxmlformats.org/presentationml/2006/ole">
            <mc:AlternateContent xmlns:mc="http://schemas.openxmlformats.org/markup-compatibility/2006">
              <mc:Choice xmlns:v="urn:schemas-microsoft-com:vml" Requires="v">
                <p:oleObj spid="_x0000_s8302" name="Equation" r:id="rId3" imgW="4902120" imgH="469800" progId="Equation.3">
                  <p:embed/>
                </p:oleObj>
              </mc:Choice>
              <mc:Fallback>
                <p:oleObj name="Equation" r:id="rId3" imgW="4902120" imgH="469800" progId="Equation.3">
                  <p:embed/>
                  <p:pic>
                    <p:nvPicPr>
                      <p:cNvPr id="0" name="Object 10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65325" y="1233488"/>
                        <a:ext cx="5578475"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5329" name="Object 1025"/>
          <p:cNvGraphicFramePr>
            <a:graphicFrameLocks noChangeAspect="1"/>
          </p:cNvGraphicFramePr>
          <p:nvPr/>
        </p:nvGraphicFramePr>
        <p:xfrm>
          <a:off x="1549400" y="2981325"/>
          <a:ext cx="2946400" cy="523875"/>
        </p:xfrm>
        <a:graphic>
          <a:graphicData uri="http://schemas.openxmlformats.org/presentationml/2006/ole">
            <mc:AlternateContent xmlns:mc="http://schemas.openxmlformats.org/markup-compatibility/2006">
              <mc:Choice xmlns:v="urn:schemas-microsoft-com:vml" Requires="v">
                <p:oleObj spid="_x0000_s8303" name="Equation" r:id="rId5" imgW="2628720" imgH="469800" progId="Equation.3">
                  <p:embed/>
                </p:oleObj>
              </mc:Choice>
              <mc:Fallback>
                <p:oleObj name="Equation" r:id="rId5" imgW="2628720" imgH="469800" progId="Equation.3">
                  <p:embed/>
                  <p:pic>
                    <p:nvPicPr>
                      <p:cNvPr id="0" name="Object 10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49400" y="2981325"/>
                        <a:ext cx="2946400" cy="523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5330" name="Object 1026"/>
          <p:cNvGraphicFramePr>
            <a:graphicFrameLocks noChangeAspect="1"/>
          </p:cNvGraphicFramePr>
          <p:nvPr/>
        </p:nvGraphicFramePr>
        <p:xfrm>
          <a:off x="1219200" y="3752850"/>
          <a:ext cx="5562600" cy="514350"/>
        </p:xfrm>
        <a:graphic>
          <a:graphicData uri="http://schemas.openxmlformats.org/presentationml/2006/ole">
            <mc:AlternateContent xmlns:mc="http://schemas.openxmlformats.org/markup-compatibility/2006">
              <mc:Choice xmlns:v="urn:schemas-microsoft-com:vml" Requires="v">
                <p:oleObj spid="_x0000_s8304" name="Equation" r:id="rId7" imgW="4927320" imgH="457200" progId="Equation.3">
                  <p:embed/>
                </p:oleObj>
              </mc:Choice>
              <mc:Fallback>
                <p:oleObj name="Equation" r:id="rId7" imgW="4927320" imgH="457200" progId="Equation.3">
                  <p:embed/>
                  <p:pic>
                    <p:nvPicPr>
                      <p:cNvPr id="0" name="Object 102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19200" y="3752850"/>
                        <a:ext cx="5562600" cy="514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5331" name="Object 1027"/>
          <p:cNvGraphicFramePr>
            <a:graphicFrameLocks noChangeAspect="1"/>
          </p:cNvGraphicFramePr>
          <p:nvPr/>
        </p:nvGraphicFramePr>
        <p:xfrm>
          <a:off x="1219200" y="4419600"/>
          <a:ext cx="6553200" cy="423863"/>
        </p:xfrm>
        <a:graphic>
          <a:graphicData uri="http://schemas.openxmlformats.org/presentationml/2006/ole">
            <mc:AlternateContent xmlns:mc="http://schemas.openxmlformats.org/markup-compatibility/2006">
              <mc:Choice xmlns:v="urn:schemas-microsoft-com:vml" Requires="v">
                <p:oleObj spid="_x0000_s8305" name="Equation" r:id="rId9" imgW="5879880" imgH="380880" progId="Equation.3">
                  <p:embed/>
                </p:oleObj>
              </mc:Choice>
              <mc:Fallback>
                <p:oleObj name="Equation" r:id="rId9" imgW="5879880" imgH="380880" progId="Equation.3">
                  <p:embed/>
                  <p:pic>
                    <p:nvPicPr>
                      <p:cNvPr id="0" name="Object 102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19200" y="4419600"/>
                        <a:ext cx="6553200" cy="4238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5332" name="Object 1028"/>
          <p:cNvGraphicFramePr>
            <a:graphicFrameLocks noChangeAspect="1"/>
          </p:cNvGraphicFramePr>
          <p:nvPr/>
        </p:nvGraphicFramePr>
        <p:xfrm>
          <a:off x="1219200" y="5184775"/>
          <a:ext cx="2590800" cy="534988"/>
        </p:xfrm>
        <a:graphic>
          <a:graphicData uri="http://schemas.openxmlformats.org/presentationml/2006/ole">
            <mc:AlternateContent xmlns:mc="http://schemas.openxmlformats.org/markup-compatibility/2006">
              <mc:Choice xmlns:v="urn:schemas-microsoft-com:vml" Requires="v">
                <p:oleObj spid="_x0000_s8306" name="Equation" r:id="rId11" imgW="2273040" imgH="469800" progId="Equation.3">
                  <p:embed/>
                </p:oleObj>
              </mc:Choice>
              <mc:Fallback>
                <p:oleObj name="Equation" r:id="rId11" imgW="2273040" imgH="469800" progId="Equation.3">
                  <p:embed/>
                  <p:pic>
                    <p:nvPicPr>
                      <p:cNvPr id="0" name="Object 102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219200" y="5184775"/>
                        <a:ext cx="2590800" cy="534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8208" name="Group 25"/>
          <p:cNvGrpSpPr>
            <a:grpSpLocks/>
          </p:cNvGrpSpPr>
          <p:nvPr/>
        </p:nvGrpSpPr>
        <p:grpSpPr bwMode="auto">
          <a:xfrm>
            <a:off x="76200" y="-76200"/>
            <a:ext cx="3124200" cy="452438"/>
            <a:chOff x="0" y="-39"/>
            <a:chExt cx="1968" cy="285"/>
          </a:xfrm>
        </p:grpSpPr>
        <p:grpSp>
          <p:nvGrpSpPr>
            <p:cNvPr id="8218" name="Group 26"/>
            <p:cNvGrpSpPr>
              <a:grpSpLocks/>
            </p:cNvGrpSpPr>
            <p:nvPr/>
          </p:nvGrpSpPr>
          <p:grpSpPr bwMode="auto">
            <a:xfrm>
              <a:off x="0" y="0"/>
              <a:ext cx="1968" cy="246"/>
              <a:chOff x="0" y="0"/>
              <a:chExt cx="1968" cy="246"/>
            </a:xfrm>
          </p:grpSpPr>
          <p:sp>
            <p:nvSpPr>
              <p:cNvPr id="8220" name="Line 27"/>
              <p:cNvSpPr>
                <a:spLocks noChangeShapeType="1"/>
              </p:cNvSpPr>
              <p:nvPr/>
            </p:nvSpPr>
            <p:spPr bwMode="auto">
              <a:xfrm>
                <a:off x="102" y="198"/>
                <a:ext cx="1866" cy="0"/>
              </a:xfrm>
              <a:prstGeom prst="line">
                <a:avLst/>
              </a:prstGeom>
              <a:noFill/>
              <a:ln w="28575">
                <a:solidFill>
                  <a:srgbClr val="0C2625"/>
                </a:solidFill>
                <a:round/>
                <a:headEnd/>
                <a:tailEnd/>
              </a:ln>
            </p:spPr>
            <p:txBody>
              <a:bodyPr/>
              <a:lstStyle/>
              <a:p>
                <a:endParaRPr lang="zh-CN" altLang="en-US"/>
              </a:p>
            </p:txBody>
          </p:sp>
          <p:pic>
            <p:nvPicPr>
              <p:cNvPr id="8221" name="Picture 28" descr="C:\Program Files\Common Files\Microsoft Shared\Clipart\themes1\Bullets\BD10263_.GIF"/>
              <p:cNvPicPr>
                <a:picLocks noChangeAspect="1" noChangeArrowheads="1"/>
              </p:cNvPicPr>
              <p:nvPr/>
            </p:nvPicPr>
            <p:blipFill>
              <a:blip r:embed="rId13"/>
              <a:srcRect/>
              <a:stretch>
                <a:fillRect/>
              </a:stretch>
            </p:blipFill>
            <p:spPr bwMode="auto">
              <a:xfrm>
                <a:off x="0" y="0"/>
                <a:ext cx="246" cy="246"/>
              </a:xfrm>
              <a:prstGeom prst="rect">
                <a:avLst/>
              </a:prstGeom>
              <a:noFill/>
              <a:ln w="9525">
                <a:noFill/>
                <a:miter lim="800000"/>
                <a:headEnd/>
                <a:tailEnd/>
              </a:ln>
            </p:spPr>
          </p:pic>
        </p:grpSp>
        <p:sp>
          <p:nvSpPr>
            <p:cNvPr id="8219" name="Rectangle 29"/>
            <p:cNvSpPr>
              <a:spLocks noChangeArrowheads="1"/>
            </p:cNvSpPr>
            <p:nvPr/>
          </p:nvSpPr>
          <p:spPr bwMode="auto">
            <a:xfrm>
              <a:off x="240" y="-39"/>
              <a:ext cx="1709" cy="231"/>
            </a:xfrm>
            <a:prstGeom prst="rect">
              <a:avLst/>
            </a:prstGeom>
            <a:noFill/>
            <a:ln w="57150">
              <a:noFill/>
              <a:miter lim="800000"/>
              <a:headEnd/>
              <a:tailEnd/>
            </a:ln>
          </p:spPr>
          <p:txBody>
            <a:bodyPr>
              <a:spAutoFit/>
            </a:bodyPr>
            <a:lstStyle/>
            <a:p>
              <a:pPr algn="l">
                <a:spcBef>
                  <a:spcPct val="50000"/>
                </a:spcBef>
              </a:pPr>
              <a:r>
                <a:rPr lang="zh-CN" altLang="en-US" sz="1800">
                  <a:solidFill>
                    <a:srgbClr val="0000FF"/>
                  </a:solidFill>
                  <a:latin typeface="幼圆" pitchFamily="49" charset="-122"/>
                  <a:ea typeface="幼圆" pitchFamily="49" charset="-122"/>
                </a:rPr>
                <a:t>数量积 向量积 </a:t>
              </a:r>
              <a:r>
                <a:rPr lang="zh-CN" altLang="en-US" sz="1800">
                  <a:solidFill>
                    <a:srgbClr val="FF0000"/>
                  </a:solidFill>
                  <a:latin typeface="幼圆" pitchFamily="49" charset="-122"/>
                  <a:ea typeface="幼圆" pitchFamily="49" charset="-122"/>
                </a:rPr>
                <a:t>*</a:t>
              </a:r>
              <a:r>
                <a:rPr lang="zh-CN" altLang="en-US" sz="1800">
                  <a:solidFill>
                    <a:srgbClr val="0000FF"/>
                  </a:solidFill>
                  <a:latin typeface="幼圆" pitchFamily="49" charset="-122"/>
                  <a:ea typeface="幼圆" pitchFamily="49" charset="-122"/>
                </a:rPr>
                <a:t>混合积</a:t>
              </a:r>
            </a:p>
          </p:txBody>
        </p:sp>
      </p:grpSp>
      <p:grpSp>
        <p:nvGrpSpPr>
          <p:cNvPr id="4" name="Group 53"/>
          <p:cNvGrpSpPr>
            <a:grpSpLocks/>
          </p:cNvGrpSpPr>
          <p:nvPr/>
        </p:nvGrpSpPr>
        <p:grpSpPr bwMode="auto">
          <a:xfrm>
            <a:off x="4724400" y="2438400"/>
            <a:ext cx="3810000" cy="1219200"/>
            <a:chOff x="2928" y="3456"/>
            <a:chExt cx="2400" cy="768"/>
          </a:xfrm>
        </p:grpSpPr>
        <p:graphicFrame>
          <p:nvGraphicFramePr>
            <p:cNvPr id="8199" name="Object 1029"/>
            <p:cNvGraphicFramePr>
              <a:graphicFrameLocks noChangeAspect="1"/>
            </p:cNvGraphicFramePr>
            <p:nvPr/>
          </p:nvGraphicFramePr>
          <p:xfrm>
            <a:off x="3696" y="4047"/>
            <a:ext cx="134" cy="177"/>
          </p:xfrm>
          <a:graphic>
            <a:graphicData uri="http://schemas.openxmlformats.org/presentationml/2006/ole">
              <mc:AlternateContent xmlns:mc="http://schemas.openxmlformats.org/markup-compatibility/2006">
                <mc:Choice xmlns:v="urn:schemas-microsoft-com:vml" Requires="v">
                  <p:oleObj spid="_x0000_s8307" name="公式" r:id="rId14" imgW="241200" imgH="317160" progId="Equation.3">
                    <p:embed/>
                  </p:oleObj>
                </mc:Choice>
                <mc:Fallback>
                  <p:oleObj name="公式" r:id="rId14" imgW="241200" imgH="317160" progId="Equation.3">
                    <p:embed/>
                    <p:pic>
                      <p:nvPicPr>
                        <p:cNvPr id="0" name="Object 1029"/>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696" y="4047"/>
                          <a:ext cx="134" cy="17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200" name="Object 1030"/>
            <p:cNvGraphicFramePr>
              <a:graphicFrameLocks noChangeAspect="1"/>
            </p:cNvGraphicFramePr>
            <p:nvPr/>
          </p:nvGraphicFramePr>
          <p:xfrm>
            <a:off x="3024" y="3585"/>
            <a:ext cx="131" cy="211"/>
          </p:xfrm>
          <a:graphic>
            <a:graphicData uri="http://schemas.openxmlformats.org/presentationml/2006/ole">
              <mc:AlternateContent xmlns:mc="http://schemas.openxmlformats.org/markup-compatibility/2006">
                <mc:Choice xmlns:v="urn:schemas-microsoft-com:vml" Requires="v">
                  <p:oleObj spid="_x0000_s8308" name="公式" r:id="rId16" imgW="253800" imgH="406080" progId="Equation.3">
                    <p:embed/>
                  </p:oleObj>
                </mc:Choice>
                <mc:Fallback>
                  <p:oleObj name="公式" r:id="rId16" imgW="253800" imgH="406080" progId="Equation.3">
                    <p:embed/>
                    <p:pic>
                      <p:nvPicPr>
                        <p:cNvPr id="0" name="Object 1030"/>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024" y="3585"/>
                          <a:ext cx="131" cy="21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8210" name="Group 52"/>
            <p:cNvGrpSpPr>
              <a:grpSpLocks/>
            </p:cNvGrpSpPr>
            <p:nvPr/>
          </p:nvGrpSpPr>
          <p:grpSpPr bwMode="auto">
            <a:xfrm>
              <a:off x="2928" y="3456"/>
              <a:ext cx="2400" cy="732"/>
              <a:chOff x="2928" y="3456"/>
              <a:chExt cx="2400" cy="732"/>
            </a:xfrm>
          </p:grpSpPr>
          <p:grpSp>
            <p:nvGrpSpPr>
              <p:cNvPr id="8211" name="Group 51"/>
              <p:cNvGrpSpPr>
                <a:grpSpLocks/>
              </p:cNvGrpSpPr>
              <p:nvPr/>
            </p:nvGrpSpPr>
            <p:grpSpPr bwMode="auto">
              <a:xfrm>
                <a:off x="2928" y="3600"/>
                <a:ext cx="1968" cy="432"/>
                <a:chOff x="2928" y="3600"/>
                <a:chExt cx="1968" cy="432"/>
              </a:xfrm>
            </p:grpSpPr>
            <p:sp>
              <p:nvSpPr>
                <p:cNvPr id="8212" name="Line 31"/>
                <p:cNvSpPr>
                  <a:spLocks noChangeShapeType="1"/>
                </p:cNvSpPr>
                <p:nvPr/>
              </p:nvSpPr>
              <p:spPr bwMode="auto">
                <a:xfrm>
                  <a:off x="2928" y="4032"/>
                  <a:ext cx="1536" cy="0"/>
                </a:xfrm>
                <a:prstGeom prst="line">
                  <a:avLst/>
                </a:prstGeom>
                <a:noFill/>
                <a:ln w="28575">
                  <a:solidFill>
                    <a:schemeClr val="tx1"/>
                  </a:solidFill>
                  <a:round/>
                  <a:headEnd/>
                  <a:tailEnd type="triangle" w="sm" len="lg"/>
                </a:ln>
              </p:spPr>
              <p:txBody>
                <a:bodyPr/>
                <a:lstStyle/>
                <a:p>
                  <a:endParaRPr lang="zh-CN" altLang="en-US"/>
                </a:p>
              </p:txBody>
            </p:sp>
            <p:sp>
              <p:nvSpPr>
                <p:cNvPr id="8213" name="Line 32"/>
                <p:cNvSpPr>
                  <a:spLocks noChangeShapeType="1"/>
                </p:cNvSpPr>
                <p:nvPr/>
              </p:nvSpPr>
              <p:spPr bwMode="auto">
                <a:xfrm flipV="1">
                  <a:off x="2928" y="3600"/>
                  <a:ext cx="432" cy="432"/>
                </a:xfrm>
                <a:prstGeom prst="line">
                  <a:avLst/>
                </a:prstGeom>
                <a:noFill/>
                <a:ln w="28575">
                  <a:solidFill>
                    <a:schemeClr val="tx1"/>
                  </a:solidFill>
                  <a:round/>
                  <a:headEnd/>
                  <a:tailEnd type="triangle" w="sm" len="lg"/>
                </a:ln>
              </p:spPr>
              <p:txBody>
                <a:bodyPr/>
                <a:lstStyle/>
                <a:p>
                  <a:endParaRPr lang="zh-CN" altLang="en-US"/>
                </a:p>
              </p:txBody>
            </p:sp>
            <p:sp>
              <p:nvSpPr>
                <p:cNvPr id="8214" name="Line 33"/>
                <p:cNvSpPr>
                  <a:spLocks noChangeShapeType="1"/>
                </p:cNvSpPr>
                <p:nvPr/>
              </p:nvSpPr>
              <p:spPr bwMode="auto">
                <a:xfrm flipV="1">
                  <a:off x="4464" y="3600"/>
                  <a:ext cx="432" cy="432"/>
                </a:xfrm>
                <a:prstGeom prst="line">
                  <a:avLst/>
                </a:prstGeom>
                <a:noFill/>
                <a:ln w="28575">
                  <a:solidFill>
                    <a:schemeClr val="tx1"/>
                  </a:solidFill>
                  <a:prstDash val="dash"/>
                  <a:round/>
                  <a:headEnd/>
                  <a:tailEnd/>
                </a:ln>
              </p:spPr>
              <p:txBody>
                <a:bodyPr/>
                <a:lstStyle/>
                <a:p>
                  <a:endParaRPr lang="zh-CN" altLang="en-US"/>
                </a:p>
              </p:txBody>
            </p:sp>
            <p:sp>
              <p:nvSpPr>
                <p:cNvPr id="8215" name="Line 34"/>
                <p:cNvSpPr>
                  <a:spLocks noChangeShapeType="1"/>
                </p:cNvSpPr>
                <p:nvPr/>
              </p:nvSpPr>
              <p:spPr bwMode="auto">
                <a:xfrm>
                  <a:off x="3360" y="3600"/>
                  <a:ext cx="1536" cy="0"/>
                </a:xfrm>
                <a:prstGeom prst="line">
                  <a:avLst/>
                </a:prstGeom>
                <a:noFill/>
                <a:ln w="28575">
                  <a:solidFill>
                    <a:schemeClr val="tx1"/>
                  </a:solidFill>
                  <a:prstDash val="dash"/>
                  <a:round/>
                  <a:headEnd/>
                  <a:tailEnd/>
                </a:ln>
              </p:spPr>
              <p:txBody>
                <a:bodyPr/>
                <a:lstStyle/>
                <a:p>
                  <a:endParaRPr lang="zh-CN" altLang="en-US"/>
                </a:p>
              </p:txBody>
            </p:sp>
            <p:sp>
              <p:nvSpPr>
                <p:cNvPr id="8216" name="Line 35"/>
                <p:cNvSpPr>
                  <a:spLocks noChangeShapeType="1"/>
                </p:cNvSpPr>
                <p:nvPr/>
              </p:nvSpPr>
              <p:spPr bwMode="auto">
                <a:xfrm flipV="1">
                  <a:off x="2928" y="3600"/>
                  <a:ext cx="1968" cy="432"/>
                </a:xfrm>
                <a:prstGeom prst="line">
                  <a:avLst/>
                </a:prstGeom>
                <a:noFill/>
                <a:ln w="28575">
                  <a:solidFill>
                    <a:srgbClr val="FF0000"/>
                  </a:solidFill>
                  <a:round/>
                  <a:headEnd/>
                  <a:tailEnd type="triangle" w="sm" len="lg"/>
                </a:ln>
              </p:spPr>
              <p:txBody>
                <a:bodyPr/>
                <a:lstStyle/>
                <a:p>
                  <a:endParaRPr lang="zh-CN" altLang="en-US"/>
                </a:p>
              </p:txBody>
            </p:sp>
            <p:sp>
              <p:nvSpPr>
                <p:cNvPr id="8217" name="Line 36"/>
                <p:cNvSpPr>
                  <a:spLocks noChangeShapeType="1"/>
                </p:cNvSpPr>
                <p:nvPr/>
              </p:nvSpPr>
              <p:spPr bwMode="auto">
                <a:xfrm>
                  <a:off x="3360" y="3600"/>
                  <a:ext cx="1104" cy="432"/>
                </a:xfrm>
                <a:prstGeom prst="line">
                  <a:avLst/>
                </a:prstGeom>
                <a:noFill/>
                <a:ln w="28575">
                  <a:solidFill>
                    <a:schemeClr val="accent2"/>
                  </a:solidFill>
                  <a:round/>
                  <a:headEnd/>
                  <a:tailEnd type="triangle" w="sm" len="lg"/>
                </a:ln>
              </p:spPr>
              <p:txBody>
                <a:bodyPr/>
                <a:lstStyle/>
                <a:p>
                  <a:endParaRPr lang="zh-CN" altLang="en-US"/>
                </a:p>
              </p:txBody>
            </p:sp>
          </p:grpSp>
          <p:graphicFrame>
            <p:nvGraphicFramePr>
              <p:cNvPr id="8201" name="Object 1031"/>
              <p:cNvGraphicFramePr>
                <a:graphicFrameLocks noChangeAspect="1"/>
              </p:cNvGraphicFramePr>
              <p:nvPr/>
            </p:nvGraphicFramePr>
            <p:xfrm>
              <a:off x="4909" y="3456"/>
              <a:ext cx="419" cy="209"/>
            </p:xfrm>
            <a:graphic>
              <a:graphicData uri="http://schemas.openxmlformats.org/presentationml/2006/ole">
                <mc:AlternateContent xmlns:mc="http://schemas.openxmlformats.org/markup-compatibility/2006">
                  <mc:Choice xmlns:v="urn:schemas-microsoft-com:vml" Requires="v">
                    <p:oleObj spid="_x0000_s8309" name="公式" r:id="rId18" imgW="812520" imgH="406080" progId="Equation.3">
                      <p:embed/>
                    </p:oleObj>
                  </mc:Choice>
                  <mc:Fallback>
                    <p:oleObj name="公式" r:id="rId18" imgW="812520" imgH="406080" progId="Equation.3">
                      <p:embed/>
                      <p:pic>
                        <p:nvPicPr>
                          <p:cNvPr id="0" name="Object 1031"/>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909" y="3456"/>
                            <a:ext cx="419" cy="209"/>
                          </a:xfrm>
                          <a:prstGeom prst="rect">
                            <a:avLst/>
                          </a:prstGeom>
                          <a:noFill/>
                          <a:extLst>
                            <a:ext uri="{909E8E84-426E-40DD-AFC4-6F175D3DCCD1}">
                              <a14:hiddenFill xmlns:a14="http://schemas.microsoft.com/office/drawing/2010/main">
                                <a:solidFill>
                                  <a:srgbClr val="CCFFFF"/>
                                </a:solidFill>
                              </a14:hiddenFill>
                            </a:ext>
                          </a:extLst>
                        </p:spPr>
                      </p:pic>
                    </p:oleObj>
                  </mc:Fallback>
                </mc:AlternateContent>
              </a:graphicData>
            </a:graphic>
          </p:graphicFrame>
          <p:graphicFrame>
            <p:nvGraphicFramePr>
              <p:cNvPr id="8202" name="Object 1032"/>
              <p:cNvGraphicFramePr>
                <a:graphicFrameLocks noChangeAspect="1"/>
              </p:cNvGraphicFramePr>
              <p:nvPr/>
            </p:nvGraphicFramePr>
            <p:xfrm>
              <a:off x="4464" y="3984"/>
              <a:ext cx="410" cy="204"/>
            </p:xfrm>
            <a:graphic>
              <a:graphicData uri="http://schemas.openxmlformats.org/presentationml/2006/ole">
                <mc:AlternateContent xmlns:mc="http://schemas.openxmlformats.org/markup-compatibility/2006">
                  <mc:Choice xmlns:v="urn:schemas-microsoft-com:vml" Requires="v">
                    <p:oleObj spid="_x0000_s8310" name="Equation" r:id="rId20" imgW="761760" imgH="380880" progId="Equation.3">
                      <p:embed/>
                    </p:oleObj>
                  </mc:Choice>
                  <mc:Fallback>
                    <p:oleObj name="Equation" r:id="rId20" imgW="761760" imgH="380880" progId="Equation.3">
                      <p:embed/>
                      <p:pic>
                        <p:nvPicPr>
                          <p:cNvPr id="0" name="Object 1032"/>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464" y="3984"/>
                            <a:ext cx="410" cy="204"/>
                          </a:xfrm>
                          <a:prstGeom prst="rect">
                            <a:avLst/>
                          </a:prstGeom>
                          <a:noFill/>
                          <a:extLst>
                            <a:ext uri="{909E8E84-426E-40DD-AFC4-6F175D3DCCD1}">
                              <a14:hiddenFill xmlns:a14="http://schemas.microsoft.com/office/drawing/2010/main">
                                <a:solidFill>
                                  <a:srgbClr val="CCFFFF"/>
                                </a:solidFill>
                              </a14:hiddenFill>
                            </a:ext>
                          </a:extLst>
                        </p:spPr>
                      </p:pic>
                    </p:oleObj>
                  </mc:Fallback>
                </mc:AlternateContent>
              </a:graphicData>
            </a:graphic>
          </p:graphicFrame>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1539"/>
                                        </p:tgtEl>
                                        <p:attrNameLst>
                                          <p:attrName>style.visibility</p:attrName>
                                        </p:attrNameLst>
                                      </p:cBhvr>
                                      <p:to>
                                        <p:strVal val="visible"/>
                                      </p:to>
                                    </p:set>
                                    <p:animEffect transition="in" filter="wipe(left)">
                                      <p:cBhvr>
                                        <p:cTn id="7" dur="500"/>
                                        <p:tgtEl>
                                          <p:spTgt spid="32153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21554"/>
                                        </p:tgtEl>
                                        <p:attrNameLst>
                                          <p:attrName>style.visibility</p:attrName>
                                        </p:attrNameLst>
                                      </p:cBhvr>
                                      <p:to>
                                        <p:strVal val="visible"/>
                                      </p:to>
                                    </p:set>
                                    <p:animEffect transition="in" filter="wipe(left)">
                                      <p:cBhvr>
                                        <p:cTn id="17" dur="500"/>
                                        <p:tgtEl>
                                          <p:spTgt spid="32155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55329"/>
                                        </p:tgtEl>
                                        <p:attrNameLst>
                                          <p:attrName>style.visibility</p:attrName>
                                        </p:attrNameLst>
                                      </p:cBhvr>
                                      <p:to>
                                        <p:strVal val="visible"/>
                                      </p:to>
                                    </p:set>
                                    <p:animEffect transition="in" filter="wipe(left)">
                                      <p:cBhvr>
                                        <p:cTn id="22" dur="500"/>
                                        <p:tgtEl>
                                          <p:spTgt spid="35532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55330"/>
                                        </p:tgtEl>
                                        <p:attrNameLst>
                                          <p:attrName>style.visibility</p:attrName>
                                        </p:attrNameLst>
                                      </p:cBhvr>
                                      <p:to>
                                        <p:strVal val="visible"/>
                                      </p:to>
                                    </p:set>
                                    <p:animEffect transition="in" filter="wipe(left)">
                                      <p:cBhvr>
                                        <p:cTn id="27" dur="500"/>
                                        <p:tgtEl>
                                          <p:spTgt spid="35533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55331"/>
                                        </p:tgtEl>
                                        <p:attrNameLst>
                                          <p:attrName>style.visibility</p:attrName>
                                        </p:attrNameLst>
                                      </p:cBhvr>
                                      <p:to>
                                        <p:strVal val="visible"/>
                                      </p:to>
                                    </p:set>
                                    <p:animEffect transition="in" filter="wipe(left)">
                                      <p:cBhvr>
                                        <p:cTn id="32" dur="500"/>
                                        <p:tgtEl>
                                          <p:spTgt spid="35533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55332"/>
                                        </p:tgtEl>
                                        <p:attrNameLst>
                                          <p:attrName>style.visibility</p:attrName>
                                        </p:attrNameLst>
                                      </p:cBhvr>
                                      <p:to>
                                        <p:strVal val="visible"/>
                                      </p:to>
                                    </p:set>
                                    <p:animEffect transition="in" filter="wipe(left)">
                                      <p:cBhvr>
                                        <p:cTn id="37" dur="500"/>
                                        <p:tgtEl>
                                          <p:spTgt spid="3553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1539" grpId="0" autoUpdateAnimBg="0"/>
      <p:bldP spid="321554" grpId="0" autoUpdateAnimBg="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1150</Words>
  <Application>Microsoft Office PowerPoint</Application>
  <PresentationFormat>全屏显示(4:3)</PresentationFormat>
  <Paragraphs>297</Paragraphs>
  <Slides>33</Slides>
  <Notes>0</Notes>
  <HiddenSlides>0</HiddenSlides>
  <MMClips>0</MMClips>
  <ScaleCrop>false</ScaleCrop>
  <HeadingPairs>
    <vt:vector size="10" baseType="variant">
      <vt:variant>
        <vt:lpstr>已用的字体</vt:lpstr>
      </vt:variant>
      <vt:variant>
        <vt:i4>10</vt:i4>
      </vt:variant>
      <vt:variant>
        <vt:lpstr>主题</vt:lpstr>
      </vt:variant>
      <vt:variant>
        <vt:i4>1</vt:i4>
      </vt:variant>
      <vt:variant>
        <vt:lpstr>嵌入 OLE 服务器</vt:lpstr>
      </vt:variant>
      <vt:variant>
        <vt:i4>5</vt:i4>
      </vt:variant>
      <vt:variant>
        <vt:lpstr>幻灯片标题</vt:lpstr>
      </vt:variant>
      <vt:variant>
        <vt:i4>33</vt:i4>
      </vt:variant>
      <vt:variant>
        <vt:lpstr>自定义放映</vt:lpstr>
      </vt:variant>
      <vt:variant>
        <vt:i4>3</vt:i4>
      </vt:variant>
    </vt:vector>
  </HeadingPairs>
  <TitlesOfParts>
    <vt:vector size="52" baseType="lpstr">
      <vt:lpstr>黑体</vt:lpstr>
      <vt:lpstr>华文行楷</vt:lpstr>
      <vt:lpstr>华文中宋</vt:lpstr>
      <vt:lpstr>楷体_GB2312</vt:lpstr>
      <vt:lpstr>宋体</vt:lpstr>
      <vt:lpstr>幼圆</vt:lpstr>
      <vt:lpstr>Arial</vt:lpstr>
      <vt:lpstr>Arial Rounded MT Bold</vt:lpstr>
      <vt:lpstr>Calibri</vt:lpstr>
      <vt:lpstr>Times New Roman</vt:lpstr>
      <vt:lpstr>Office 主题</vt:lpstr>
      <vt:lpstr>Equation</vt:lpstr>
      <vt:lpstr>公式</vt:lpstr>
      <vt:lpstr>Microsoft Equation 3.0</vt:lpstr>
      <vt:lpstr>Microsoft 公式 3.0</vt:lpstr>
      <vt:lpstr>MathType 6.0 Equation</vt:lpstr>
      <vt:lpstr>第二节</vt:lpstr>
      <vt:lpstr>一、两向量的数量积</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四、小结</vt:lpstr>
      <vt:lpstr>PowerPoint 演示文稿</vt:lpstr>
      <vt:lpstr>PowerPoint 演示文稿</vt:lpstr>
      <vt:lpstr>自定义放映 1</vt:lpstr>
      <vt:lpstr>自定义放映 2</vt:lpstr>
      <vt:lpstr>自定义放映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没有幻灯片标题</dc:title>
  <dc:creator>hou</dc:creator>
  <cp:lastModifiedBy>71958853@qq.com</cp:lastModifiedBy>
  <cp:revision>558</cp:revision>
  <cp:lastPrinted>1999-09-15T08:06:35Z</cp:lastPrinted>
  <dcterms:created xsi:type="dcterms:W3CDTF">1997-01-23T06:06:41Z</dcterms:created>
  <dcterms:modified xsi:type="dcterms:W3CDTF">2019-02-26T11:52:37Z</dcterms:modified>
</cp:coreProperties>
</file>