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handoutMasterIdLst>
    <p:handoutMasterId r:id="rId33"/>
  </p:handoutMasterIdLst>
  <p:sldIdLst>
    <p:sldId id="303" r:id="rId2"/>
    <p:sldId id="338" r:id="rId3"/>
    <p:sldId id="339" r:id="rId4"/>
    <p:sldId id="304" r:id="rId5"/>
    <p:sldId id="305" r:id="rId6"/>
    <p:sldId id="306" r:id="rId7"/>
    <p:sldId id="307" r:id="rId8"/>
    <p:sldId id="309" r:id="rId9"/>
    <p:sldId id="310" r:id="rId10"/>
    <p:sldId id="312" r:id="rId11"/>
    <p:sldId id="313" r:id="rId12"/>
    <p:sldId id="318" r:id="rId13"/>
    <p:sldId id="319" r:id="rId14"/>
    <p:sldId id="316" r:id="rId15"/>
    <p:sldId id="322" r:id="rId16"/>
    <p:sldId id="323" r:id="rId17"/>
    <p:sldId id="324" r:id="rId18"/>
    <p:sldId id="325" r:id="rId19"/>
    <p:sldId id="311" r:id="rId20"/>
    <p:sldId id="321" r:id="rId21"/>
    <p:sldId id="314" r:id="rId22"/>
    <p:sldId id="315" r:id="rId23"/>
    <p:sldId id="317" r:id="rId24"/>
    <p:sldId id="327" r:id="rId25"/>
    <p:sldId id="328" r:id="rId26"/>
    <p:sldId id="329" r:id="rId27"/>
    <p:sldId id="330" r:id="rId28"/>
    <p:sldId id="333" r:id="rId29"/>
    <p:sldId id="337" r:id="rId30"/>
    <p:sldId id="336" r:id="rId31"/>
  </p:sldIdLst>
  <p:sldSz cx="9144000" cy="6858000" type="screen4x3"/>
  <p:notesSz cx="6796088" cy="9928225"/>
  <p:custShowLst>
    <p:custShow name="自定义放映 1" id="0">
      <p:sldLst/>
    </p:custShow>
    <p:custShow name="自定义放映 2" id="1">
      <p:sldLst/>
    </p:custShow>
    <p:custShow name="自定义放映 3" id="2">
      <p:sldLst/>
    </p:custShow>
  </p:custShowLst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1818"/>
    <a:srgbClr val="0033CC"/>
    <a:srgbClr val="00FF99"/>
    <a:srgbClr val="0000FF"/>
    <a:srgbClr val="FF0000"/>
    <a:srgbClr val="FF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2787"/>
    <p:restoredTop sz="90929"/>
  </p:normalViewPr>
  <p:slideViewPr>
    <p:cSldViewPr>
      <p:cViewPr varScale="1">
        <p:scale>
          <a:sx n="64" d="100"/>
          <a:sy n="64" d="100"/>
        </p:scale>
        <p:origin x="648" y="48"/>
      </p:cViewPr>
      <p:guideLst>
        <p:guide orient="horz" pos="48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98"/>
    </p:cViewPr>
  </p:sorterViewPr>
  <p:notesViewPr>
    <p:cSldViewPr>
      <p:cViewPr varScale="1">
        <p:scale>
          <a:sx n="54" d="100"/>
          <a:sy n="54" d="100"/>
        </p:scale>
        <p:origin x="-1950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emf"/><Relationship Id="rId2" Type="http://schemas.openxmlformats.org/officeDocument/2006/relationships/image" Target="../media/image3.wmf"/><Relationship Id="rId1" Type="http://schemas.openxmlformats.org/officeDocument/2006/relationships/image" Target="../media/image2.e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97.wmf"/><Relationship Id="rId7" Type="http://schemas.openxmlformats.org/officeDocument/2006/relationships/image" Target="../media/image5.wmf"/><Relationship Id="rId12" Type="http://schemas.openxmlformats.org/officeDocument/2006/relationships/image" Target="../media/image102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4.wmf"/><Relationship Id="rId11" Type="http://schemas.openxmlformats.org/officeDocument/2006/relationships/image" Target="../media/image101.emf"/><Relationship Id="rId5" Type="http://schemas.openxmlformats.org/officeDocument/2006/relationships/image" Target="../media/image99.wmf"/><Relationship Id="rId10" Type="http://schemas.openxmlformats.org/officeDocument/2006/relationships/image" Target="../media/image100.emf"/><Relationship Id="rId4" Type="http://schemas.openxmlformats.org/officeDocument/2006/relationships/image" Target="../media/image98.wmf"/><Relationship Id="rId9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emf"/><Relationship Id="rId3" Type="http://schemas.openxmlformats.org/officeDocument/2006/relationships/image" Target="../media/image105.wmf"/><Relationship Id="rId7" Type="http://schemas.openxmlformats.org/officeDocument/2006/relationships/image" Target="../media/image109.e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Relationship Id="rId9" Type="http://schemas.openxmlformats.org/officeDocument/2006/relationships/image" Target="../media/image9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image" Target="../media/image113.emf"/><Relationship Id="rId7" Type="http://schemas.openxmlformats.org/officeDocument/2006/relationships/image" Target="../media/image117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6" Type="http://schemas.openxmlformats.org/officeDocument/2006/relationships/image" Target="../media/image116.wmf"/><Relationship Id="rId5" Type="http://schemas.openxmlformats.org/officeDocument/2006/relationships/image" Target="../media/image115.wmf"/><Relationship Id="rId10" Type="http://schemas.openxmlformats.org/officeDocument/2006/relationships/image" Target="../media/image120.wmf"/><Relationship Id="rId4" Type="http://schemas.openxmlformats.org/officeDocument/2006/relationships/image" Target="../media/image114.emf"/><Relationship Id="rId9" Type="http://schemas.openxmlformats.org/officeDocument/2006/relationships/image" Target="../media/image11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image" Target="../media/image123.wmf"/><Relationship Id="rId7" Type="http://schemas.openxmlformats.org/officeDocument/2006/relationships/image" Target="../media/image127.wmf"/><Relationship Id="rId2" Type="http://schemas.openxmlformats.org/officeDocument/2006/relationships/image" Target="../media/image122.wmf"/><Relationship Id="rId1" Type="http://schemas.openxmlformats.org/officeDocument/2006/relationships/image" Target="../media/image121.emf"/><Relationship Id="rId6" Type="http://schemas.openxmlformats.org/officeDocument/2006/relationships/image" Target="../media/image126.emf"/><Relationship Id="rId5" Type="http://schemas.openxmlformats.org/officeDocument/2006/relationships/image" Target="../media/image125.wmf"/><Relationship Id="rId4" Type="http://schemas.openxmlformats.org/officeDocument/2006/relationships/image" Target="../media/image12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30.wmf"/><Relationship Id="rId1" Type="http://schemas.openxmlformats.org/officeDocument/2006/relationships/image" Target="../media/image129.wmf"/><Relationship Id="rId6" Type="http://schemas.openxmlformats.org/officeDocument/2006/relationships/image" Target="../media/image134.wmf"/><Relationship Id="rId5" Type="http://schemas.openxmlformats.org/officeDocument/2006/relationships/image" Target="../media/image133.emf"/><Relationship Id="rId4" Type="http://schemas.openxmlformats.org/officeDocument/2006/relationships/image" Target="../media/image132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image" Target="../media/image137.wmf"/><Relationship Id="rId7" Type="http://schemas.openxmlformats.org/officeDocument/2006/relationships/image" Target="../media/image141.wmf"/><Relationship Id="rId12" Type="http://schemas.openxmlformats.org/officeDocument/2006/relationships/image" Target="../media/image146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6" Type="http://schemas.openxmlformats.org/officeDocument/2006/relationships/image" Target="../media/image140.wmf"/><Relationship Id="rId11" Type="http://schemas.openxmlformats.org/officeDocument/2006/relationships/image" Target="../media/image145.wmf"/><Relationship Id="rId5" Type="http://schemas.openxmlformats.org/officeDocument/2006/relationships/image" Target="../media/image139.wmf"/><Relationship Id="rId10" Type="http://schemas.openxmlformats.org/officeDocument/2006/relationships/image" Target="../media/image144.wmf"/><Relationship Id="rId4" Type="http://schemas.openxmlformats.org/officeDocument/2006/relationships/image" Target="../media/image138.wmf"/><Relationship Id="rId9" Type="http://schemas.openxmlformats.org/officeDocument/2006/relationships/image" Target="../media/image143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wmf"/><Relationship Id="rId13" Type="http://schemas.openxmlformats.org/officeDocument/2006/relationships/image" Target="../media/image5.wmf"/><Relationship Id="rId3" Type="http://schemas.openxmlformats.org/officeDocument/2006/relationships/image" Target="../media/image149.wmf"/><Relationship Id="rId7" Type="http://schemas.openxmlformats.org/officeDocument/2006/relationships/image" Target="../media/image153.wmf"/><Relationship Id="rId12" Type="http://schemas.openxmlformats.org/officeDocument/2006/relationships/image" Target="../media/image4.wmf"/><Relationship Id="rId17" Type="http://schemas.openxmlformats.org/officeDocument/2006/relationships/image" Target="../media/image159.wmf"/><Relationship Id="rId2" Type="http://schemas.openxmlformats.org/officeDocument/2006/relationships/image" Target="../media/image148.wmf"/><Relationship Id="rId16" Type="http://schemas.openxmlformats.org/officeDocument/2006/relationships/image" Target="../media/image158.emf"/><Relationship Id="rId1" Type="http://schemas.openxmlformats.org/officeDocument/2006/relationships/image" Target="../media/image147.emf"/><Relationship Id="rId6" Type="http://schemas.openxmlformats.org/officeDocument/2006/relationships/image" Target="../media/image152.wmf"/><Relationship Id="rId11" Type="http://schemas.openxmlformats.org/officeDocument/2006/relationships/image" Target="../media/image157.emf"/><Relationship Id="rId5" Type="http://schemas.openxmlformats.org/officeDocument/2006/relationships/image" Target="../media/image151.wmf"/><Relationship Id="rId15" Type="http://schemas.openxmlformats.org/officeDocument/2006/relationships/image" Target="../media/image7.wmf"/><Relationship Id="rId10" Type="http://schemas.openxmlformats.org/officeDocument/2006/relationships/image" Target="../media/image156.emf"/><Relationship Id="rId4" Type="http://schemas.openxmlformats.org/officeDocument/2006/relationships/image" Target="../media/image150.wmf"/><Relationship Id="rId9" Type="http://schemas.openxmlformats.org/officeDocument/2006/relationships/image" Target="../media/image155.wmf"/><Relationship Id="rId14" Type="http://schemas.openxmlformats.org/officeDocument/2006/relationships/image" Target="../media/image6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emf"/><Relationship Id="rId13" Type="http://schemas.openxmlformats.org/officeDocument/2006/relationships/image" Target="../media/image168.emf"/><Relationship Id="rId3" Type="http://schemas.openxmlformats.org/officeDocument/2006/relationships/image" Target="../media/image162.wmf"/><Relationship Id="rId7" Type="http://schemas.openxmlformats.org/officeDocument/2006/relationships/image" Target="../media/image166.emf"/><Relationship Id="rId12" Type="http://schemas.openxmlformats.org/officeDocument/2006/relationships/image" Target="../media/image15.wmf"/><Relationship Id="rId2" Type="http://schemas.openxmlformats.org/officeDocument/2006/relationships/image" Target="../media/image161.wmf"/><Relationship Id="rId1" Type="http://schemas.openxmlformats.org/officeDocument/2006/relationships/image" Target="../media/image160.wmf"/><Relationship Id="rId6" Type="http://schemas.openxmlformats.org/officeDocument/2006/relationships/image" Target="../media/image165.wmf"/><Relationship Id="rId11" Type="http://schemas.openxmlformats.org/officeDocument/2006/relationships/image" Target="../media/image14.wmf"/><Relationship Id="rId5" Type="http://schemas.openxmlformats.org/officeDocument/2006/relationships/image" Target="../media/image164.wmf"/><Relationship Id="rId10" Type="http://schemas.openxmlformats.org/officeDocument/2006/relationships/image" Target="../media/image13.wmf"/><Relationship Id="rId4" Type="http://schemas.openxmlformats.org/officeDocument/2006/relationships/image" Target="../media/image163.wmf"/><Relationship Id="rId9" Type="http://schemas.openxmlformats.org/officeDocument/2006/relationships/image" Target="../media/image12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6.wmf"/><Relationship Id="rId3" Type="http://schemas.openxmlformats.org/officeDocument/2006/relationships/image" Target="../media/image171.wmf"/><Relationship Id="rId7" Type="http://schemas.openxmlformats.org/officeDocument/2006/relationships/image" Target="../media/image81.wmf"/><Relationship Id="rId12" Type="http://schemas.openxmlformats.org/officeDocument/2006/relationships/image" Target="../media/image175.wmf"/><Relationship Id="rId2" Type="http://schemas.openxmlformats.org/officeDocument/2006/relationships/image" Target="../media/image170.wmf"/><Relationship Id="rId1" Type="http://schemas.openxmlformats.org/officeDocument/2006/relationships/image" Target="../media/image169.wmf"/><Relationship Id="rId6" Type="http://schemas.openxmlformats.org/officeDocument/2006/relationships/image" Target="../media/image174.emf"/><Relationship Id="rId11" Type="http://schemas.openxmlformats.org/officeDocument/2006/relationships/image" Target="../media/image15.wmf"/><Relationship Id="rId5" Type="http://schemas.openxmlformats.org/officeDocument/2006/relationships/image" Target="../media/image173.wmf"/><Relationship Id="rId15" Type="http://schemas.openxmlformats.org/officeDocument/2006/relationships/image" Target="../media/image178.wmf"/><Relationship Id="rId10" Type="http://schemas.openxmlformats.org/officeDocument/2006/relationships/image" Target="../media/image14.wmf"/><Relationship Id="rId4" Type="http://schemas.openxmlformats.org/officeDocument/2006/relationships/image" Target="../media/image172.wmf"/><Relationship Id="rId9" Type="http://schemas.openxmlformats.org/officeDocument/2006/relationships/image" Target="../media/image13.wmf"/><Relationship Id="rId14" Type="http://schemas.openxmlformats.org/officeDocument/2006/relationships/image" Target="../media/image177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wmf"/><Relationship Id="rId3" Type="http://schemas.openxmlformats.org/officeDocument/2006/relationships/image" Target="../media/image181.wmf"/><Relationship Id="rId7" Type="http://schemas.openxmlformats.org/officeDocument/2006/relationships/image" Target="../media/image185.wmf"/><Relationship Id="rId2" Type="http://schemas.openxmlformats.org/officeDocument/2006/relationships/image" Target="../media/image180.wmf"/><Relationship Id="rId1" Type="http://schemas.openxmlformats.org/officeDocument/2006/relationships/image" Target="../media/image179.wmf"/><Relationship Id="rId6" Type="http://schemas.openxmlformats.org/officeDocument/2006/relationships/image" Target="../media/image184.wmf"/><Relationship Id="rId11" Type="http://schemas.openxmlformats.org/officeDocument/2006/relationships/image" Target="../media/image172.wmf"/><Relationship Id="rId5" Type="http://schemas.openxmlformats.org/officeDocument/2006/relationships/image" Target="../media/image183.wmf"/><Relationship Id="rId10" Type="http://schemas.openxmlformats.org/officeDocument/2006/relationships/image" Target="../media/image187.emf"/><Relationship Id="rId4" Type="http://schemas.openxmlformats.org/officeDocument/2006/relationships/image" Target="../media/image182.wmf"/><Relationship Id="rId9" Type="http://schemas.openxmlformats.org/officeDocument/2006/relationships/image" Target="../media/image17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wmf"/><Relationship Id="rId3" Type="http://schemas.openxmlformats.org/officeDocument/2006/relationships/image" Target="../media/image190.wmf"/><Relationship Id="rId7" Type="http://schemas.openxmlformats.org/officeDocument/2006/relationships/image" Target="../media/image194.wmf"/><Relationship Id="rId2" Type="http://schemas.openxmlformats.org/officeDocument/2006/relationships/image" Target="../media/image189.wmf"/><Relationship Id="rId1" Type="http://schemas.openxmlformats.org/officeDocument/2006/relationships/image" Target="../media/image188.wmf"/><Relationship Id="rId6" Type="http://schemas.openxmlformats.org/officeDocument/2006/relationships/image" Target="../media/image193.wmf"/><Relationship Id="rId5" Type="http://schemas.openxmlformats.org/officeDocument/2006/relationships/image" Target="../media/image192.wmf"/><Relationship Id="rId4" Type="http://schemas.openxmlformats.org/officeDocument/2006/relationships/image" Target="../media/image191.wmf"/><Relationship Id="rId9" Type="http://schemas.openxmlformats.org/officeDocument/2006/relationships/image" Target="../media/image196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4.wmf"/><Relationship Id="rId13" Type="http://schemas.openxmlformats.org/officeDocument/2006/relationships/image" Target="../media/image209.wmf"/><Relationship Id="rId18" Type="http://schemas.openxmlformats.org/officeDocument/2006/relationships/image" Target="../media/image214.wmf"/><Relationship Id="rId3" Type="http://schemas.openxmlformats.org/officeDocument/2006/relationships/image" Target="../media/image199.wmf"/><Relationship Id="rId21" Type="http://schemas.openxmlformats.org/officeDocument/2006/relationships/image" Target="../media/image217.wmf"/><Relationship Id="rId7" Type="http://schemas.openxmlformats.org/officeDocument/2006/relationships/image" Target="../media/image203.emf"/><Relationship Id="rId12" Type="http://schemas.openxmlformats.org/officeDocument/2006/relationships/image" Target="../media/image208.wmf"/><Relationship Id="rId17" Type="http://schemas.openxmlformats.org/officeDocument/2006/relationships/image" Target="../media/image213.emf"/><Relationship Id="rId25" Type="http://schemas.openxmlformats.org/officeDocument/2006/relationships/image" Target="../media/image221.wmf"/><Relationship Id="rId2" Type="http://schemas.openxmlformats.org/officeDocument/2006/relationships/image" Target="../media/image198.wmf"/><Relationship Id="rId16" Type="http://schemas.openxmlformats.org/officeDocument/2006/relationships/image" Target="../media/image212.wmf"/><Relationship Id="rId20" Type="http://schemas.openxmlformats.org/officeDocument/2006/relationships/image" Target="../media/image216.wmf"/><Relationship Id="rId1" Type="http://schemas.openxmlformats.org/officeDocument/2006/relationships/image" Target="../media/image197.wmf"/><Relationship Id="rId6" Type="http://schemas.openxmlformats.org/officeDocument/2006/relationships/image" Target="../media/image202.emf"/><Relationship Id="rId11" Type="http://schemas.openxmlformats.org/officeDocument/2006/relationships/image" Target="../media/image207.wmf"/><Relationship Id="rId24" Type="http://schemas.openxmlformats.org/officeDocument/2006/relationships/image" Target="../media/image220.wmf"/><Relationship Id="rId5" Type="http://schemas.openxmlformats.org/officeDocument/2006/relationships/image" Target="../media/image201.emf"/><Relationship Id="rId15" Type="http://schemas.openxmlformats.org/officeDocument/2006/relationships/image" Target="../media/image211.wmf"/><Relationship Id="rId23" Type="http://schemas.openxmlformats.org/officeDocument/2006/relationships/image" Target="../media/image219.emf"/><Relationship Id="rId10" Type="http://schemas.openxmlformats.org/officeDocument/2006/relationships/image" Target="../media/image206.wmf"/><Relationship Id="rId19" Type="http://schemas.openxmlformats.org/officeDocument/2006/relationships/image" Target="../media/image215.emf"/><Relationship Id="rId4" Type="http://schemas.openxmlformats.org/officeDocument/2006/relationships/image" Target="../media/image200.wmf"/><Relationship Id="rId9" Type="http://schemas.openxmlformats.org/officeDocument/2006/relationships/image" Target="../media/image205.wmf"/><Relationship Id="rId14" Type="http://schemas.openxmlformats.org/officeDocument/2006/relationships/image" Target="../media/image210.wmf"/><Relationship Id="rId22" Type="http://schemas.openxmlformats.org/officeDocument/2006/relationships/image" Target="../media/image21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4.emf"/><Relationship Id="rId7" Type="http://schemas.openxmlformats.org/officeDocument/2006/relationships/image" Target="../media/image226.wmf"/><Relationship Id="rId2" Type="http://schemas.openxmlformats.org/officeDocument/2006/relationships/image" Target="../media/image223.wmf"/><Relationship Id="rId1" Type="http://schemas.openxmlformats.org/officeDocument/2006/relationships/image" Target="../media/image222.emf"/><Relationship Id="rId6" Type="http://schemas.openxmlformats.org/officeDocument/2006/relationships/image" Target="../media/image225.wmf"/><Relationship Id="rId5" Type="http://schemas.openxmlformats.org/officeDocument/2006/relationships/image" Target="../media/image217.wmf"/><Relationship Id="rId4" Type="http://schemas.openxmlformats.org/officeDocument/2006/relationships/image" Target="../media/image21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9.wmf"/><Relationship Id="rId2" Type="http://schemas.openxmlformats.org/officeDocument/2006/relationships/image" Target="../media/image228.emf"/><Relationship Id="rId1" Type="http://schemas.openxmlformats.org/officeDocument/2006/relationships/image" Target="../media/image227.emf"/><Relationship Id="rId6" Type="http://schemas.openxmlformats.org/officeDocument/2006/relationships/image" Target="../media/image232.emf"/><Relationship Id="rId5" Type="http://schemas.openxmlformats.org/officeDocument/2006/relationships/image" Target="../media/image231.emf"/><Relationship Id="rId4" Type="http://schemas.openxmlformats.org/officeDocument/2006/relationships/image" Target="../media/image230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0.wmf"/><Relationship Id="rId13" Type="http://schemas.openxmlformats.org/officeDocument/2006/relationships/image" Target="../media/image245.wmf"/><Relationship Id="rId3" Type="http://schemas.openxmlformats.org/officeDocument/2006/relationships/image" Target="../media/image235.wmf"/><Relationship Id="rId7" Type="http://schemas.openxmlformats.org/officeDocument/2006/relationships/image" Target="../media/image239.emf"/><Relationship Id="rId12" Type="http://schemas.openxmlformats.org/officeDocument/2006/relationships/image" Target="../media/image244.wmf"/><Relationship Id="rId2" Type="http://schemas.openxmlformats.org/officeDocument/2006/relationships/image" Target="../media/image234.wmf"/><Relationship Id="rId1" Type="http://schemas.openxmlformats.org/officeDocument/2006/relationships/image" Target="../media/image233.wmf"/><Relationship Id="rId6" Type="http://schemas.openxmlformats.org/officeDocument/2006/relationships/image" Target="../media/image238.wmf"/><Relationship Id="rId11" Type="http://schemas.openxmlformats.org/officeDocument/2006/relationships/image" Target="../media/image243.wmf"/><Relationship Id="rId5" Type="http://schemas.openxmlformats.org/officeDocument/2006/relationships/image" Target="../media/image237.wmf"/><Relationship Id="rId10" Type="http://schemas.openxmlformats.org/officeDocument/2006/relationships/image" Target="../media/image242.wmf"/><Relationship Id="rId4" Type="http://schemas.openxmlformats.org/officeDocument/2006/relationships/image" Target="../media/image236.emf"/><Relationship Id="rId9" Type="http://schemas.openxmlformats.org/officeDocument/2006/relationships/image" Target="../media/image241.wmf"/><Relationship Id="rId14" Type="http://schemas.openxmlformats.org/officeDocument/2006/relationships/image" Target="../media/image246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9.emf"/><Relationship Id="rId2" Type="http://schemas.openxmlformats.org/officeDocument/2006/relationships/image" Target="../media/image248.wmf"/><Relationship Id="rId1" Type="http://schemas.openxmlformats.org/officeDocument/2006/relationships/image" Target="../media/image247.emf"/><Relationship Id="rId4" Type="http://schemas.openxmlformats.org/officeDocument/2006/relationships/image" Target="../media/image250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emf"/><Relationship Id="rId3" Type="http://schemas.openxmlformats.org/officeDocument/2006/relationships/image" Target="../media/image14.wmf"/><Relationship Id="rId7" Type="http://schemas.openxmlformats.org/officeDocument/2006/relationships/image" Target="../media/image23.wmf"/><Relationship Id="rId12" Type="http://schemas.openxmlformats.org/officeDocument/2006/relationships/image" Target="../media/image28.e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15.wmf"/><Relationship Id="rId9" Type="http://schemas.openxmlformats.org/officeDocument/2006/relationships/image" Target="../media/image25.wmf"/><Relationship Id="rId14" Type="http://schemas.openxmlformats.org/officeDocument/2006/relationships/image" Target="../media/image30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13" Type="http://schemas.openxmlformats.org/officeDocument/2006/relationships/image" Target="../media/image39.wmf"/><Relationship Id="rId3" Type="http://schemas.openxmlformats.org/officeDocument/2006/relationships/image" Target="../media/image6.wmf"/><Relationship Id="rId7" Type="http://schemas.openxmlformats.org/officeDocument/2006/relationships/image" Target="../media/image34.wmf"/><Relationship Id="rId12" Type="http://schemas.openxmlformats.org/officeDocument/2006/relationships/image" Target="../media/image38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33.wmf"/><Relationship Id="rId11" Type="http://schemas.openxmlformats.org/officeDocument/2006/relationships/image" Target="../media/image27.wmf"/><Relationship Id="rId5" Type="http://schemas.openxmlformats.org/officeDocument/2006/relationships/image" Target="../media/image32.wmf"/><Relationship Id="rId10" Type="http://schemas.openxmlformats.org/officeDocument/2006/relationships/image" Target="../media/image37.emf"/><Relationship Id="rId4" Type="http://schemas.openxmlformats.org/officeDocument/2006/relationships/image" Target="../media/image7.wmf"/><Relationship Id="rId9" Type="http://schemas.openxmlformats.org/officeDocument/2006/relationships/image" Target="../media/image36.emf"/><Relationship Id="rId14" Type="http://schemas.openxmlformats.org/officeDocument/2006/relationships/image" Target="../media/image4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13" Type="http://schemas.openxmlformats.org/officeDocument/2006/relationships/image" Target="../media/image53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17" Type="http://schemas.openxmlformats.org/officeDocument/2006/relationships/image" Target="../media/image57.emf"/><Relationship Id="rId2" Type="http://schemas.openxmlformats.org/officeDocument/2006/relationships/image" Target="../media/image42.wmf"/><Relationship Id="rId16" Type="http://schemas.openxmlformats.org/officeDocument/2006/relationships/image" Target="../media/image56.wmf"/><Relationship Id="rId1" Type="http://schemas.openxmlformats.org/officeDocument/2006/relationships/image" Target="../media/image41.wmf"/><Relationship Id="rId6" Type="http://schemas.openxmlformats.org/officeDocument/2006/relationships/image" Target="../media/image46.emf"/><Relationship Id="rId11" Type="http://schemas.openxmlformats.org/officeDocument/2006/relationships/image" Target="../media/image51.wmf"/><Relationship Id="rId5" Type="http://schemas.openxmlformats.org/officeDocument/2006/relationships/image" Target="../media/image45.wmf"/><Relationship Id="rId15" Type="http://schemas.openxmlformats.org/officeDocument/2006/relationships/image" Target="../media/image55.wmf"/><Relationship Id="rId10" Type="http://schemas.openxmlformats.org/officeDocument/2006/relationships/image" Target="../media/image50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emf"/><Relationship Id="rId3" Type="http://schemas.openxmlformats.org/officeDocument/2006/relationships/image" Target="../media/image60.emf"/><Relationship Id="rId7" Type="http://schemas.openxmlformats.org/officeDocument/2006/relationships/image" Target="../media/image64.e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emf"/><Relationship Id="rId9" Type="http://schemas.openxmlformats.org/officeDocument/2006/relationships/image" Target="../media/image66.e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12" Type="http://schemas.openxmlformats.org/officeDocument/2006/relationships/image" Target="../media/image78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11" Type="http://schemas.openxmlformats.org/officeDocument/2006/relationships/image" Target="../media/image77.emf"/><Relationship Id="rId5" Type="http://schemas.openxmlformats.org/officeDocument/2006/relationships/image" Target="../media/image71.emf"/><Relationship Id="rId10" Type="http://schemas.openxmlformats.org/officeDocument/2006/relationships/image" Target="../media/image76.emf"/><Relationship Id="rId4" Type="http://schemas.openxmlformats.org/officeDocument/2006/relationships/image" Target="../media/image70.emf"/><Relationship Id="rId9" Type="http://schemas.openxmlformats.org/officeDocument/2006/relationships/image" Target="../media/image75.e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11" Type="http://schemas.openxmlformats.org/officeDocument/2006/relationships/image" Target="../media/image89.wmf"/><Relationship Id="rId5" Type="http://schemas.openxmlformats.org/officeDocument/2006/relationships/image" Target="../media/image83.wmf"/><Relationship Id="rId10" Type="http://schemas.openxmlformats.org/officeDocument/2006/relationships/image" Target="../media/image88.emf"/><Relationship Id="rId4" Type="http://schemas.openxmlformats.org/officeDocument/2006/relationships/image" Target="../media/image82.wmf"/><Relationship Id="rId9" Type="http://schemas.openxmlformats.org/officeDocument/2006/relationships/image" Target="../media/image8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5" Type="http://schemas.openxmlformats.org/officeDocument/2006/relationships/image" Target="../media/image94.emf"/><Relationship Id="rId4" Type="http://schemas.openxmlformats.org/officeDocument/2006/relationships/image" Target="../media/image9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t" anchorCtr="0" compatLnSpc="1">
            <a:prstTxWarp prst="textNoShape">
              <a:avLst/>
            </a:prstTxWarp>
          </a:bodyPr>
          <a:lstStyle>
            <a:lvl1pPr algn="l">
              <a:defRPr sz="13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2700" y="0"/>
            <a:ext cx="297338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t" anchorCtr="0" compatLnSpc="1">
            <a:prstTxWarp prst="textNoShape">
              <a:avLst/>
            </a:prstTxWarp>
          </a:bodyPr>
          <a:lstStyle>
            <a:lvl1pPr algn="r">
              <a:defRPr sz="13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4676"/>
            <a:ext cx="2973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b" anchorCtr="0" compatLnSpc="1">
            <a:prstTxWarp prst="textNoShape">
              <a:avLst/>
            </a:prstTxWarp>
          </a:bodyPr>
          <a:lstStyle>
            <a:lvl1pPr algn="l">
              <a:defRPr sz="13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2700" y="9464676"/>
            <a:ext cx="2973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b" anchorCtr="0" compatLnSpc="1">
            <a:prstTxWarp prst="textNoShape">
              <a:avLst/>
            </a:prstTxWarp>
          </a:bodyPr>
          <a:lstStyle>
            <a:lvl1pPr algn="r">
              <a:defRPr sz="1300" b="0" smtClean="0">
                <a:ea typeface="宋体" pitchFamily="2" charset="-122"/>
              </a:defRPr>
            </a:lvl1pPr>
          </a:lstStyle>
          <a:p>
            <a:pPr>
              <a:defRPr/>
            </a:pPr>
            <a:fld id="{02848CC4-435F-4F54-8E5C-0BBE0A0748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t" anchorCtr="0" compatLnSpc="1">
            <a:prstTxWarp prst="textNoShape">
              <a:avLst/>
            </a:prstTxWarp>
          </a:bodyPr>
          <a:lstStyle>
            <a:lvl1pPr algn="l" defTabSz="955731"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t" anchorCtr="0" compatLnSpc="1">
            <a:prstTxWarp prst="textNoShape">
              <a:avLst/>
            </a:prstTxWarp>
          </a:bodyPr>
          <a:lstStyle>
            <a:lvl1pPr algn="r" defTabSz="955731"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4"/>
            <a:ext cx="498316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339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b" anchorCtr="0" compatLnSpc="1">
            <a:prstTxWarp prst="textNoShape">
              <a:avLst/>
            </a:prstTxWarp>
          </a:bodyPr>
          <a:lstStyle>
            <a:lvl1pPr algn="l" defTabSz="955731"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31339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b" anchorCtr="0" compatLnSpc="1">
            <a:prstTxWarp prst="textNoShape">
              <a:avLst/>
            </a:prstTxWarp>
          </a:bodyPr>
          <a:lstStyle>
            <a:lvl1pPr algn="r" defTabSz="955731"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fld id="{1CB2F68E-C0F7-4E5A-85DB-70846402B2D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821F3-2690-4183-81E2-E99459726EAC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9E318-B03C-4038-AB93-1FEEE3DA6F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F4C7C-A098-4E59-8EC4-D9D7A907FB0D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27B77-4937-4551-8BB1-D270F210EFE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0705A-72B1-4DBF-9771-300AE9DE2EFE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CA7BB-443B-45D7-A333-C769C524616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598DB-A107-4FC8-9923-A67DD39AB9C6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A537-0A77-4DE3-B400-1074A45323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C94AE-1B82-4542-B386-2A9681D59B92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C7BFF-43B1-49FA-9623-D278515F01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623EF-DA7F-45FB-B285-E8BE46DB33D7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55800-00EF-4280-9E68-A47BA2ABFC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63B8-19B0-4814-A8A3-A5C42D1E682A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AED4-D8B5-4E0A-A53A-41C5C135664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6E0A6-DCA0-43B1-AB1B-B83C3F21EAC7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CD395-9897-4F43-BC47-13E86C89166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6A25C-92B3-4F99-A2A9-9905B2796E30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65173-976C-488C-8B96-876C05032E2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79AD8-0E82-45C6-A1EE-67F7E1C9CC95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7747C-EA04-493F-857D-E38257AB03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E0957-2975-480F-B6E1-9BCB41DAF7FE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2AC59-B40F-492D-A1D3-79098FF29B7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66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5B8409EB-5968-4B5E-B9B2-BF56B6786230}" type="datetimeFigureOut">
              <a:rPr lang="zh-CN" altLang="en-US"/>
              <a:pPr>
                <a:defRPr/>
              </a:pPr>
              <a:t>2019/2/28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65954A9B-247E-40A1-B41E-442E6C556C6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AutoShape 11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8382000" y="6477000"/>
            <a:ext cx="457200" cy="228600"/>
          </a:xfrm>
          <a:prstGeom prst="actionButtonForwardNext">
            <a:avLst/>
          </a:prstGeom>
          <a:solidFill>
            <a:srgbClr val="00CCFF"/>
          </a:solidFill>
          <a:ln w="127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8" name="AutoShape 12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7848600" y="6477000"/>
            <a:ext cx="457200" cy="228600"/>
          </a:xfrm>
          <a:prstGeom prst="actionButtonBackPrevious">
            <a:avLst/>
          </a:prstGeom>
          <a:solidFill>
            <a:srgbClr val="00CCFF"/>
          </a:solidFill>
          <a:ln w="127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91.bin"/><Relationship Id="rId18" Type="http://schemas.openxmlformats.org/officeDocument/2006/relationships/oleObject" Target="../embeddings/oleObject93.bin"/><Relationship Id="rId3" Type="http://schemas.openxmlformats.org/officeDocument/2006/relationships/oleObject" Target="../embeddings/oleObject86.bin"/><Relationship Id="rId21" Type="http://schemas.openxmlformats.org/officeDocument/2006/relationships/image" Target="../media/image87.wmf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83.wmf"/><Relationship Id="rId17" Type="http://schemas.openxmlformats.org/officeDocument/2006/relationships/image" Target="../media/image85.wmf"/><Relationship Id="rId25" Type="http://schemas.openxmlformats.org/officeDocument/2006/relationships/image" Target="../media/image8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2.bin"/><Relationship Id="rId20" Type="http://schemas.openxmlformats.org/officeDocument/2006/relationships/oleObject" Target="../embeddings/oleObject94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90.bin"/><Relationship Id="rId24" Type="http://schemas.openxmlformats.org/officeDocument/2006/relationships/oleObject" Target="../embeddings/oleObject96.bin"/><Relationship Id="rId5" Type="http://schemas.openxmlformats.org/officeDocument/2006/relationships/oleObject" Target="../embeddings/oleObject87.bin"/><Relationship Id="rId15" Type="http://schemas.openxmlformats.org/officeDocument/2006/relationships/image" Target="../media/image10.png"/><Relationship Id="rId23" Type="http://schemas.openxmlformats.org/officeDocument/2006/relationships/image" Target="../media/image88.emf"/><Relationship Id="rId10" Type="http://schemas.openxmlformats.org/officeDocument/2006/relationships/image" Target="../media/image82.wmf"/><Relationship Id="rId19" Type="http://schemas.openxmlformats.org/officeDocument/2006/relationships/image" Target="../media/image86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84.wmf"/><Relationship Id="rId22" Type="http://schemas.openxmlformats.org/officeDocument/2006/relationships/oleObject" Target="../embeddings/oleObject9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94.emf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12" Type="http://schemas.openxmlformats.org/officeDocument/2006/relationships/oleObject" Target="../embeddings/oleObject10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1.wmf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98.bin"/><Relationship Id="rId10" Type="http://schemas.openxmlformats.org/officeDocument/2006/relationships/image" Target="../media/image93.wmf"/><Relationship Id="rId4" Type="http://schemas.openxmlformats.org/officeDocument/2006/relationships/image" Target="../media/image90.wmf"/><Relationship Id="rId9" Type="http://schemas.openxmlformats.org/officeDocument/2006/relationships/oleObject" Target="../embeddings/oleObject10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13" Type="http://schemas.openxmlformats.org/officeDocument/2006/relationships/image" Target="../media/image99.wmf"/><Relationship Id="rId18" Type="http://schemas.openxmlformats.org/officeDocument/2006/relationships/oleObject" Target="../embeddings/oleObject109.bin"/><Relationship Id="rId26" Type="http://schemas.openxmlformats.org/officeDocument/2006/relationships/oleObject" Target="../embeddings/oleObject113.bin"/><Relationship Id="rId3" Type="http://schemas.openxmlformats.org/officeDocument/2006/relationships/oleObject" Target="../embeddings/oleObject102.bin"/><Relationship Id="rId21" Type="http://schemas.openxmlformats.org/officeDocument/2006/relationships/image" Target="../media/image7.wmf"/><Relationship Id="rId7" Type="http://schemas.openxmlformats.org/officeDocument/2006/relationships/oleObject" Target="../embeddings/oleObject104.bin"/><Relationship Id="rId12" Type="http://schemas.openxmlformats.org/officeDocument/2006/relationships/oleObject" Target="../embeddings/oleObject106.bin"/><Relationship Id="rId17" Type="http://schemas.openxmlformats.org/officeDocument/2006/relationships/image" Target="../media/image5.wmf"/><Relationship Id="rId25" Type="http://schemas.openxmlformats.org/officeDocument/2006/relationships/image" Target="../media/image101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8.bin"/><Relationship Id="rId20" Type="http://schemas.openxmlformats.org/officeDocument/2006/relationships/oleObject" Target="../embeddings/oleObject110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96.wmf"/><Relationship Id="rId11" Type="http://schemas.openxmlformats.org/officeDocument/2006/relationships/image" Target="../media/image10.png"/><Relationship Id="rId24" Type="http://schemas.openxmlformats.org/officeDocument/2006/relationships/oleObject" Target="../embeddings/oleObject112.bin"/><Relationship Id="rId5" Type="http://schemas.openxmlformats.org/officeDocument/2006/relationships/oleObject" Target="../embeddings/oleObject103.bin"/><Relationship Id="rId15" Type="http://schemas.openxmlformats.org/officeDocument/2006/relationships/image" Target="../media/image4.wmf"/><Relationship Id="rId23" Type="http://schemas.openxmlformats.org/officeDocument/2006/relationships/image" Target="../media/image100.emf"/><Relationship Id="rId10" Type="http://schemas.openxmlformats.org/officeDocument/2006/relationships/image" Target="../media/image98.wmf"/><Relationship Id="rId19" Type="http://schemas.openxmlformats.org/officeDocument/2006/relationships/image" Target="../media/image6.wmf"/><Relationship Id="rId4" Type="http://schemas.openxmlformats.org/officeDocument/2006/relationships/image" Target="../media/image95.wmf"/><Relationship Id="rId9" Type="http://schemas.openxmlformats.org/officeDocument/2006/relationships/oleObject" Target="../embeddings/oleObject105.bin"/><Relationship Id="rId14" Type="http://schemas.openxmlformats.org/officeDocument/2006/relationships/oleObject" Target="../embeddings/oleObject107.bin"/><Relationship Id="rId22" Type="http://schemas.openxmlformats.org/officeDocument/2006/relationships/oleObject" Target="../embeddings/oleObject111.bin"/><Relationship Id="rId27" Type="http://schemas.openxmlformats.org/officeDocument/2006/relationships/image" Target="../media/image10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oleObject" Target="../embeddings/oleObject119.bin"/><Relationship Id="rId18" Type="http://schemas.openxmlformats.org/officeDocument/2006/relationships/oleObject" Target="../embeddings/oleObject121.bin"/><Relationship Id="rId3" Type="http://schemas.openxmlformats.org/officeDocument/2006/relationships/oleObject" Target="../embeddings/oleObject114.bin"/><Relationship Id="rId21" Type="http://schemas.openxmlformats.org/officeDocument/2006/relationships/image" Target="../media/image97.wmf"/><Relationship Id="rId7" Type="http://schemas.openxmlformats.org/officeDocument/2006/relationships/oleObject" Target="../embeddings/oleObject116.bin"/><Relationship Id="rId12" Type="http://schemas.openxmlformats.org/officeDocument/2006/relationships/image" Target="../media/image107.wmf"/><Relationship Id="rId17" Type="http://schemas.openxmlformats.org/officeDocument/2006/relationships/image" Target="../media/image109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0.bin"/><Relationship Id="rId20" Type="http://schemas.openxmlformats.org/officeDocument/2006/relationships/oleObject" Target="../embeddings/oleObject122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04.wmf"/><Relationship Id="rId11" Type="http://schemas.openxmlformats.org/officeDocument/2006/relationships/oleObject" Target="../embeddings/oleObject118.bin"/><Relationship Id="rId5" Type="http://schemas.openxmlformats.org/officeDocument/2006/relationships/oleObject" Target="../embeddings/oleObject115.bin"/><Relationship Id="rId15" Type="http://schemas.openxmlformats.org/officeDocument/2006/relationships/image" Target="../media/image10.png"/><Relationship Id="rId10" Type="http://schemas.openxmlformats.org/officeDocument/2006/relationships/image" Target="../media/image106.wmf"/><Relationship Id="rId19" Type="http://schemas.openxmlformats.org/officeDocument/2006/relationships/image" Target="../media/image110.emf"/><Relationship Id="rId4" Type="http://schemas.openxmlformats.org/officeDocument/2006/relationships/image" Target="../media/image103.wmf"/><Relationship Id="rId9" Type="http://schemas.openxmlformats.org/officeDocument/2006/relationships/oleObject" Target="../embeddings/oleObject117.bin"/><Relationship Id="rId14" Type="http://schemas.openxmlformats.org/officeDocument/2006/relationships/image" Target="../media/image10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5.bin"/><Relationship Id="rId13" Type="http://schemas.openxmlformats.org/officeDocument/2006/relationships/image" Target="../media/image115.wmf"/><Relationship Id="rId18" Type="http://schemas.openxmlformats.org/officeDocument/2006/relationships/oleObject" Target="../embeddings/oleObject130.bin"/><Relationship Id="rId3" Type="http://schemas.openxmlformats.org/officeDocument/2006/relationships/oleObject" Target="../embeddings/oleObject123.bin"/><Relationship Id="rId21" Type="http://schemas.openxmlformats.org/officeDocument/2006/relationships/image" Target="../media/image119.wmf"/><Relationship Id="rId7" Type="http://schemas.openxmlformats.org/officeDocument/2006/relationships/image" Target="../media/image10.png"/><Relationship Id="rId12" Type="http://schemas.openxmlformats.org/officeDocument/2006/relationships/oleObject" Target="../embeddings/oleObject127.bin"/><Relationship Id="rId17" Type="http://schemas.openxmlformats.org/officeDocument/2006/relationships/image" Target="../media/image117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9.bin"/><Relationship Id="rId20" Type="http://schemas.openxmlformats.org/officeDocument/2006/relationships/oleObject" Target="../embeddings/oleObject131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12.wmf"/><Relationship Id="rId11" Type="http://schemas.openxmlformats.org/officeDocument/2006/relationships/image" Target="../media/image114.emf"/><Relationship Id="rId5" Type="http://schemas.openxmlformats.org/officeDocument/2006/relationships/oleObject" Target="../embeddings/oleObject124.bin"/><Relationship Id="rId15" Type="http://schemas.openxmlformats.org/officeDocument/2006/relationships/image" Target="../media/image116.wmf"/><Relationship Id="rId23" Type="http://schemas.openxmlformats.org/officeDocument/2006/relationships/image" Target="../media/image120.wmf"/><Relationship Id="rId10" Type="http://schemas.openxmlformats.org/officeDocument/2006/relationships/oleObject" Target="../embeddings/oleObject126.bin"/><Relationship Id="rId19" Type="http://schemas.openxmlformats.org/officeDocument/2006/relationships/image" Target="../media/image118.wmf"/><Relationship Id="rId4" Type="http://schemas.openxmlformats.org/officeDocument/2006/relationships/image" Target="../media/image111.wmf"/><Relationship Id="rId9" Type="http://schemas.openxmlformats.org/officeDocument/2006/relationships/image" Target="../media/image113.emf"/><Relationship Id="rId14" Type="http://schemas.openxmlformats.org/officeDocument/2006/relationships/oleObject" Target="../embeddings/oleObject128.bin"/><Relationship Id="rId22" Type="http://schemas.openxmlformats.org/officeDocument/2006/relationships/oleObject" Target="../embeddings/oleObject13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13" Type="http://schemas.openxmlformats.org/officeDocument/2006/relationships/image" Target="../media/image10.png"/><Relationship Id="rId18" Type="http://schemas.openxmlformats.org/officeDocument/2006/relationships/oleObject" Target="../embeddings/oleObject140.bin"/><Relationship Id="rId3" Type="http://schemas.openxmlformats.org/officeDocument/2006/relationships/oleObject" Target="../embeddings/oleObject133.bin"/><Relationship Id="rId7" Type="http://schemas.openxmlformats.org/officeDocument/2006/relationships/oleObject" Target="../embeddings/oleObject135.bin"/><Relationship Id="rId12" Type="http://schemas.openxmlformats.org/officeDocument/2006/relationships/image" Target="../media/image125.wmf"/><Relationship Id="rId17" Type="http://schemas.openxmlformats.org/officeDocument/2006/relationships/image" Target="../media/image12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9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22.wmf"/><Relationship Id="rId11" Type="http://schemas.openxmlformats.org/officeDocument/2006/relationships/oleObject" Target="../embeddings/oleObject137.bin"/><Relationship Id="rId5" Type="http://schemas.openxmlformats.org/officeDocument/2006/relationships/oleObject" Target="../embeddings/oleObject134.bin"/><Relationship Id="rId15" Type="http://schemas.openxmlformats.org/officeDocument/2006/relationships/image" Target="../media/image126.emf"/><Relationship Id="rId10" Type="http://schemas.openxmlformats.org/officeDocument/2006/relationships/image" Target="../media/image124.wmf"/><Relationship Id="rId19" Type="http://schemas.openxmlformats.org/officeDocument/2006/relationships/image" Target="../media/image128.wmf"/><Relationship Id="rId4" Type="http://schemas.openxmlformats.org/officeDocument/2006/relationships/image" Target="../media/image121.emf"/><Relationship Id="rId9" Type="http://schemas.openxmlformats.org/officeDocument/2006/relationships/oleObject" Target="../embeddings/oleObject136.bin"/><Relationship Id="rId14" Type="http://schemas.openxmlformats.org/officeDocument/2006/relationships/oleObject" Target="../embeddings/oleObject13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141.bin"/><Relationship Id="rId7" Type="http://schemas.openxmlformats.org/officeDocument/2006/relationships/oleObject" Target="../embeddings/oleObject143.bin"/><Relationship Id="rId12" Type="http://schemas.openxmlformats.org/officeDocument/2006/relationships/image" Target="../media/image13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30.wmf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42.bin"/><Relationship Id="rId15" Type="http://schemas.openxmlformats.org/officeDocument/2006/relationships/image" Target="../media/image134.wmf"/><Relationship Id="rId10" Type="http://schemas.openxmlformats.org/officeDocument/2006/relationships/image" Target="../media/image132.wmf"/><Relationship Id="rId4" Type="http://schemas.openxmlformats.org/officeDocument/2006/relationships/image" Target="../media/image129.wmf"/><Relationship Id="rId9" Type="http://schemas.openxmlformats.org/officeDocument/2006/relationships/oleObject" Target="../embeddings/oleObject144.bin"/><Relationship Id="rId14" Type="http://schemas.openxmlformats.org/officeDocument/2006/relationships/oleObject" Target="../embeddings/oleObject14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13" Type="http://schemas.openxmlformats.org/officeDocument/2006/relationships/oleObject" Target="../embeddings/oleObject152.bin"/><Relationship Id="rId18" Type="http://schemas.openxmlformats.org/officeDocument/2006/relationships/image" Target="../media/image142.wmf"/><Relationship Id="rId26" Type="http://schemas.openxmlformats.org/officeDocument/2006/relationships/image" Target="../media/image146.wmf"/><Relationship Id="rId3" Type="http://schemas.openxmlformats.org/officeDocument/2006/relationships/oleObject" Target="../embeddings/oleObject147.bin"/><Relationship Id="rId21" Type="http://schemas.openxmlformats.org/officeDocument/2006/relationships/oleObject" Target="../embeddings/oleObject156.bin"/><Relationship Id="rId7" Type="http://schemas.openxmlformats.org/officeDocument/2006/relationships/oleObject" Target="../embeddings/oleObject149.bin"/><Relationship Id="rId12" Type="http://schemas.openxmlformats.org/officeDocument/2006/relationships/image" Target="../media/image139.wmf"/><Relationship Id="rId17" Type="http://schemas.openxmlformats.org/officeDocument/2006/relationships/oleObject" Target="../embeddings/oleObject154.bin"/><Relationship Id="rId25" Type="http://schemas.openxmlformats.org/officeDocument/2006/relationships/oleObject" Target="../embeddings/oleObject15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1.wmf"/><Relationship Id="rId20" Type="http://schemas.openxmlformats.org/officeDocument/2006/relationships/image" Target="../media/image143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36.wmf"/><Relationship Id="rId11" Type="http://schemas.openxmlformats.org/officeDocument/2006/relationships/oleObject" Target="../embeddings/oleObject151.bin"/><Relationship Id="rId24" Type="http://schemas.openxmlformats.org/officeDocument/2006/relationships/image" Target="../media/image145.wmf"/><Relationship Id="rId5" Type="http://schemas.openxmlformats.org/officeDocument/2006/relationships/oleObject" Target="../embeddings/oleObject148.bin"/><Relationship Id="rId15" Type="http://schemas.openxmlformats.org/officeDocument/2006/relationships/oleObject" Target="../embeddings/oleObject153.bin"/><Relationship Id="rId23" Type="http://schemas.openxmlformats.org/officeDocument/2006/relationships/oleObject" Target="../embeddings/oleObject157.bin"/><Relationship Id="rId10" Type="http://schemas.openxmlformats.org/officeDocument/2006/relationships/image" Target="../media/image138.wmf"/><Relationship Id="rId19" Type="http://schemas.openxmlformats.org/officeDocument/2006/relationships/oleObject" Target="../embeddings/oleObject155.bin"/><Relationship Id="rId4" Type="http://schemas.openxmlformats.org/officeDocument/2006/relationships/image" Target="../media/image135.wmf"/><Relationship Id="rId9" Type="http://schemas.openxmlformats.org/officeDocument/2006/relationships/oleObject" Target="../embeddings/oleObject150.bin"/><Relationship Id="rId14" Type="http://schemas.openxmlformats.org/officeDocument/2006/relationships/image" Target="../media/image140.wmf"/><Relationship Id="rId22" Type="http://schemas.openxmlformats.org/officeDocument/2006/relationships/image" Target="../media/image144.wmf"/><Relationship Id="rId27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wmf"/><Relationship Id="rId13" Type="http://schemas.openxmlformats.org/officeDocument/2006/relationships/oleObject" Target="../embeddings/oleObject164.bin"/><Relationship Id="rId18" Type="http://schemas.openxmlformats.org/officeDocument/2006/relationships/oleObject" Target="../embeddings/oleObject166.bin"/><Relationship Id="rId26" Type="http://schemas.openxmlformats.org/officeDocument/2006/relationships/oleObject" Target="../embeddings/oleObject170.bin"/><Relationship Id="rId3" Type="http://schemas.openxmlformats.org/officeDocument/2006/relationships/oleObject" Target="../embeddings/oleObject159.bin"/><Relationship Id="rId21" Type="http://schemas.openxmlformats.org/officeDocument/2006/relationships/image" Target="../media/image155.wmf"/><Relationship Id="rId34" Type="http://schemas.openxmlformats.org/officeDocument/2006/relationships/oleObject" Target="../embeddings/oleObject174.bin"/><Relationship Id="rId7" Type="http://schemas.openxmlformats.org/officeDocument/2006/relationships/oleObject" Target="../embeddings/oleObject161.bin"/><Relationship Id="rId12" Type="http://schemas.openxmlformats.org/officeDocument/2006/relationships/image" Target="../media/image151.wmf"/><Relationship Id="rId17" Type="http://schemas.openxmlformats.org/officeDocument/2006/relationships/image" Target="../media/image10.png"/><Relationship Id="rId25" Type="http://schemas.openxmlformats.org/officeDocument/2006/relationships/image" Target="../media/image157.emf"/><Relationship Id="rId33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3.wmf"/><Relationship Id="rId20" Type="http://schemas.openxmlformats.org/officeDocument/2006/relationships/oleObject" Target="../embeddings/oleObject167.bin"/><Relationship Id="rId29" Type="http://schemas.openxmlformats.org/officeDocument/2006/relationships/image" Target="../media/image5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48.wmf"/><Relationship Id="rId11" Type="http://schemas.openxmlformats.org/officeDocument/2006/relationships/oleObject" Target="../embeddings/oleObject163.bin"/><Relationship Id="rId24" Type="http://schemas.openxmlformats.org/officeDocument/2006/relationships/oleObject" Target="../embeddings/oleObject169.bin"/><Relationship Id="rId32" Type="http://schemas.openxmlformats.org/officeDocument/2006/relationships/oleObject" Target="../embeddings/oleObject173.bin"/><Relationship Id="rId37" Type="http://schemas.openxmlformats.org/officeDocument/2006/relationships/image" Target="../media/image159.wmf"/><Relationship Id="rId5" Type="http://schemas.openxmlformats.org/officeDocument/2006/relationships/oleObject" Target="../embeddings/oleObject160.bin"/><Relationship Id="rId15" Type="http://schemas.openxmlformats.org/officeDocument/2006/relationships/oleObject" Target="../embeddings/oleObject165.bin"/><Relationship Id="rId23" Type="http://schemas.openxmlformats.org/officeDocument/2006/relationships/image" Target="../media/image156.emf"/><Relationship Id="rId28" Type="http://schemas.openxmlformats.org/officeDocument/2006/relationships/oleObject" Target="../embeddings/oleObject171.bin"/><Relationship Id="rId36" Type="http://schemas.openxmlformats.org/officeDocument/2006/relationships/oleObject" Target="../embeddings/oleObject175.bin"/><Relationship Id="rId10" Type="http://schemas.openxmlformats.org/officeDocument/2006/relationships/image" Target="../media/image150.wmf"/><Relationship Id="rId19" Type="http://schemas.openxmlformats.org/officeDocument/2006/relationships/image" Target="../media/image154.wmf"/><Relationship Id="rId31" Type="http://schemas.openxmlformats.org/officeDocument/2006/relationships/image" Target="../media/image6.wmf"/><Relationship Id="rId4" Type="http://schemas.openxmlformats.org/officeDocument/2006/relationships/image" Target="../media/image147.emf"/><Relationship Id="rId9" Type="http://schemas.openxmlformats.org/officeDocument/2006/relationships/oleObject" Target="../embeddings/oleObject162.bin"/><Relationship Id="rId14" Type="http://schemas.openxmlformats.org/officeDocument/2006/relationships/image" Target="../media/image152.wmf"/><Relationship Id="rId22" Type="http://schemas.openxmlformats.org/officeDocument/2006/relationships/oleObject" Target="../embeddings/oleObject168.bin"/><Relationship Id="rId27" Type="http://schemas.openxmlformats.org/officeDocument/2006/relationships/image" Target="../media/image4.wmf"/><Relationship Id="rId30" Type="http://schemas.openxmlformats.org/officeDocument/2006/relationships/oleObject" Target="../embeddings/oleObject172.bin"/><Relationship Id="rId35" Type="http://schemas.openxmlformats.org/officeDocument/2006/relationships/image" Target="../media/image15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image" Target="../media/image10.png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8.bin"/><Relationship Id="rId13" Type="http://schemas.openxmlformats.org/officeDocument/2006/relationships/image" Target="../media/image164.wmf"/><Relationship Id="rId18" Type="http://schemas.openxmlformats.org/officeDocument/2006/relationships/oleObject" Target="../embeddings/oleObject183.bin"/><Relationship Id="rId26" Type="http://schemas.openxmlformats.org/officeDocument/2006/relationships/oleObject" Target="../embeddings/oleObject187.bin"/><Relationship Id="rId3" Type="http://schemas.openxmlformats.org/officeDocument/2006/relationships/image" Target="../media/image10.png"/><Relationship Id="rId21" Type="http://schemas.openxmlformats.org/officeDocument/2006/relationships/image" Target="../media/image12.wmf"/><Relationship Id="rId7" Type="http://schemas.openxmlformats.org/officeDocument/2006/relationships/image" Target="../media/image161.wmf"/><Relationship Id="rId12" Type="http://schemas.openxmlformats.org/officeDocument/2006/relationships/oleObject" Target="../embeddings/oleObject180.bin"/><Relationship Id="rId17" Type="http://schemas.openxmlformats.org/officeDocument/2006/relationships/image" Target="../media/image166.emf"/><Relationship Id="rId25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2.bin"/><Relationship Id="rId20" Type="http://schemas.openxmlformats.org/officeDocument/2006/relationships/oleObject" Target="../embeddings/oleObject184.bin"/><Relationship Id="rId29" Type="http://schemas.openxmlformats.org/officeDocument/2006/relationships/image" Target="../media/image168.emf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77.bin"/><Relationship Id="rId11" Type="http://schemas.openxmlformats.org/officeDocument/2006/relationships/image" Target="../media/image163.wmf"/><Relationship Id="rId24" Type="http://schemas.openxmlformats.org/officeDocument/2006/relationships/oleObject" Target="../embeddings/oleObject186.bin"/><Relationship Id="rId5" Type="http://schemas.openxmlformats.org/officeDocument/2006/relationships/image" Target="../media/image160.wmf"/><Relationship Id="rId15" Type="http://schemas.openxmlformats.org/officeDocument/2006/relationships/image" Target="../media/image165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88.bin"/><Relationship Id="rId10" Type="http://schemas.openxmlformats.org/officeDocument/2006/relationships/oleObject" Target="../embeddings/oleObject179.bin"/><Relationship Id="rId19" Type="http://schemas.openxmlformats.org/officeDocument/2006/relationships/image" Target="../media/image167.emf"/><Relationship Id="rId4" Type="http://schemas.openxmlformats.org/officeDocument/2006/relationships/oleObject" Target="../embeddings/oleObject176.bin"/><Relationship Id="rId9" Type="http://schemas.openxmlformats.org/officeDocument/2006/relationships/image" Target="../media/image162.wmf"/><Relationship Id="rId14" Type="http://schemas.openxmlformats.org/officeDocument/2006/relationships/oleObject" Target="../embeddings/oleObject181.bin"/><Relationship Id="rId22" Type="http://schemas.openxmlformats.org/officeDocument/2006/relationships/oleObject" Target="../embeddings/oleObject185.bin"/><Relationship Id="rId27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1.wmf"/><Relationship Id="rId13" Type="http://schemas.openxmlformats.org/officeDocument/2006/relationships/image" Target="../media/image173.wmf"/><Relationship Id="rId18" Type="http://schemas.openxmlformats.org/officeDocument/2006/relationships/oleObject" Target="../embeddings/oleObject196.bin"/><Relationship Id="rId26" Type="http://schemas.openxmlformats.org/officeDocument/2006/relationships/oleObject" Target="../embeddings/oleObject200.bin"/><Relationship Id="rId3" Type="http://schemas.openxmlformats.org/officeDocument/2006/relationships/oleObject" Target="../embeddings/oleObject189.bin"/><Relationship Id="rId21" Type="http://schemas.openxmlformats.org/officeDocument/2006/relationships/image" Target="../media/image13.wmf"/><Relationship Id="rId7" Type="http://schemas.openxmlformats.org/officeDocument/2006/relationships/oleObject" Target="../embeddings/oleObject191.bin"/><Relationship Id="rId12" Type="http://schemas.openxmlformats.org/officeDocument/2006/relationships/oleObject" Target="../embeddings/oleObject193.bin"/><Relationship Id="rId17" Type="http://schemas.openxmlformats.org/officeDocument/2006/relationships/image" Target="../media/image81.wmf"/><Relationship Id="rId25" Type="http://schemas.openxmlformats.org/officeDocument/2006/relationships/image" Target="../media/image15.wmf"/><Relationship Id="rId33" Type="http://schemas.openxmlformats.org/officeDocument/2006/relationships/image" Target="../media/image17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5.bin"/><Relationship Id="rId20" Type="http://schemas.openxmlformats.org/officeDocument/2006/relationships/oleObject" Target="../embeddings/oleObject197.bin"/><Relationship Id="rId29" Type="http://schemas.openxmlformats.org/officeDocument/2006/relationships/image" Target="../media/image176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70.wmf"/><Relationship Id="rId11" Type="http://schemas.openxmlformats.org/officeDocument/2006/relationships/image" Target="../media/image172.wmf"/><Relationship Id="rId24" Type="http://schemas.openxmlformats.org/officeDocument/2006/relationships/oleObject" Target="../embeddings/oleObject199.bin"/><Relationship Id="rId32" Type="http://schemas.openxmlformats.org/officeDocument/2006/relationships/oleObject" Target="../embeddings/oleObject203.bin"/><Relationship Id="rId5" Type="http://schemas.openxmlformats.org/officeDocument/2006/relationships/oleObject" Target="../embeddings/oleObject190.bin"/><Relationship Id="rId15" Type="http://schemas.openxmlformats.org/officeDocument/2006/relationships/image" Target="../media/image174.emf"/><Relationship Id="rId23" Type="http://schemas.openxmlformats.org/officeDocument/2006/relationships/image" Target="../media/image14.wmf"/><Relationship Id="rId28" Type="http://schemas.openxmlformats.org/officeDocument/2006/relationships/oleObject" Target="../embeddings/oleObject201.bin"/><Relationship Id="rId10" Type="http://schemas.openxmlformats.org/officeDocument/2006/relationships/oleObject" Target="../embeddings/oleObject192.bin"/><Relationship Id="rId19" Type="http://schemas.openxmlformats.org/officeDocument/2006/relationships/image" Target="../media/image12.wmf"/><Relationship Id="rId31" Type="http://schemas.openxmlformats.org/officeDocument/2006/relationships/image" Target="../media/image177.wmf"/><Relationship Id="rId4" Type="http://schemas.openxmlformats.org/officeDocument/2006/relationships/image" Target="../media/image169.wmf"/><Relationship Id="rId9" Type="http://schemas.openxmlformats.org/officeDocument/2006/relationships/image" Target="../media/image10.png"/><Relationship Id="rId14" Type="http://schemas.openxmlformats.org/officeDocument/2006/relationships/oleObject" Target="../embeddings/oleObject194.bin"/><Relationship Id="rId22" Type="http://schemas.openxmlformats.org/officeDocument/2006/relationships/oleObject" Target="../embeddings/oleObject198.bin"/><Relationship Id="rId27" Type="http://schemas.openxmlformats.org/officeDocument/2006/relationships/image" Target="../media/image175.wmf"/><Relationship Id="rId30" Type="http://schemas.openxmlformats.org/officeDocument/2006/relationships/oleObject" Target="../embeddings/oleObject202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wmf"/><Relationship Id="rId13" Type="http://schemas.openxmlformats.org/officeDocument/2006/relationships/oleObject" Target="../embeddings/oleObject209.bin"/><Relationship Id="rId18" Type="http://schemas.openxmlformats.org/officeDocument/2006/relationships/image" Target="../media/image186.wmf"/><Relationship Id="rId3" Type="http://schemas.openxmlformats.org/officeDocument/2006/relationships/oleObject" Target="../embeddings/oleObject204.bin"/><Relationship Id="rId21" Type="http://schemas.openxmlformats.org/officeDocument/2006/relationships/image" Target="../media/image173.wmf"/><Relationship Id="rId7" Type="http://schemas.openxmlformats.org/officeDocument/2006/relationships/oleObject" Target="../embeddings/oleObject206.bin"/><Relationship Id="rId12" Type="http://schemas.openxmlformats.org/officeDocument/2006/relationships/image" Target="../media/image183.wmf"/><Relationship Id="rId17" Type="http://schemas.openxmlformats.org/officeDocument/2006/relationships/oleObject" Target="../embeddings/oleObject211.bin"/><Relationship Id="rId25" Type="http://schemas.openxmlformats.org/officeDocument/2006/relationships/image" Target="../media/image17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5.wmf"/><Relationship Id="rId20" Type="http://schemas.openxmlformats.org/officeDocument/2006/relationships/oleObject" Target="../embeddings/oleObject212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80.wmf"/><Relationship Id="rId11" Type="http://schemas.openxmlformats.org/officeDocument/2006/relationships/oleObject" Target="../embeddings/oleObject208.bin"/><Relationship Id="rId24" Type="http://schemas.openxmlformats.org/officeDocument/2006/relationships/oleObject" Target="../embeddings/oleObject214.bin"/><Relationship Id="rId5" Type="http://schemas.openxmlformats.org/officeDocument/2006/relationships/oleObject" Target="../embeddings/oleObject205.bin"/><Relationship Id="rId15" Type="http://schemas.openxmlformats.org/officeDocument/2006/relationships/oleObject" Target="../embeddings/oleObject210.bin"/><Relationship Id="rId23" Type="http://schemas.openxmlformats.org/officeDocument/2006/relationships/image" Target="../media/image187.emf"/><Relationship Id="rId10" Type="http://schemas.openxmlformats.org/officeDocument/2006/relationships/image" Target="../media/image182.wmf"/><Relationship Id="rId19" Type="http://schemas.openxmlformats.org/officeDocument/2006/relationships/image" Target="../media/image10.png"/><Relationship Id="rId4" Type="http://schemas.openxmlformats.org/officeDocument/2006/relationships/image" Target="../media/image179.wmf"/><Relationship Id="rId9" Type="http://schemas.openxmlformats.org/officeDocument/2006/relationships/oleObject" Target="../embeddings/oleObject207.bin"/><Relationship Id="rId14" Type="http://schemas.openxmlformats.org/officeDocument/2006/relationships/image" Target="../media/image184.wmf"/><Relationship Id="rId22" Type="http://schemas.openxmlformats.org/officeDocument/2006/relationships/oleObject" Target="../embeddings/oleObject213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wmf"/><Relationship Id="rId13" Type="http://schemas.openxmlformats.org/officeDocument/2006/relationships/oleObject" Target="../embeddings/oleObject220.bin"/><Relationship Id="rId18" Type="http://schemas.openxmlformats.org/officeDocument/2006/relationships/oleObject" Target="../embeddings/oleObject222.bin"/><Relationship Id="rId3" Type="http://schemas.openxmlformats.org/officeDocument/2006/relationships/oleObject" Target="../embeddings/oleObject215.bin"/><Relationship Id="rId21" Type="http://schemas.openxmlformats.org/officeDocument/2006/relationships/image" Target="../media/image196.wmf"/><Relationship Id="rId7" Type="http://schemas.openxmlformats.org/officeDocument/2006/relationships/oleObject" Target="../embeddings/oleObject217.bin"/><Relationship Id="rId12" Type="http://schemas.openxmlformats.org/officeDocument/2006/relationships/image" Target="../media/image192.wmf"/><Relationship Id="rId1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4.wmf"/><Relationship Id="rId20" Type="http://schemas.openxmlformats.org/officeDocument/2006/relationships/oleObject" Target="../embeddings/oleObject223.bin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89.wmf"/><Relationship Id="rId11" Type="http://schemas.openxmlformats.org/officeDocument/2006/relationships/oleObject" Target="../embeddings/oleObject219.bin"/><Relationship Id="rId5" Type="http://schemas.openxmlformats.org/officeDocument/2006/relationships/oleObject" Target="../embeddings/oleObject216.bin"/><Relationship Id="rId15" Type="http://schemas.openxmlformats.org/officeDocument/2006/relationships/oleObject" Target="../embeddings/oleObject221.bin"/><Relationship Id="rId10" Type="http://schemas.openxmlformats.org/officeDocument/2006/relationships/image" Target="../media/image191.wmf"/><Relationship Id="rId19" Type="http://schemas.openxmlformats.org/officeDocument/2006/relationships/image" Target="../media/image195.wmf"/><Relationship Id="rId4" Type="http://schemas.openxmlformats.org/officeDocument/2006/relationships/image" Target="../media/image188.wmf"/><Relationship Id="rId9" Type="http://schemas.openxmlformats.org/officeDocument/2006/relationships/oleObject" Target="../embeddings/oleObject218.bin"/><Relationship Id="rId14" Type="http://schemas.openxmlformats.org/officeDocument/2006/relationships/image" Target="../media/image193.wmf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1.emf"/><Relationship Id="rId18" Type="http://schemas.openxmlformats.org/officeDocument/2006/relationships/oleObject" Target="../embeddings/oleObject231.bin"/><Relationship Id="rId26" Type="http://schemas.openxmlformats.org/officeDocument/2006/relationships/oleObject" Target="../embeddings/oleObject235.bin"/><Relationship Id="rId39" Type="http://schemas.openxmlformats.org/officeDocument/2006/relationships/image" Target="../media/image214.wmf"/><Relationship Id="rId3" Type="http://schemas.openxmlformats.org/officeDocument/2006/relationships/oleObject" Target="../embeddings/oleObject224.bin"/><Relationship Id="rId21" Type="http://schemas.openxmlformats.org/officeDocument/2006/relationships/image" Target="../media/image205.wmf"/><Relationship Id="rId34" Type="http://schemas.openxmlformats.org/officeDocument/2006/relationships/oleObject" Target="../embeddings/oleObject239.bin"/><Relationship Id="rId42" Type="http://schemas.openxmlformats.org/officeDocument/2006/relationships/oleObject" Target="../embeddings/oleObject243.bin"/><Relationship Id="rId47" Type="http://schemas.openxmlformats.org/officeDocument/2006/relationships/image" Target="../media/image218.wmf"/><Relationship Id="rId50" Type="http://schemas.openxmlformats.org/officeDocument/2006/relationships/oleObject" Target="../embeddings/oleObject247.bin"/><Relationship Id="rId7" Type="http://schemas.openxmlformats.org/officeDocument/2006/relationships/image" Target="../media/image10.png"/><Relationship Id="rId12" Type="http://schemas.openxmlformats.org/officeDocument/2006/relationships/oleObject" Target="../embeddings/oleObject228.bin"/><Relationship Id="rId17" Type="http://schemas.openxmlformats.org/officeDocument/2006/relationships/image" Target="../media/image203.emf"/><Relationship Id="rId25" Type="http://schemas.openxmlformats.org/officeDocument/2006/relationships/image" Target="../media/image207.wmf"/><Relationship Id="rId33" Type="http://schemas.openxmlformats.org/officeDocument/2006/relationships/image" Target="../media/image211.wmf"/><Relationship Id="rId38" Type="http://schemas.openxmlformats.org/officeDocument/2006/relationships/oleObject" Target="../embeddings/oleObject241.bin"/><Relationship Id="rId46" Type="http://schemas.openxmlformats.org/officeDocument/2006/relationships/oleObject" Target="../embeddings/oleObject24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30.bin"/><Relationship Id="rId20" Type="http://schemas.openxmlformats.org/officeDocument/2006/relationships/oleObject" Target="../embeddings/oleObject232.bin"/><Relationship Id="rId29" Type="http://schemas.openxmlformats.org/officeDocument/2006/relationships/image" Target="../media/image209.wmf"/><Relationship Id="rId41" Type="http://schemas.openxmlformats.org/officeDocument/2006/relationships/image" Target="../media/image215.e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98.wmf"/><Relationship Id="rId11" Type="http://schemas.openxmlformats.org/officeDocument/2006/relationships/image" Target="../media/image200.wmf"/><Relationship Id="rId24" Type="http://schemas.openxmlformats.org/officeDocument/2006/relationships/oleObject" Target="../embeddings/oleObject234.bin"/><Relationship Id="rId32" Type="http://schemas.openxmlformats.org/officeDocument/2006/relationships/oleObject" Target="../embeddings/oleObject238.bin"/><Relationship Id="rId37" Type="http://schemas.openxmlformats.org/officeDocument/2006/relationships/image" Target="../media/image213.emf"/><Relationship Id="rId40" Type="http://schemas.openxmlformats.org/officeDocument/2006/relationships/oleObject" Target="../embeddings/oleObject242.bin"/><Relationship Id="rId45" Type="http://schemas.openxmlformats.org/officeDocument/2006/relationships/image" Target="../media/image217.wmf"/><Relationship Id="rId53" Type="http://schemas.openxmlformats.org/officeDocument/2006/relationships/image" Target="../media/image221.wmf"/><Relationship Id="rId5" Type="http://schemas.openxmlformats.org/officeDocument/2006/relationships/oleObject" Target="../embeddings/oleObject225.bin"/><Relationship Id="rId15" Type="http://schemas.openxmlformats.org/officeDocument/2006/relationships/image" Target="../media/image202.emf"/><Relationship Id="rId23" Type="http://schemas.openxmlformats.org/officeDocument/2006/relationships/image" Target="../media/image206.wmf"/><Relationship Id="rId28" Type="http://schemas.openxmlformats.org/officeDocument/2006/relationships/oleObject" Target="../embeddings/oleObject236.bin"/><Relationship Id="rId36" Type="http://schemas.openxmlformats.org/officeDocument/2006/relationships/oleObject" Target="../embeddings/oleObject240.bin"/><Relationship Id="rId49" Type="http://schemas.openxmlformats.org/officeDocument/2006/relationships/image" Target="../media/image219.emf"/><Relationship Id="rId10" Type="http://schemas.openxmlformats.org/officeDocument/2006/relationships/oleObject" Target="../embeddings/oleObject227.bin"/><Relationship Id="rId19" Type="http://schemas.openxmlformats.org/officeDocument/2006/relationships/image" Target="../media/image204.wmf"/><Relationship Id="rId31" Type="http://schemas.openxmlformats.org/officeDocument/2006/relationships/image" Target="../media/image210.wmf"/><Relationship Id="rId44" Type="http://schemas.openxmlformats.org/officeDocument/2006/relationships/oleObject" Target="../embeddings/oleObject244.bin"/><Relationship Id="rId52" Type="http://schemas.openxmlformats.org/officeDocument/2006/relationships/oleObject" Target="../embeddings/oleObject248.bin"/><Relationship Id="rId4" Type="http://schemas.openxmlformats.org/officeDocument/2006/relationships/image" Target="../media/image197.wmf"/><Relationship Id="rId9" Type="http://schemas.openxmlformats.org/officeDocument/2006/relationships/image" Target="../media/image199.wmf"/><Relationship Id="rId14" Type="http://schemas.openxmlformats.org/officeDocument/2006/relationships/oleObject" Target="../embeddings/oleObject229.bin"/><Relationship Id="rId22" Type="http://schemas.openxmlformats.org/officeDocument/2006/relationships/oleObject" Target="../embeddings/oleObject233.bin"/><Relationship Id="rId27" Type="http://schemas.openxmlformats.org/officeDocument/2006/relationships/image" Target="../media/image208.wmf"/><Relationship Id="rId30" Type="http://schemas.openxmlformats.org/officeDocument/2006/relationships/oleObject" Target="../embeddings/oleObject237.bin"/><Relationship Id="rId35" Type="http://schemas.openxmlformats.org/officeDocument/2006/relationships/image" Target="../media/image212.wmf"/><Relationship Id="rId43" Type="http://schemas.openxmlformats.org/officeDocument/2006/relationships/image" Target="../media/image216.wmf"/><Relationship Id="rId48" Type="http://schemas.openxmlformats.org/officeDocument/2006/relationships/oleObject" Target="../embeddings/oleObject246.bin"/><Relationship Id="rId8" Type="http://schemas.openxmlformats.org/officeDocument/2006/relationships/oleObject" Target="../embeddings/oleObject226.bin"/><Relationship Id="rId51" Type="http://schemas.openxmlformats.org/officeDocument/2006/relationships/image" Target="../media/image22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1.bin"/><Relationship Id="rId13" Type="http://schemas.openxmlformats.org/officeDocument/2006/relationships/image" Target="../media/image217.wmf"/><Relationship Id="rId3" Type="http://schemas.openxmlformats.org/officeDocument/2006/relationships/image" Target="../media/image10.png"/><Relationship Id="rId7" Type="http://schemas.openxmlformats.org/officeDocument/2006/relationships/image" Target="../media/image223.wmf"/><Relationship Id="rId12" Type="http://schemas.openxmlformats.org/officeDocument/2006/relationships/oleObject" Target="../embeddings/oleObject253.bin"/><Relationship Id="rId17" Type="http://schemas.openxmlformats.org/officeDocument/2006/relationships/image" Target="../media/image22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55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50.bin"/><Relationship Id="rId11" Type="http://schemas.openxmlformats.org/officeDocument/2006/relationships/image" Target="../media/image216.wmf"/><Relationship Id="rId5" Type="http://schemas.openxmlformats.org/officeDocument/2006/relationships/image" Target="../media/image222.emf"/><Relationship Id="rId15" Type="http://schemas.openxmlformats.org/officeDocument/2006/relationships/image" Target="../media/image225.wmf"/><Relationship Id="rId10" Type="http://schemas.openxmlformats.org/officeDocument/2006/relationships/oleObject" Target="../embeddings/oleObject252.bin"/><Relationship Id="rId4" Type="http://schemas.openxmlformats.org/officeDocument/2006/relationships/oleObject" Target="../embeddings/oleObject249.bin"/><Relationship Id="rId9" Type="http://schemas.openxmlformats.org/officeDocument/2006/relationships/image" Target="../media/image224.emf"/><Relationship Id="rId14" Type="http://schemas.openxmlformats.org/officeDocument/2006/relationships/oleObject" Target="../embeddings/oleObject25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9.wmf"/><Relationship Id="rId13" Type="http://schemas.openxmlformats.org/officeDocument/2006/relationships/oleObject" Target="../embeddings/oleObject261.bin"/><Relationship Id="rId3" Type="http://schemas.openxmlformats.org/officeDocument/2006/relationships/oleObject" Target="../embeddings/oleObject256.bin"/><Relationship Id="rId7" Type="http://schemas.openxmlformats.org/officeDocument/2006/relationships/oleObject" Target="../embeddings/oleObject258.bin"/><Relationship Id="rId12" Type="http://schemas.openxmlformats.org/officeDocument/2006/relationships/image" Target="../media/image23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28.emf"/><Relationship Id="rId11" Type="http://schemas.openxmlformats.org/officeDocument/2006/relationships/oleObject" Target="../embeddings/oleObject260.bin"/><Relationship Id="rId5" Type="http://schemas.openxmlformats.org/officeDocument/2006/relationships/oleObject" Target="../embeddings/oleObject257.bin"/><Relationship Id="rId15" Type="http://schemas.openxmlformats.org/officeDocument/2006/relationships/image" Target="../media/image10.png"/><Relationship Id="rId10" Type="http://schemas.openxmlformats.org/officeDocument/2006/relationships/image" Target="../media/image230.wmf"/><Relationship Id="rId4" Type="http://schemas.openxmlformats.org/officeDocument/2006/relationships/image" Target="../media/image227.emf"/><Relationship Id="rId9" Type="http://schemas.openxmlformats.org/officeDocument/2006/relationships/oleObject" Target="../embeddings/oleObject259.bin"/><Relationship Id="rId14" Type="http://schemas.openxmlformats.org/officeDocument/2006/relationships/image" Target="../media/image232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5.wmf"/><Relationship Id="rId13" Type="http://schemas.openxmlformats.org/officeDocument/2006/relationships/oleObject" Target="../embeddings/oleObject267.bin"/><Relationship Id="rId18" Type="http://schemas.openxmlformats.org/officeDocument/2006/relationships/image" Target="../media/image240.wmf"/><Relationship Id="rId26" Type="http://schemas.openxmlformats.org/officeDocument/2006/relationships/image" Target="../media/image244.wmf"/><Relationship Id="rId3" Type="http://schemas.openxmlformats.org/officeDocument/2006/relationships/oleObject" Target="../embeddings/oleObject262.bin"/><Relationship Id="rId21" Type="http://schemas.openxmlformats.org/officeDocument/2006/relationships/oleObject" Target="../embeddings/oleObject271.bin"/><Relationship Id="rId7" Type="http://schemas.openxmlformats.org/officeDocument/2006/relationships/oleObject" Target="../embeddings/oleObject264.bin"/><Relationship Id="rId12" Type="http://schemas.openxmlformats.org/officeDocument/2006/relationships/image" Target="../media/image237.wmf"/><Relationship Id="rId17" Type="http://schemas.openxmlformats.org/officeDocument/2006/relationships/oleObject" Target="../embeddings/oleObject269.bin"/><Relationship Id="rId25" Type="http://schemas.openxmlformats.org/officeDocument/2006/relationships/oleObject" Target="../embeddings/oleObject27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9.emf"/><Relationship Id="rId20" Type="http://schemas.openxmlformats.org/officeDocument/2006/relationships/image" Target="../media/image241.wmf"/><Relationship Id="rId29" Type="http://schemas.openxmlformats.org/officeDocument/2006/relationships/oleObject" Target="../embeddings/oleObject275.bin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34.wmf"/><Relationship Id="rId11" Type="http://schemas.openxmlformats.org/officeDocument/2006/relationships/oleObject" Target="../embeddings/oleObject266.bin"/><Relationship Id="rId24" Type="http://schemas.openxmlformats.org/officeDocument/2006/relationships/image" Target="../media/image243.wmf"/><Relationship Id="rId5" Type="http://schemas.openxmlformats.org/officeDocument/2006/relationships/oleObject" Target="../embeddings/oleObject263.bin"/><Relationship Id="rId15" Type="http://schemas.openxmlformats.org/officeDocument/2006/relationships/oleObject" Target="../embeddings/oleObject268.bin"/><Relationship Id="rId23" Type="http://schemas.openxmlformats.org/officeDocument/2006/relationships/oleObject" Target="../embeddings/oleObject272.bin"/><Relationship Id="rId28" Type="http://schemas.openxmlformats.org/officeDocument/2006/relationships/image" Target="../media/image245.wmf"/><Relationship Id="rId10" Type="http://schemas.openxmlformats.org/officeDocument/2006/relationships/image" Target="../media/image236.emf"/><Relationship Id="rId19" Type="http://schemas.openxmlformats.org/officeDocument/2006/relationships/oleObject" Target="../embeddings/oleObject270.bin"/><Relationship Id="rId31" Type="http://schemas.openxmlformats.org/officeDocument/2006/relationships/image" Target="../media/image10.png"/><Relationship Id="rId4" Type="http://schemas.openxmlformats.org/officeDocument/2006/relationships/image" Target="../media/image233.wmf"/><Relationship Id="rId9" Type="http://schemas.openxmlformats.org/officeDocument/2006/relationships/oleObject" Target="../embeddings/oleObject265.bin"/><Relationship Id="rId14" Type="http://schemas.openxmlformats.org/officeDocument/2006/relationships/image" Target="../media/image238.wmf"/><Relationship Id="rId22" Type="http://schemas.openxmlformats.org/officeDocument/2006/relationships/image" Target="../media/image242.wmf"/><Relationship Id="rId27" Type="http://schemas.openxmlformats.org/officeDocument/2006/relationships/oleObject" Target="../embeddings/oleObject274.bin"/><Relationship Id="rId30" Type="http://schemas.openxmlformats.org/officeDocument/2006/relationships/image" Target="../media/image246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8.bin"/><Relationship Id="rId3" Type="http://schemas.openxmlformats.org/officeDocument/2006/relationships/image" Target="../media/image10.png"/><Relationship Id="rId7" Type="http://schemas.openxmlformats.org/officeDocument/2006/relationships/image" Target="../media/image24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77.bin"/><Relationship Id="rId11" Type="http://schemas.openxmlformats.org/officeDocument/2006/relationships/image" Target="../media/image250.emf"/><Relationship Id="rId5" Type="http://schemas.openxmlformats.org/officeDocument/2006/relationships/image" Target="../media/image247.emf"/><Relationship Id="rId10" Type="http://schemas.openxmlformats.org/officeDocument/2006/relationships/oleObject" Target="../embeddings/oleObject279.bin"/><Relationship Id="rId4" Type="http://schemas.openxmlformats.org/officeDocument/2006/relationships/oleObject" Target="../embeddings/oleObject276.bin"/><Relationship Id="rId9" Type="http://schemas.openxmlformats.org/officeDocument/2006/relationships/image" Target="../media/image249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8.emf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23" Type="http://schemas.openxmlformats.org/officeDocument/2006/relationships/image" Target="../media/image10.png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4.wmf"/><Relationship Id="rId26" Type="http://schemas.openxmlformats.org/officeDocument/2006/relationships/image" Target="../media/image28.e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1.emf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3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29" Type="http://schemas.openxmlformats.org/officeDocument/2006/relationships/oleObject" Target="../embeddings/oleObject32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27.wmf"/><Relationship Id="rId32" Type="http://schemas.openxmlformats.org/officeDocument/2006/relationships/image" Target="../media/image31.e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28" Type="http://schemas.openxmlformats.org/officeDocument/2006/relationships/image" Target="../media/image29.emf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7.bin"/><Relationship Id="rId31" Type="http://schemas.openxmlformats.org/officeDocument/2006/relationships/oleObject" Target="../embeddings/oleObject33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2.wmf"/><Relationship Id="rId22" Type="http://schemas.openxmlformats.org/officeDocument/2006/relationships/image" Target="../media/image26.emf"/><Relationship Id="rId27" Type="http://schemas.openxmlformats.org/officeDocument/2006/relationships/oleObject" Target="../embeddings/oleObject31.bin"/><Relationship Id="rId30" Type="http://schemas.openxmlformats.org/officeDocument/2006/relationships/image" Target="../media/image30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35.emf"/><Relationship Id="rId26" Type="http://schemas.openxmlformats.org/officeDocument/2006/relationships/image" Target="../media/image38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41.bin"/><Relationship Id="rId25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4.wmf"/><Relationship Id="rId20" Type="http://schemas.openxmlformats.org/officeDocument/2006/relationships/image" Target="../media/image36.emf"/><Relationship Id="rId29" Type="http://schemas.openxmlformats.org/officeDocument/2006/relationships/image" Target="../media/image10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38.bin"/><Relationship Id="rId24" Type="http://schemas.openxmlformats.org/officeDocument/2006/relationships/image" Target="../media/image27.wmf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23" Type="http://schemas.openxmlformats.org/officeDocument/2006/relationships/oleObject" Target="../embeddings/oleObject44.bin"/><Relationship Id="rId28" Type="http://schemas.openxmlformats.org/officeDocument/2006/relationships/image" Target="../media/image39.wmf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42.bin"/><Relationship Id="rId31" Type="http://schemas.openxmlformats.org/officeDocument/2006/relationships/image" Target="../media/image40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3.wmf"/><Relationship Id="rId22" Type="http://schemas.openxmlformats.org/officeDocument/2006/relationships/image" Target="../media/image37.emf"/><Relationship Id="rId27" Type="http://schemas.openxmlformats.org/officeDocument/2006/relationships/oleObject" Target="../embeddings/oleObject46.bin"/><Relationship Id="rId30" Type="http://schemas.openxmlformats.org/officeDocument/2006/relationships/oleObject" Target="../embeddings/oleObject4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48.emf"/><Relationship Id="rId26" Type="http://schemas.openxmlformats.org/officeDocument/2006/relationships/image" Target="../media/image52.wmf"/><Relationship Id="rId3" Type="http://schemas.openxmlformats.org/officeDocument/2006/relationships/oleObject" Target="../embeddings/oleObject48.bin"/><Relationship Id="rId21" Type="http://schemas.openxmlformats.org/officeDocument/2006/relationships/oleObject" Target="../embeddings/oleObject57.bin"/><Relationship Id="rId34" Type="http://schemas.openxmlformats.org/officeDocument/2006/relationships/image" Target="../media/image56.wmf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55.bin"/><Relationship Id="rId25" Type="http://schemas.openxmlformats.org/officeDocument/2006/relationships/oleObject" Target="../embeddings/oleObject59.bin"/><Relationship Id="rId33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29" Type="http://schemas.openxmlformats.org/officeDocument/2006/relationships/oleObject" Target="../embeddings/oleObject61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52.bin"/><Relationship Id="rId24" Type="http://schemas.openxmlformats.org/officeDocument/2006/relationships/image" Target="../media/image51.wmf"/><Relationship Id="rId32" Type="http://schemas.openxmlformats.org/officeDocument/2006/relationships/image" Target="../media/image55.wmf"/><Relationship Id="rId37" Type="http://schemas.openxmlformats.org/officeDocument/2006/relationships/image" Target="../media/image10.png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23" Type="http://schemas.openxmlformats.org/officeDocument/2006/relationships/oleObject" Target="../embeddings/oleObject58.bin"/><Relationship Id="rId28" Type="http://schemas.openxmlformats.org/officeDocument/2006/relationships/image" Target="../media/image53.wmf"/><Relationship Id="rId36" Type="http://schemas.openxmlformats.org/officeDocument/2006/relationships/image" Target="../media/image57.e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56.bin"/><Relationship Id="rId31" Type="http://schemas.openxmlformats.org/officeDocument/2006/relationships/oleObject" Target="../embeddings/oleObject62.bin"/><Relationship Id="rId4" Type="http://schemas.openxmlformats.org/officeDocument/2006/relationships/image" Target="../media/image41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46.emf"/><Relationship Id="rId22" Type="http://schemas.openxmlformats.org/officeDocument/2006/relationships/image" Target="../media/image50.wmf"/><Relationship Id="rId27" Type="http://schemas.openxmlformats.org/officeDocument/2006/relationships/oleObject" Target="../embeddings/oleObject60.bin"/><Relationship Id="rId30" Type="http://schemas.openxmlformats.org/officeDocument/2006/relationships/image" Target="../media/image54.wmf"/><Relationship Id="rId35" Type="http://schemas.openxmlformats.org/officeDocument/2006/relationships/oleObject" Target="../embeddings/oleObject6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e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65.emf"/><Relationship Id="rId3" Type="http://schemas.openxmlformats.org/officeDocument/2006/relationships/oleObject" Target="../embeddings/oleObject65.bin"/><Relationship Id="rId21" Type="http://schemas.openxmlformats.org/officeDocument/2006/relationships/image" Target="../media/image10.png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2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4.emf"/><Relationship Id="rId20" Type="http://schemas.openxmlformats.org/officeDocument/2006/relationships/image" Target="../media/image66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61.emf"/><Relationship Id="rId19" Type="http://schemas.openxmlformats.org/officeDocument/2006/relationships/oleObject" Target="../embeddings/oleObject73.bin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6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79.bin"/><Relationship Id="rId18" Type="http://schemas.openxmlformats.org/officeDocument/2006/relationships/image" Target="../media/image74.wmf"/><Relationship Id="rId26" Type="http://schemas.openxmlformats.org/officeDocument/2006/relationships/oleObject" Target="../embeddings/oleObject85.bin"/><Relationship Id="rId3" Type="http://schemas.openxmlformats.org/officeDocument/2006/relationships/oleObject" Target="../embeddings/oleObject74.bin"/><Relationship Id="rId21" Type="http://schemas.openxmlformats.org/officeDocument/2006/relationships/oleObject" Target="../embeddings/oleObject83.bin"/><Relationship Id="rId7" Type="http://schemas.openxmlformats.org/officeDocument/2006/relationships/oleObject" Target="../embeddings/oleObject76.bin"/><Relationship Id="rId12" Type="http://schemas.openxmlformats.org/officeDocument/2006/relationships/image" Target="../media/image71.emf"/><Relationship Id="rId17" Type="http://schemas.openxmlformats.org/officeDocument/2006/relationships/oleObject" Target="../embeddings/oleObject81.bin"/><Relationship Id="rId25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3.wmf"/><Relationship Id="rId20" Type="http://schemas.openxmlformats.org/officeDocument/2006/relationships/image" Target="../media/image75.e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78.bin"/><Relationship Id="rId24" Type="http://schemas.openxmlformats.org/officeDocument/2006/relationships/image" Target="../media/image77.emf"/><Relationship Id="rId5" Type="http://schemas.openxmlformats.org/officeDocument/2006/relationships/oleObject" Target="../embeddings/oleObject75.bin"/><Relationship Id="rId15" Type="http://schemas.openxmlformats.org/officeDocument/2006/relationships/oleObject" Target="../embeddings/oleObject80.bin"/><Relationship Id="rId23" Type="http://schemas.openxmlformats.org/officeDocument/2006/relationships/oleObject" Target="../embeddings/oleObject84.bin"/><Relationship Id="rId10" Type="http://schemas.openxmlformats.org/officeDocument/2006/relationships/image" Target="../media/image70.emf"/><Relationship Id="rId19" Type="http://schemas.openxmlformats.org/officeDocument/2006/relationships/oleObject" Target="../embeddings/oleObject82.bin"/><Relationship Id="rId4" Type="http://schemas.openxmlformats.org/officeDocument/2006/relationships/image" Target="../media/image67.wmf"/><Relationship Id="rId9" Type="http://schemas.openxmlformats.org/officeDocument/2006/relationships/oleObject" Target="../embeddings/oleObject77.bin"/><Relationship Id="rId14" Type="http://schemas.openxmlformats.org/officeDocument/2006/relationships/image" Target="../media/image72.wmf"/><Relationship Id="rId22" Type="http://schemas.openxmlformats.org/officeDocument/2006/relationships/image" Target="../media/image76.emf"/><Relationship Id="rId27" Type="http://schemas.openxmlformats.org/officeDocument/2006/relationships/image" Target="../media/image7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96D52-6390-4E95-B8D2-26C3FEEB5C2D}" type="slidenum">
              <a:rPr lang="en-US" altLang="zh-CN"/>
              <a:pPr>
                <a:defRPr/>
              </a:pPr>
              <a:t>1</a:t>
            </a:fld>
            <a:endParaRPr lang="en-US" altLang="zh-CN"/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1600200" y="500042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400" dirty="0">
                <a:latin typeface="宋体" charset="-122"/>
              </a:rPr>
              <a:t>第三节  </a:t>
            </a:r>
            <a:r>
              <a:rPr lang="zh-CN" altLang="en-US" sz="4400" dirty="0">
                <a:solidFill>
                  <a:schemeClr val="tx2"/>
                </a:solidFill>
                <a:latin typeface="宋体" charset="-122"/>
              </a:rPr>
              <a:t>平面</a:t>
            </a:r>
            <a:r>
              <a:rPr lang="zh-CN" altLang="en-US" sz="4400" dirty="0">
                <a:latin typeface="宋体" charset="-122"/>
              </a:rPr>
              <a:t>及其方程</a:t>
            </a:r>
          </a:p>
        </p:txBody>
      </p:sp>
      <p:sp>
        <p:nvSpPr>
          <p:cNvPr id="406531" name="Text Box 3"/>
          <p:cNvSpPr txBox="1">
            <a:spLocks noChangeArrowheads="1"/>
          </p:cNvSpPr>
          <p:nvPr/>
        </p:nvSpPr>
        <p:spPr bwMode="auto">
          <a:xfrm>
            <a:off x="2438400" y="2513011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>
                <a:latin typeface="黑体" pitchFamily="49" charset="-122"/>
                <a:ea typeface="黑体" pitchFamily="49" charset="-122"/>
              </a:rPr>
              <a:t>平面的点法式方程</a:t>
            </a:r>
          </a:p>
        </p:txBody>
      </p:sp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2438400" y="3227391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>
                <a:latin typeface="黑体" pitchFamily="49" charset="-122"/>
                <a:ea typeface="黑体" pitchFamily="49" charset="-122"/>
              </a:rPr>
              <a:t>平面的一般方程</a:t>
            </a:r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2438400" y="3941771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>
                <a:latin typeface="黑体" pitchFamily="49" charset="-122"/>
                <a:ea typeface="黑体" pitchFamily="49" charset="-122"/>
              </a:rPr>
              <a:t>两平面的夹角</a:t>
            </a:r>
          </a:p>
        </p:txBody>
      </p:sp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2438400" y="5441969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>
                <a:latin typeface="黑体" pitchFamily="49" charset="-122"/>
                <a:ea typeface="黑体" pitchFamily="49" charset="-122"/>
              </a:rPr>
              <a:t>小结  思考题  作业</a:t>
            </a:r>
          </a:p>
        </p:txBody>
      </p:sp>
      <p:pic>
        <p:nvPicPr>
          <p:cNvPr id="406535" name="Picture 7" descr="C:\Program Files\Common Files\Microsoft Shared\Clipart\themes1\Bullets\BD14792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2938" y="2693985"/>
            <a:ext cx="4492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536" name="Picture 8" descr="C:\Program Files\Common Files\Microsoft Shared\Clipart\themes1\Bullets\BD14792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408366"/>
            <a:ext cx="4492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537" name="Picture 9" descr="C:\Program Files\Common Files\Microsoft Shared\Clipart\themes1\Bullets\BD14792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2938" y="4122745"/>
            <a:ext cx="4492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538" name="Picture 10" descr="C:\Program Files\Common Files\Microsoft Shared\Clipart\themes1\Bullets\BD14792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5622944"/>
            <a:ext cx="4492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0" name="Text Box 11"/>
          <p:cNvSpPr txBox="1">
            <a:spLocks noChangeArrowheads="1"/>
          </p:cNvSpPr>
          <p:nvPr/>
        </p:nvSpPr>
        <p:spPr bwMode="auto">
          <a:xfrm>
            <a:off x="3810000" y="1142984"/>
            <a:ext cx="2514600" cy="5794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CN" sz="3200" dirty="0">
                <a:solidFill>
                  <a:schemeClr val="tx2"/>
                </a:solidFill>
              </a:rPr>
              <a:t>(plane)</a:t>
            </a:r>
          </a:p>
        </p:txBody>
      </p:sp>
      <p:sp>
        <p:nvSpPr>
          <p:cNvPr id="406543" name="Text Box 15"/>
          <p:cNvSpPr txBox="1">
            <a:spLocks noChangeArrowheads="1"/>
          </p:cNvSpPr>
          <p:nvPr/>
        </p:nvSpPr>
        <p:spPr bwMode="auto">
          <a:xfrm>
            <a:off x="2438400" y="4656151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>
                <a:latin typeface="黑体" pitchFamily="49" charset="-122"/>
                <a:ea typeface="黑体" pitchFamily="49" charset="-122"/>
              </a:rPr>
              <a:t>点到平面的距离</a:t>
            </a:r>
          </a:p>
        </p:txBody>
      </p:sp>
      <p:pic>
        <p:nvPicPr>
          <p:cNvPr id="406544" name="Picture 16" descr="C:\Program Files\Common Files\Microsoft Shared\Clipart\themes1\Bullets\BD14792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4765687"/>
            <a:ext cx="4492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 descr="C:\Program Files\Common Files\Microsoft Shared\Clipart\themes1\Bullets\BD14792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60" y="1928802"/>
            <a:ext cx="4492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428860" y="1714488"/>
            <a:ext cx="67151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>
                <a:latin typeface="黑体" pitchFamily="49" charset="-122"/>
                <a:ea typeface="黑体" pitchFamily="49" charset="-122"/>
              </a:rPr>
              <a:t>曲面方程与空间曲线的概念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0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06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6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1" grpId="0" autoUpdateAnimBg="0"/>
      <p:bldP spid="406532" grpId="0" autoUpdateAnimBg="0"/>
      <p:bldP spid="406533" grpId="0" autoUpdateAnimBg="0"/>
      <p:bldP spid="406534" grpId="0" autoUpdateAnimBg="0"/>
      <p:bldP spid="406543" grpId="0" autoUpdateAnimBg="0"/>
      <p:bldP spid="1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269F5-7C12-4CC8-B2A4-A6C79987977F}" type="slidenum">
              <a:rPr lang="en-US" altLang="zh-CN"/>
              <a:pPr>
                <a:defRPr/>
              </a:pPr>
              <a:t>10</a:t>
            </a:fld>
            <a:endParaRPr lang="en-US" altLang="zh-CN"/>
          </a:p>
        </p:txBody>
      </p:sp>
      <p:sp>
        <p:nvSpPr>
          <p:cNvPr id="415746" name="AutoShape 2"/>
          <p:cNvSpPr>
            <a:spLocks noChangeArrowheads="1"/>
          </p:cNvSpPr>
          <p:nvPr/>
        </p:nvSpPr>
        <p:spPr bwMode="auto">
          <a:xfrm>
            <a:off x="762000" y="990600"/>
            <a:ext cx="1295400" cy="457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5747" name="AutoShape 3"/>
          <p:cNvSpPr>
            <a:spLocks noChangeArrowheads="1"/>
          </p:cNvSpPr>
          <p:nvPr/>
        </p:nvSpPr>
        <p:spPr bwMode="auto">
          <a:xfrm>
            <a:off x="5791200" y="533400"/>
            <a:ext cx="2667000" cy="457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5748" name="AutoShape 4"/>
          <p:cNvSpPr>
            <a:spLocks noChangeArrowheads="1"/>
          </p:cNvSpPr>
          <p:nvPr/>
        </p:nvSpPr>
        <p:spPr bwMode="auto">
          <a:xfrm>
            <a:off x="5181600" y="3962400"/>
            <a:ext cx="1371600" cy="838200"/>
          </a:xfrm>
          <a:prstGeom prst="wedgeRoundRectCallout">
            <a:avLst>
              <a:gd name="adj1" fmla="val -82986"/>
              <a:gd name="adj2" fmla="val -291667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sp>
        <p:nvSpPr>
          <p:cNvPr id="415749" name="AutoShape 5"/>
          <p:cNvSpPr>
            <a:spLocks noChangeArrowheads="1"/>
          </p:cNvSpPr>
          <p:nvPr/>
        </p:nvSpPr>
        <p:spPr bwMode="auto">
          <a:xfrm>
            <a:off x="3581400" y="3962400"/>
            <a:ext cx="1371600" cy="838200"/>
          </a:xfrm>
          <a:prstGeom prst="wedgeRoundRectCallout">
            <a:avLst>
              <a:gd name="adj1" fmla="val -21644"/>
              <a:gd name="adj2" fmla="val -28996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sp>
        <p:nvSpPr>
          <p:cNvPr id="415750" name="AutoShape 6"/>
          <p:cNvSpPr>
            <a:spLocks noChangeArrowheads="1"/>
          </p:cNvSpPr>
          <p:nvPr/>
        </p:nvSpPr>
        <p:spPr bwMode="auto">
          <a:xfrm>
            <a:off x="1981200" y="3962400"/>
            <a:ext cx="1371600" cy="838200"/>
          </a:xfrm>
          <a:prstGeom prst="wedgeRoundRectCallout">
            <a:avLst>
              <a:gd name="adj1" fmla="val 31250"/>
              <a:gd name="adj2" fmla="val -28996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sp>
        <p:nvSpPr>
          <p:cNvPr id="415751" name="Text Box 7"/>
          <p:cNvSpPr txBox="1">
            <a:spLocks noChangeArrowheads="1"/>
          </p:cNvSpPr>
          <p:nvPr/>
        </p:nvSpPr>
        <p:spPr bwMode="auto">
          <a:xfrm>
            <a:off x="1295400" y="15382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设平面为</a:t>
            </a:r>
          </a:p>
        </p:txBody>
      </p:sp>
      <p:graphicFrame>
        <p:nvGraphicFramePr>
          <p:cNvPr id="415752" name="Object 8"/>
          <p:cNvGraphicFramePr>
            <a:graphicFrameLocks noChangeAspect="1"/>
          </p:cNvGraphicFramePr>
          <p:nvPr/>
        </p:nvGraphicFramePr>
        <p:xfrm>
          <a:off x="2895600" y="1652588"/>
          <a:ext cx="35052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公式" r:id="rId3" imgW="3504960" imgH="406080" progId="Equation.3">
                  <p:embed/>
                </p:oleObj>
              </mc:Choice>
              <mc:Fallback>
                <p:oleObj name="公式" r:id="rId3" imgW="3504960" imgH="406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652588"/>
                        <a:ext cx="35052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53" name="Text Box 9"/>
          <p:cNvSpPr txBox="1">
            <a:spLocks noChangeArrowheads="1"/>
          </p:cNvSpPr>
          <p:nvPr/>
        </p:nvSpPr>
        <p:spPr bwMode="auto">
          <a:xfrm>
            <a:off x="1295400" y="25908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将三点坐标代入得</a:t>
            </a:r>
          </a:p>
        </p:txBody>
      </p:sp>
      <p:graphicFrame>
        <p:nvGraphicFramePr>
          <p:cNvPr id="415754" name="Object 10"/>
          <p:cNvGraphicFramePr>
            <a:graphicFrameLocks noChangeAspect="1"/>
          </p:cNvGraphicFramePr>
          <p:nvPr/>
        </p:nvGraphicFramePr>
        <p:xfrm>
          <a:off x="4343400" y="2133600"/>
          <a:ext cx="20574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公式" r:id="rId5" imgW="2057400" imgH="1625400" progId="Equation.3">
                  <p:embed/>
                </p:oleObj>
              </mc:Choice>
              <mc:Fallback>
                <p:oleObj name="公式" r:id="rId5" imgW="2057400" imgH="1625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133600"/>
                        <a:ext cx="2057400" cy="162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55" name="Object 11"/>
          <p:cNvGraphicFramePr>
            <a:graphicFrameLocks noChangeAspect="1"/>
          </p:cNvGraphicFramePr>
          <p:nvPr/>
        </p:nvGraphicFramePr>
        <p:xfrm>
          <a:off x="1447800" y="4192588"/>
          <a:ext cx="4191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公式" r:id="rId7" imgW="419040" imgH="253800" progId="Equation.3">
                  <p:embed/>
                </p:oleObj>
              </mc:Choice>
              <mc:Fallback>
                <p:oleObj name="公式" r:id="rId7" imgW="41904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92588"/>
                        <a:ext cx="419100" cy="252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56" name="Object 12"/>
          <p:cNvGraphicFramePr>
            <a:graphicFrameLocks noChangeAspect="1"/>
          </p:cNvGraphicFramePr>
          <p:nvPr/>
        </p:nvGraphicFramePr>
        <p:xfrm>
          <a:off x="1981200" y="3886200"/>
          <a:ext cx="1473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公式" r:id="rId9" imgW="1473120" imgH="901440" progId="Equation.3">
                  <p:embed/>
                </p:oleObj>
              </mc:Choice>
              <mc:Fallback>
                <p:oleObj name="公式" r:id="rId9" imgW="1473120" imgH="9014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86200"/>
                        <a:ext cx="14732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57" name="Object 13"/>
          <p:cNvGraphicFramePr>
            <a:graphicFrameLocks noChangeAspect="1"/>
          </p:cNvGraphicFramePr>
          <p:nvPr/>
        </p:nvGraphicFramePr>
        <p:xfrm>
          <a:off x="3581400" y="3898900"/>
          <a:ext cx="1473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公式" r:id="rId11" imgW="1473120" imgH="901440" progId="Equation.3">
                  <p:embed/>
                </p:oleObj>
              </mc:Choice>
              <mc:Fallback>
                <p:oleObj name="公式" r:id="rId11" imgW="1473120" imgH="9014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98900"/>
                        <a:ext cx="14732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58" name="Object 14"/>
          <p:cNvGraphicFramePr>
            <a:graphicFrameLocks noChangeAspect="1"/>
          </p:cNvGraphicFramePr>
          <p:nvPr/>
        </p:nvGraphicFramePr>
        <p:xfrm>
          <a:off x="5181600" y="3898900"/>
          <a:ext cx="14605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公式" r:id="rId13" imgW="1460160" imgH="901440" progId="Equation.3">
                  <p:embed/>
                </p:oleObj>
              </mc:Choice>
              <mc:Fallback>
                <p:oleObj name="公式" r:id="rId13" imgW="1460160" imgH="9014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98900"/>
                        <a:ext cx="14605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59" name="Text Box 15"/>
          <p:cNvSpPr txBox="1">
            <a:spLocks noChangeArrowheads="1"/>
          </p:cNvSpPr>
          <p:nvPr/>
        </p:nvSpPr>
        <p:spPr bwMode="auto">
          <a:xfrm>
            <a:off x="685800" y="15382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解</a:t>
            </a:r>
          </a:p>
        </p:txBody>
      </p:sp>
      <p:grpSp>
        <p:nvGrpSpPr>
          <p:cNvPr id="6166" name="Group 16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6171" name="Group 17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6173" name="Line 18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6174" name="Picture 19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172" name="Rectangle 20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sp>
        <p:nvSpPr>
          <p:cNvPr id="6167" name="Text Box 21"/>
          <p:cNvSpPr txBox="1">
            <a:spLocks noChangeArrowheads="1"/>
          </p:cNvSpPr>
          <p:nvPr/>
        </p:nvSpPr>
        <p:spPr bwMode="auto">
          <a:xfrm>
            <a:off x="685800" y="457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例           </a:t>
            </a:r>
          </a:p>
        </p:txBody>
      </p:sp>
      <p:sp>
        <p:nvSpPr>
          <p:cNvPr id="6168" name="Text Box 22"/>
          <p:cNvSpPr txBox="1">
            <a:spLocks noChangeArrowheads="1"/>
          </p:cNvSpPr>
          <p:nvPr/>
        </p:nvSpPr>
        <p:spPr bwMode="auto">
          <a:xfrm>
            <a:off x="1143000" y="471488"/>
            <a:ext cx="548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设平面与</a:t>
            </a:r>
            <a:r>
              <a:rPr lang="en-US" altLang="zh-CN" sz="2800" i="1"/>
              <a:t>x</a:t>
            </a:r>
            <a:r>
              <a:rPr lang="en-US" altLang="zh-CN" sz="2800"/>
              <a:t>, </a:t>
            </a:r>
            <a:r>
              <a:rPr lang="en-US" altLang="zh-CN" sz="2800" i="1"/>
              <a:t>y</a:t>
            </a:r>
            <a:r>
              <a:rPr lang="en-US" altLang="zh-CN" sz="2800"/>
              <a:t>, </a:t>
            </a:r>
            <a:r>
              <a:rPr lang="en-US" altLang="zh-CN" sz="2800" i="1"/>
              <a:t>z </a:t>
            </a:r>
            <a:r>
              <a:rPr lang="zh-CN" altLang="en-US" sz="2800"/>
              <a:t>三轴分别交于</a:t>
            </a:r>
          </a:p>
        </p:txBody>
      </p:sp>
      <p:sp>
        <p:nvSpPr>
          <p:cNvPr id="6169" name="Text Box 23"/>
          <p:cNvSpPr txBox="1">
            <a:spLocks noChangeArrowheads="1"/>
          </p:cNvSpPr>
          <p:nvPr/>
        </p:nvSpPr>
        <p:spPr bwMode="auto">
          <a:xfrm>
            <a:off x="5486400" y="9906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求此平面方程</a:t>
            </a:r>
            <a:r>
              <a:rPr lang="en-US" altLang="zh-CN" sz="2800"/>
              <a:t>.</a:t>
            </a:r>
          </a:p>
        </p:txBody>
      </p:sp>
      <p:graphicFrame>
        <p:nvGraphicFramePr>
          <p:cNvPr id="6152" name="Object 24"/>
          <p:cNvGraphicFramePr>
            <a:graphicFrameLocks noChangeAspect="1"/>
          </p:cNvGraphicFramePr>
          <p:nvPr/>
        </p:nvGraphicFramePr>
        <p:xfrm>
          <a:off x="5791200" y="596900"/>
          <a:ext cx="274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Equation" r:id="rId16" imgW="2743200" imgH="393480" progId="Equation.3">
                  <p:embed/>
                </p:oleObj>
              </mc:Choice>
              <mc:Fallback>
                <p:oleObj name="Equation" r:id="rId16" imgW="274320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96900"/>
                        <a:ext cx="2743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25"/>
          <p:cNvGraphicFramePr>
            <a:graphicFrameLocks noChangeAspect="1"/>
          </p:cNvGraphicFramePr>
          <p:nvPr/>
        </p:nvGraphicFramePr>
        <p:xfrm>
          <a:off x="2082800" y="1066800"/>
          <a:ext cx="3479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Equation" r:id="rId18" imgW="3479760" imgH="444240" progId="Equation.3">
                  <p:embed/>
                </p:oleObj>
              </mc:Choice>
              <mc:Fallback>
                <p:oleObj name="Equation" r:id="rId18" imgW="3479760" imgH="4442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1066800"/>
                        <a:ext cx="3479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26"/>
          <p:cNvGraphicFramePr>
            <a:graphicFrameLocks noChangeAspect="1"/>
          </p:cNvGraphicFramePr>
          <p:nvPr/>
        </p:nvGraphicFramePr>
        <p:xfrm>
          <a:off x="762000" y="1066800"/>
          <a:ext cx="1282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Equation" r:id="rId20" imgW="1282680" imgH="393480" progId="Equation.3">
                  <p:embed/>
                </p:oleObj>
              </mc:Choice>
              <mc:Fallback>
                <p:oleObj name="Equation" r:id="rId20" imgW="1282680" imgH="393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066800"/>
                        <a:ext cx="1282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71" name="Object 27"/>
          <p:cNvGraphicFramePr>
            <a:graphicFrameLocks noChangeAspect="1"/>
          </p:cNvGraphicFramePr>
          <p:nvPr/>
        </p:nvGraphicFramePr>
        <p:xfrm>
          <a:off x="2057400" y="4953000"/>
          <a:ext cx="2019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公式" r:id="rId22" imgW="2019240" imgH="888840" progId="Equation.3">
                  <p:embed/>
                </p:oleObj>
              </mc:Choice>
              <mc:Fallback>
                <p:oleObj name="公式" r:id="rId22" imgW="2019240" imgH="8888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953000"/>
                        <a:ext cx="20193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72" name="Text Box 28"/>
          <p:cNvSpPr txBox="1">
            <a:spLocks noChangeArrowheads="1"/>
          </p:cNvSpPr>
          <p:nvPr/>
        </p:nvSpPr>
        <p:spPr bwMode="auto">
          <a:xfrm>
            <a:off x="4572000" y="511968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  <a:ea typeface="黑体" pitchFamily="49" charset="-122"/>
              </a:rPr>
              <a:t>平面的截距式方程</a:t>
            </a:r>
          </a:p>
        </p:txBody>
      </p:sp>
      <p:graphicFrame>
        <p:nvGraphicFramePr>
          <p:cNvPr id="415773" name="Object 29"/>
          <p:cNvGraphicFramePr>
            <a:graphicFrameLocks noChangeAspect="1"/>
          </p:cNvGraphicFramePr>
          <p:nvPr/>
        </p:nvGraphicFramePr>
        <p:xfrm>
          <a:off x="1485900" y="5257800"/>
          <a:ext cx="4191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公式" r:id="rId24" imgW="419040" imgH="253800" progId="Equation.3">
                  <p:embed/>
                </p:oleObj>
              </mc:Choice>
              <mc:Fallback>
                <p:oleObj name="公式" r:id="rId24" imgW="419040" imgH="2538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5257800"/>
                        <a:ext cx="419100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5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5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5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5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15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1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15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15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15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5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6" grpId="0" animBg="1"/>
      <p:bldP spid="415747" grpId="0" animBg="1"/>
      <p:bldP spid="415748" grpId="0" animBg="1" autoUpdateAnimBg="0"/>
      <p:bldP spid="415749" grpId="0" animBg="1" autoUpdateAnimBg="0"/>
      <p:bldP spid="415750" grpId="0" animBg="1" autoUpdateAnimBg="0"/>
      <p:bldP spid="415751" grpId="0" autoUpdateAnimBg="0"/>
      <p:bldP spid="415753" grpId="0" autoUpdateAnimBg="0"/>
      <p:bldP spid="415759" grpId="0" autoUpdateAnimBg="0"/>
      <p:bldP spid="41577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573F9-02C6-49EC-9A6B-80908614DF5B}" type="slidenum">
              <a:rPr lang="en-US" altLang="zh-CN"/>
              <a:pPr>
                <a:defRPr/>
              </a:pPr>
              <a:t>11</a:t>
            </a:fld>
            <a:endParaRPr lang="en-US" altLang="zh-CN"/>
          </a:p>
        </p:txBody>
      </p:sp>
      <p:sp>
        <p:nvSpPr>
          <p:cNvPr id="416770" name="AutoShape 2"/>
          <p:cNvSpPr>
            <a:spLocks noChangeArrowheads="1"/>
          </p:cNvSpPr>
          <p:nvPr/>
        </p:nvSpPr>
        <p:spPr bwMode="auto">
          <a:xfrm>
            <a:off x="3575050" y="1143000"/>
            <a:ext cx="304800" cy="381000"/>
          </a:xfrm>
          <a:prstGeom prst="wedgeRoundRectCallout">
            <a:avLst>
              <a:gd name="adj1" fmla="val 394792"/>
              <a:gd name="adj2" fmla="val 68333"/>
              <a:gd name="adj3" fmla="val 16667"/>
            </a:avLst>
          </a:prstGeom>
          <a:gradFill rotWithShape="0">
            <a:gsLst>
              <a:gs pos="0">
                <a:srgbClr val="FF99CC"/>
              </a:gs>
              <a:gs pos="50000">
                <a:srgbClr val="FFFFFF"/>
              </a:gs>
              <a:gs pos="100000">
                <a:srgbClr val="FF99CC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zh-CN" altLang="zh-CN" sz="2800">
              <a:solidFill>
                <a:srgbClr val="0000FF"/>
              </a:solidFill>
            </a:endParaRPr>
          </a:p>
        </p:txBody>
      </p:sp>
      <p:sp>
        <p:nvSpPr>
          <p:cNvPr id="416771" name="AutoShape 3"/>
          <p:cNvSpPr>
            <a:spLocks noChangeArrowheads="1"/>
          </p:cNvSpPr>
          <p:nvPr/>
        </p:nvSpPr>
        <p:spPr bwMode="auto">
          <a:xfrm>
            <a:off x="2965450" y="1143000"/>
            <a:ext cx="304800" cy="381000"/>
          </a:xfrm>
          <a:prstGeom prst="wedgeRoundRectCallout">
            <a:avLst>
              <a:gd name="adj1" fmla="val 111458"/>
              <a:gd name="adj2" fmla="val 48750"/>
              <a:gd name="adj3" fmla="val 16667"/>
            </a:avLst>
          </a:prstGeom>
          <a:gradFill rotWithShape="0">
            <a:gsLst>
              <a:gs pos="0">
                <a:srgbClr val="FF99CC"/>
              </a:gs>
              <a:gs pos="50000">
                <a:srgbClr val="FFFFFF"/>
              </a:gs>
              <a:gs pos="100000">
                <a:srgbClr val="FF99CC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zh-CN" altLang="zh-CN" sz="2800">
              <a:solidFill>
                <a:srgbClr val="0000FF"/>
              </a:solidFill>
            </a:endParaRPr>
          </a:p>
        </p:txBody>
      </p:sp>
      <p:sp>
        <p:nvSpPr>
          <p:cNvPr id="416772" name="AutoShape 4"/>
          <p:cNvSpPr>
            <a:spLocks noChangeArrowheads="1"/>
          </p:cNvSpPr>
          <p:nvPr/>
        </p:nvSpPr>
        <p:spPr bwMode="auto">
          <a:xfrm>
            <a:off x="2355850" y="1143000"/>
            <a:ext cx="304800" cy="381000"/>
          </a:xfrm>
          <a:prstGeom prst="wedgeRoundRectCallout">
            <a:avLst>
              <a:gd name="adj1" fmla="val -201042"/>
              <a:gd name="adj2" fmla="val 62083"/>
              <a:gd name="adj3" fmla="val 16667"/>
            </a:avLst>
          </a:prstGeom>
          <a:gradFill rotWithShape="0">
            <a:gsLst>
              <a:gs pos="0">
                <a:srgbClr val="FF99CC"/>
              </a:gs>
              <a:gs pos="50000">
                <a:srgbClr val="FFFFFF"/>
              </a:gs>
              <a:gs pos="100000">
                <a:srgbClr val="FF99CC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zh-CN" altLang="zh-CN" sz="2800">
              <a:solidFill>
                <a:srgbClr val="0000FF"/>
              </a:solidFill>
            </a:endParaRPr>
          </a:p>
        </p:txBody>
      </p:sp>
      <p:graphicFrame>
        <p:nvGraphicFramePr>
          <p:cNvPr id="447488" name="Object 0"/>
          <p:cNvGraphicFramePr>
            <a:graphicFrameLocks noChangeAspect="1"/>
          </p:cNvGraphicFramePr>
          <p:nvPr/>
        </p:nvGraphicFramePr>
        <p:xfrm>
          <a:off x="990600" y="1439863"/>
          <a:ext cx="182245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文档" r:id="rId3" imgW="1678320" imgH="594360" progId="Word.Document.8">
                  <p:embed/>
                </p:oleObj>
              </mc:Choice>
              <mc:Fallback>
                <p:oleObj name="文档" r:id="rId3" imgW="1678320" imgH="594360" progId="Word.Documen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39863"/>
                        <a:ext cx="1822450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7489" name="Object 1"/>
          <p:cNvGraphicFramePr>
            <a:graphicFrameLocks noChangeAspect="1"/>
          </p:cNvGraphicFramePr>
          <p:nvPr/>
        </p:nvGraphicFramePr>
        <p:xfrm>
          <a:off x="2889250" y="1430338"/>
          <a:ext cx="175895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文档" r:id="rId5" imgW="1678320" imgH="594360" progId="Word.Document.8">
                  <p:embed/>
                </p:oleObj>
              </mc:Choice>
              <mc:Fallback>
                <p:oleObj name="文档" r:id="rId5" imgW="1678320" imgH="594360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0" y="1430338"/>
                        <a:ext cx="1758950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7490" name="Object 2"/>
          <p:cNvGraphicFramePr>
            <a:graphicFrameLocks noChangeAspect="1"/>
          </p:cNvGraphicFramePr>
          <p:nvPr/>
        </p:nvGraphicFramePr>
        <p:xfrm>
          <a:off x="4718050" y="1403350"/>
          <a:ext cx="18351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文档" r:id="rId7" imgW="1678320" imgH="594360" progId="Word.Document.8">
                  <p:embed/>
                </p:oleObj>
              </mc:Choice>
              <mc:Fallback>
                <p:oleObj name="文档" r:id="rId7" imgW="1678320" imgH="5943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050" y="1403350"/>
                        <a:ext cx="18351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776" name="Text Box 8"/>
          <p:cNvSpPr txBox="1">
            <a:spLocks noChangeArrowheads="1"/>
          </p:cNvSpPr>
          <p:nvPr/>
        </p:nvSpPr>
        <p:spPr bwMode="auto">
          <a:xfrm>
            <a:off x="685800" y="2133600"/>
            <a:ext cx="7467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</a:t>
            </a:r>
            <a:r>
              <a:rPr lang="zh-CN" altLang="en-US" sz="2800"/>
              <a:t>今后</a:t>
            </a:r>
            <a:r>
              <a:rPr lang="en-US" altLang="zh-CN" sz="2800"/>
              <a:t>,</a:t>
            </a:r>
            <a:r>
              <a:rPr lang="zh-CN" altLang="en-US" sz="2800"/>
              <a:t>由截距式方程作平面的图形特别方便</a:t>
            </a:r>
            <a:r>
              <a:rPr lang="en-US" altLang="zh-CN" sz="2800"/>
              <a:t>!</a:t>
            </a:r>
          </a:p>
        </p:txBody>
      </p:sp>
      <p:sp>
        <p:nvSpPr>
          <p:cNvPr id="416777" name="Text Box 9"/>
          <p:cNvSpPr txBox="1">
            <a:spLocks noChangeArrowheads="1"/>
          </p:cNvSpPr>
          <p:nvPr/>
        </p:nvSpPr>
        <p:spPr bwMode="auto">
          <a:xfrm>
            <a:off x="990600" y="4038600"/>
            <a:ext cx="7162800" cy="1117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0093"/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/>
              <a:t>        </a:t>
            </a:r>
            <a:r>
              <a:rPr lang="zh-CN" altLang="en-US" sz="2800"/>
              <a:t>当平面不与任何坐标面平行</a:t>
            </a:r>
            <a:r>
              <a:rPr lang="en-US" altLang="zh-CN" sz="2800"/>
              <a:t>,</a:t>
            </a:r>
            <a:r>
              <a:rPr lang="zh-CN" altLang="en-US" sz="2800"/>
              <a:t>且不过原点时</a:t>
            </a:r>
            <a:r>
              <a:rPr lang="en-US" altLang="zh-CN" sz="2800"/>
              <a:t>,</a:t>
            </a:r>
            <a:r>
              <a:rPr lang="zh-CN" altLang="en-US" sz="2800"/>
              <a:t>才有截距式方程</a:t>
            </a:r>
            <a:r>
              <a:rPr lang="en-US" altLang="zh-CN" sz="2400"/>
              <a:t>.</a:t>
            </a:r>
          </a:p>
        </p:txBody>
      </p:sp>
      <p:sp>
        <p:nvSpPr>
          <p:cNvPr id="416778" name="Text Box 10"/>
          <p:cNvSpPr txBox="1">
            <a:spLocks noChangeArrowheads="1"/>
          </p:cNvSpPr>
          <p:nvPr/>
        </p:nvSpPr>
        <p:spPr bwMode="auto">
          <a:xfrm>
            <a:off x="1371600" y="3357563"/>
            <a:ext cx="1676400" cy="6048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/>
              <a:t>并作图</a:t>
            </a:r>
            <a:r>
              <a:rPr lang="en-US" altLang="zh-CN" sz="2800"/>
              <a:t>.</a:t>
            </a:r>
          </a:p>
        </p:txBody>
      </p:sp>
      <p:graphicFrame>
        <p:nvGraphicFramePr>
          <p:cNvPr id="447491" name="Object 3"/>
          <p:cNvGraphicFramePr>
            <a:graphicFrameLocks noChangeAspect="1"/>
          </p:cNvGraphicFramePr>
          <p:nvPr/>
        </p:nvGraphicFramePr>
        <p:xfrm>
          <a:off x="1447800" y="2900363"/>
          <a:ext cx="3516313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9" imgW="3403440" imgH="431640" progId="Equation.3">
                  <p:embed/>
                </p:oleObj>
              </mc:Choice>
              <mc:Fallback>
                <p:oleObj name="Equation" r:id="rId9" imgW="340344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900363"/>
                        <a:ext cx="3516313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780" name="WordArt 12"/>
          <p:cNvSpPr>
            <a:spLocks noChangeArrowheads="1" noChangeShapeType="1" noTextEdit="1"/>
          </p:cNvSpPr>
          <p:nvPr/>
        </p:nvSpPr>
        <p:spPr bwMode="auto">
          <a:xfrm>
            <a:off x="990600" y="2747963"/>
            <a:ext cx="228600" cy="7000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隶书"/>
                <a:ea typeface="隶书"/>
              </a:rPr>
              <a:t>?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隶书"/>
              <a:ea typeface="隶书"/>
            </a:endParaRPr>
          </a:p>
        </p:txBody>
      </p:sp>
      <p:sp>
        <p:nvSpPr>
          <p:cNvPr id="416781" name="Rectangle 13"/>
          <p:cNvSpPr>
            <a:spLocks noChangeArrowheads="1"/>
          </p:cNvSpPr>
          <p:nvPr/>
        </p:nvSpPr>
        <p:spPr bwMode="auto">
          <a:xfrm>
            <a:off x="4911725" y="2824163"/>
            <a:ext cx="2773363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zh-CN" altLang="zh-CN" sz="2800"/>
              <a:t>化为</a:t>
            </a:r>
            <a:r>
              <a:rPr lang="zh-CN" altLang="en-US" sz="2800"/>
              <a:t>截距式方程</a:t>
            </a:r>
            <a:r>
              <a:rPr lang="en-US" altLang="zh-CN" sz="2800"/>
              <a:t>,</a:t>
            </a:r>
          </a:p>
        </p:txBody>
      </p:sp>
      <p:grpSp>
        <p:nvGrpSpPr>
          <p:cNvPr id="7184" name="Group 14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7186" name="Group 15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7188" name="Line 16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7189" name="Picture 17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187" name="Rectangle 18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graphicFrame>
        <p:nvGraphicFramePr>
          <p:cNvPr id="7174" name="Object 4"/>
          <p:cNvGraphicFramePr>
            <a:graphicFrameLocks noChangeAspect="1"/>
          </p:cNvGraphicFramePr>
          <p:nvPr/>
        </p:nvGraphicFramePr>
        <p:xfrm>
          <a:off x="2362200" y="533400"/>
          <a:ext cx="2019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公式" r:id="rId12" imgW="2019240" imgH="888840" progId="Equation.3">
                  <p:embed/>
                </p:oleObj>
              </mc:Choice>
              <mc:Fallback>
                <p:oleObj name="公式" r:id="rId12" imgW="201924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33400"/>
                        <a:ext cx="20193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5" name="Text Box 20"/>
          <p:cNvSpPr txBox="1">
            <a:spLocks noChangeArrowheads="1"/>
          </p:cNvSpPr>
          <p:nvPr/>
        </p:nvSpPr>
        <p:spPr bwMode="auto">
          <a:xfrm>
            <a:off x="4876800" y="70008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  <a:ea typeface="黑体" pitchFamily="49" charset="-122"/>
              </a:rPr>
              <a:t>平面的截距式方程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6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7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6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7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6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6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6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6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6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6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4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16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500"/>
                                        <p:tgtEl>
                                          <p:spTgt spid="416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0" grpId="0" animBg="1" autoUpdateAnimBg="0"/>
      <p:bldP spid="416771" grpId="0" animBg="1" autoUpdateAnimBg="0"/>
      <p:bldP spid="416772" grpId="0" animBg="1" autoUpdateAnimBg="0"/>
      <p:bldP spid="416776" grpId="0" autoUpdateAnimBg="0"/>
      <p:bldP spid="416777" grpId="0" animBg="1" autoUpdateAnimBg="0"/>
      <p:bldP spid="416778" grpId="0" autoUpdateAnimBg="0"/>
      <p:bldP spid="416780" grpId="0" animBg="1"/>
      <p:bldP spid="41678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BC3D0-F77E-470F-BCBA-55FA0BE54045}" type="slidenum">
              <a:rPr lang="en-US" altLang="zh-CN"/>
              <a:pPr>
                <a:defRPr/>
              </a:pPr>
              <a:t>12</a:t>
            </a:fld>
            <a:endParaRPr lang="en-US" altLang="zh-CN"/>
          </a:p>
        </p:txBody>
      </p:sp>
      <p:sp>
        <p:nvSpPr>
          <p:cNvPr id="421934" name="AutoShape 46"/>
          <p:cNvSpPr>
            <a:spLocks noChangeArrowheads="1"/>
          </p:cNvSpPr>
          <p:nvPr/>
        </p:nvSpPr>
        <p:spPr bwMode="auto">
          <a:xfrm rot="1011570">
            <a:off x="5969000" y="2973388"/>
            <a:ext cx="2260600" cy="803275"/>
          </a:xfrm>
          <a:prstGeom prst="parallelogram">
            <a:avLst>
              <a:gd name="adj" fmla="val 71177"/>
            </a:avLst>
          </a:prstGeom>
          <a:gradFill rotWithShape="0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8" name="Text Box 2"/>
          <p:cNvSpPr txBox="1">
            <a:spLocks noChangeArrowheads="1"/>
          </p:cNvSpPr>
          <p:nvPr/>
        </p:nvSpPr>
        <p:spPr bwMode="auto">
          <a:xfrm>
            <a:off x="1828800" y="609600"/>
            <a:ext cx="6400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设平面过点                    及</a:t>
            </a:r>
            <a:r>
              <a:rPr lang="en-US" altLang="zh-CN" sz="2800" i="1"/>
              <a:t>x</a:t>
            </a:r>
            <a:r>
              <a:rPr lang="zh-CN" altLang="en-US" sz="2800"/>
              <a:t>轴</a:t>
            </a:r>
            <a:r>
              <a:rPr lang="en-US" altLang="zh-CN" sz="2800"/>
              <a:t>,</a:t>
            </a:r>
            <a:r>
              <a:rPr lang="zh-CN" altLang="en-US" sz="2800"/>
              <a:t>求其方程</a:t>
            </a:r>
            <a:r>
              <a:rPr lang="en-US" altLang="zh-CN" sz="2800"/>
              <a:t>.</a:t>
            </a:r>
          </a:p>
        </p:txBody>
      </p:sp>
      <p:sp>
        <p:nvSpPr>
          <p:cNvPr id="421891" name="Text Box 3"/>
          <p:cNvSpPr txBox="1">
            <a:spLocks noChangeArrowheads="1"/>
          </p:cNvSpPr>
          <p:nvPr/>
        </p:nvSpPr>
        <p:spPr bwMode="auto">
          <a:xfrm>
            <a:off x="2438400" y="1385888"/>
            <a:ext cx="4953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用平面的点法式方程</a:t>
            </a:r>
            <a:r>
              <a:rPr lang="en-US" altLang="zh-CN" sz="2800"/>
              <a:t>.</a:t>
            </a:r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838200" y="4648200"/>
            <a:ext cx="4572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</a:t>
            </a:r>
            <a:r>
              <a:rPr lang="zh-CN" altLang="en-US" sz="2800"/>
              <a:t>由点法式方程得平面方程</a:t>
            </a:r>
            <a:r>
              <a:rPr lang="en-US" altLang="zh-CN" sz="2800"/>
              <a:t>: </a:t>
            </a:r>
          </a:p>
        </p:txBody>
      </p:sp>
      <p:sp>
        <p:nvSpPr>
          <p:cNvPr id="421893" name="Text Box 5"/>
          <p:cNvSpPr txBox="1">
            <a:spLocks noChangeArrowheads="1"/>
          </p:cNvSpPr>
          <p:nvPr/>
        </p:nvSpPr>
        <p:spPr bwMode="auto">
          <a:xfrm>
            <a:off x="1295400" y="1981200"/>
            <a:ext cx="1828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</a:t>
            </a:r>
            <a:r>
              <a:rPr lang="zh-CN" altLang="en-US" sz="2800"/>
              <a:t>求法向量</a:t>
            </a:r>
          </a:p>
        </p:txBody>
      </p:sp>
      <p:sp>
        <p:nvSpPr>
          <p:cNvPr id="8212" name="WordArt 6"/>
          <p:cNvSpPr>
            <a:spLocks noChangeArrowheads="1" noChangeShapeType="1" noTextEdit="1"/>
          </p:cNvSpPr>
          <p:nvPr/>
        </p:nvSpPr>
        <p:spPr bwMode="auto">
          <a:xfrm>
            <a:off x="914400" y="685800"/>
            <a:ext cx="838200" cy="533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zh-CN" alt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华文行楷"/>
                <a:ea typeface="华文行楷"/>
              </a:rPr>
              <a:t>练习</a:t>
            </a:r>
          </a:p>
        </p:txBody>
      </p:sp>
      <p:sp>
        <p:nvSpPr>
          <p:cNvPr id="421895" name="Text Box 7"/>
          <p:cNvSpPr txBox="1">
            <a:spLocks noChangeArrowheads="1"/>
          </p:cNvSpPr>
          <p:nvPr/>
        </p:nvSpPr>
        <p:spPr bwMode="auto">
          <a:xfrm>
            <a:off x="914400" y="1385888"/>
            <a:ext cx="914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解</a:t>
            </a:r>
          </a:p>
        </p:txBody>
      </p:sp>
      <p:sp>
        <p:nvSpPr>
          <p:cNvPr id="421896" name="Text Box 8"/>
          <p:cNvSpPr txBox="1">
            <a:spLocks noChangeArrowheads="1"/>
          </p:cNvSpPr>
          <p:nvPr/>
        </p:nvSpPr>
        <p:spPr bwMode="auto">
          <a:xfrm>
            <a:off x="1447800" y="1371600"/>
            <a:ext cx="1371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</a:rPr>
              <a:t>法一</a:t>
            </a:r>
          </a:p>
        </p:txBody>
      </p:sp>
      <p:graphicFrame>
        <p:nvGraphicFramePr>
          <p:cNvPr id="421910" name="Object 22"/>
          <p:cNvGraphicFramePr>
            <a:graphicFrameLocks noChangeAspect="1"/>
          </p:cNvGraphicFramePr>
          <p:nvPr/>
        </p:nvGraphicFramePr>
        <p:xfrm>
          <a:off x="2078038" y="2662238"/>
          <a:ext cx="3636962" cy="190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公式" r:id="rId3" imgW="1498320" imgH="787320" progId="Equation.3">
                  <p:embed/>
                </p:oleObj>
              </mc:Choice>
              <mc:Fallback>
                <p:oleObj name="公式" r:id="rId3" imgW="1498320" imgH="78732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662238"/>
                        <a:ext cx="3636962" cy="190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1911" name="Object 23"/>
          <p:cNvGraphicFramePr>
            <a:graphicFrameLocks noChangeAspect="1"/>
          </p:cNvGraphicFramePr>
          <p:nvPr/>
        </p:nvGraphicFramePr>
        <p:xfrm>
          <a:off x="5181600" y="4691063"/>
          <a:ext cx="32766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公式" r:id="rId5" imgW="1346040" imgH="203040" progId="Equation.3">
                  <p:embed/>
                </p:oleObj>
              </mc:Choice>
              <mc:Fallback>
                <p:oleObj name="公式" r:id="rId5" imgW="1346040" imgH="2030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691063"/>
                        <a:ext cx="3276600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912" name="Text Box 24"/>
          <p:cNvSpPr txBox="1">
            <a:spLocks noChangeArrowheads="1"/>
          </p:cNvSpPr>
          <p:nvPr/>
        </p:nvSpPr>
        <p:spPr bwMode="auto">
          <a:xfrm>
            <a:off x="990600" y="5257800"/>
            <a:ext cx="762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即</a:t>
            </a:r>
          </a:p>
        </p:txBody>
      </p:sp>
      <p:graphicFrame>
        <p:nvGraphicFramePr>
          <p:cNvPr id="8196" name="Object 28"/>
          <p:cNvGraphicFramePr>
            <a:graphicFrameLocks noChangeAspect="1"/>
          </p:cNvGraphicFramePr>
          <p:nvPr/>
        </p:nvGraphicFramePr>
        <p:xfrm>
          <a:off x="3657600" y="633413"/>
          <a:ext cx="186690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公式" r:id="rId7" imgW="838080" imgH="228600" progId="Equation.3">
                  <p:embed/>
                </p:oleObj>
              </mc:Choice>
              <mc:Fallback>
                <p:oleObj name="公式" r:id="rId7" imgW="83808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633413"/>
                        <a:ext cx="1866900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1917" name="Object 29"/>
          <p:cNvGraphicFramePr>
            <a:graphicFrameLocks noChangeAspect="1"/>
          </p:cNvGraphicFramePr>
          <p:nvPr/>
        </p:nvGraphicFramePr>
        <p:xfrm>
          <a:off x="2641600" y="5397500"/>
          <a:ext cx="147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1" name="Equation" r:id="rId9" imgW="1473120" imgH="393480" progId="Equation.3">
                  <p:embed/>
                </p:oleObj>
              </mc:Choice>
              <mc:Fallback>
                <p:oleObj name="Equation" r:id="rId9" imgW="147312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5397500"/>
                        <a:ext cx="1473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16" name="Group 30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8227" name="Group 31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8229" name="Line 32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8230" name="Picture 33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228" name="Rectangle 34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3076575" y="2051050"/>
            <a:ext cx="1724025" cy="457200"/>
            <a:chOff x="1938" y="1292"/>
            <a:chExt cx="1086" cy="288"/>
          </a:xfrm>
        </p:grpSpPr>
        <p:graphicFrame>
          <p:nvGraphicFramePr>
            <p:cNvPr id="8205" name="Object 36"/>
            <p:cNvGraphicFramePr>
              <a:graphicFrameLocks noChangeAspect="1"/>
            </p:cNvGraphicFramePr>
            <p:nvPr/>
          </p:nvGraphicFramePr>
          <p:xfrm>
            <a:off x="1938" y="1292"/>
            <a:ext cx="1086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2" name="Equation" r:id="rId12" imgW="1765080" imgH="469800" progId="Equation.3">
                    <p:embed/>
                  </p:oleObj>
                </mc:Choice>
                <mc:Fallback>
                  <p:oleObj name="Equation" r:id="rId12" imgW="1765080" imgH="46980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8" y="1292"/>
                          <a:ext cx="1086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26" name="Line 37"/>
            <p:cNvSpPr>
              <a:spLocks noChangeShapeType="1"/>
            </p:cNvSpPr>
            <p:nvPr/>
          </p:nvSpPr>
          <p:spPr bwMode="auto">
            <a:xfrm>
              <a:off x="2592" y="12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6248400" y="1651000"/>
            <a:ext cx="2514600" cy="2311400"/>
            <a:chOff x="3360" y="2720"/>
            <a:chExt cx="1584" cy="1456"/>
          </a:xfrm>
        </p:grpSpPr>
        <p:sp>
          <p:nvSpPr>
            <p:cNvPr id="8223" name="Line 39"/>
            <p:cNvSpPr>
              <a:spLocks noChangeShapeType="1"/>
            </p:cNvSpPr>
            <p:nvPr/>
          </p:nvSpPr>
          <p:spPr bwMode="auto">
            <a:xfrm>
              <a:off x="3840" y="3568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4" name="Line 40"/>
            <p:cNvSpPr>
              <a:spLocks noChangeShapeType="1"/>
            </p:cNvSpPr>
            <p:nvPr/>
          </p:nvSpPr>
          <p:spPr bwMode="auto">
            <a:xfrm flipH="1">
              <a:off x="3360" y="3568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5" name="Line 41"/>
            <p:cNvSpPr>
              <a:spLocks noChangeShapeType="1"/>
            </p:cNvSpPr>
            <p:nvPr/>
          </p:nvSpPr>
          <p:spPr bwMode="auto">
            <a:xfrm flipV="1">
              <a:off x="3840" y="2752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8201" name="Object 42"/>
            <p:cNvGraphicFramePr>
              <a:graphicFrameLocks noChangeAspect="1"/>
            </p:cNvGraphicFramePr>
            <p:nvPr/>
          </p:nvGraphicFramePr>
          <p:xfrm>
            <a:off x="3408" y="4000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3" name="Equation" r:id="rId14" imgW="139680" imgH="139680" progId="Equation.3">
                    <p:embed/>
                  </p:oleObj>
                </mc:Choice>
                <mc:Fallback>
                  <p:oleObj name="Equation" r:id="rId14" imgW="139680" imgH="139680" progId="Equation.3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4000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2" name="Object 43"/>
            <p:cNvGraphicFramePr>
              <a:graphicFrameLocks noChangeAspect="1"/>
            </p:cNvGraphicFramePr>
            <p:nvPr/>
          </p:nvGraphicFramePr>
          <p:xfrm>
            <a:off x="4771" y="3616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4" name="Equation" r:id="rId16" imgW="139680" imgH="164880" progId="Equation.3">
                    <p:embed/>
                  </p:oleObj>
                </mc:Choice>
                <mc:Fallback>
                  <p:oleObj name="Equation" r:id="rId16" imgW="139680" imgH="164880" progId="Equation.3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71" y="3616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3" name="Object 44"/>
            <p:cNvGraphicFramePr>
              <a:graphicFrameLocks noChangeAspect="1"/>
            </p:cNvGraphicFramePr>
            <p:nvPr/>
          </p:nvGraphicFramePr>
          <p:xfrm>
            <a:off x="3666" y="2720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5" name="Equation" r:id="rId18" imgW="114120" imgH="139680" progId="Equation.3">
                    <p:embed/>
                  </p:oleObj>
                </mc:Choice>
                <mc:Fallback>
                  <p:oleObj name="Equation" r:id="rId18" imgW="114120" imgH="139680" progId="Equation.3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6" y="2720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4" name="Object 45"/>
            <p:cNvGraphicFramePr>
              <a:graphicFrameLocks noChangeAspect="1"/>
            </p:cNvGraphicFramePr>
            <p:nvPr/>
          </p:nvGraphicFramePr>
          <p:xfrm>
            <a:off x="3848" y="3360"/>
            <a:ext cx="184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6" name="Equation" r:id="rId20" imgW="164880" imgH="177480" progId="Equation.3">
                    <p:embed/>
                  </p:oleObj>
                </mc:Choice>
                <mc:Fallback>
                  <p:oleObj name="Equation" r:id="rId20" imgW="164880" imgH="177480" progId="Equation.3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8" y="3360"/>
                          <a:ext cx="184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7391400" y="2057400"/>
            <a:ext cx="609600" cy="1181100"/>
            <a:chOff x="4080" y="3144"/>
            <a:chExt cx="384" cy="744"/>
          </a:xfrm>
        </p:grpSpPr>
        <p:sp>
          <p:nvSpPr>
            <p:cNvPr id="8222" name="Line 48"/>
            <p:cNvSpPr>
              <a:spLocks noChangeShapeType="1"/>
            </p:cNvSpPr>
            <p:nvPr/>
          </p:nvSpPr>
          <p:spPr bwMode="auto">
            <a:xfrm flipV="1">
              <a:off x="4080" y="3312"/>
              <a:ext cx="192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8200" name="Object 54"/>
            <p:cNvGraphicFramePr>
              <a:graphicFrameLocks noChangeAspect="1"/>
            </p:cNvGraphicFramePr>
            <p:nvPr/>
          </p:nvGraphicFramePr>
          <p:xfrm>
            <a:off x="4293" y="3144"/>
            <a:ext cx="171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7" name="公式" r:id="rId22" imgW="126720" imgH="228600" progId="Equation.3">
                    <p:embed/>
                  </p:oleObj>
                </mc:Choice>
                <mc:Fallback>
                  <p:oleObj name="公式" r:id="rId22" imgW="126720" imgH="228600" progId="Equation.3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93" y="3144"/>
                          <a:ext cx="171" cy="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7315200" y="3395663"/>
            <a:ext cx="533400" cy="414337"/>
            <a:chOff x="3792" y="3792"/>
            <a:chExt cx="336" cy="261"/>
          </a:xfrm>
        </p:grpSpPr>
        <p:graphicFrame>
          <p:nvGraphicFramePr>
            <p:cNvPr id="8198" name="Object 50"/>
            <p:cNvGraphicFramePr>
              <a:graphicFrameLocks noChangeAspect="1"/>
            </p:cNvGraphicFramePr>
            <p:nvPr/>
          </p:nvGraphicFramePr>
          <p:xfrm>
            <a:off x="3792" y="3840"/>
            <a:ext cx="84" cy="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8" name="公式" r:id="rId24" imgW="114120" imgH="114120" progId="Equation.3">
                    <p:embed/>
                  </p:oleObj>
                </mc:Choice>
                <mc:Fallback>
                  <p:oleObj name="公式" r:id="rId24" imgW="114120" imgH="114120" progId="Equation.3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3840"/>
                          <a:ext cx="84" cy="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9" name="Object 51"/>
            <p:cNvGraphicFramePr>
              <a:graphicFrameLocks noChangeAspect="1"/>
            </p:cNvGraphicFramePr>
            <p:nvPr/>
          </p:nvGraphicFramePr>
          <p:xfrm>
            <a:off x="3840" y="3792"/>
            <a:ext cx="288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9" name="公式" r:id="rId26" imgW="253800" imgH="228600" progId="Equation.3">
                    <p:embed/>
                  </p:oleObj>
                </mc:Choice>
                <mc:Fallback>
                  <p:oleObj name="公式" r:id="rId26" imgW="253800" imgH="228600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3792"/>
                          <a:ext cx="288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1945" name="Line 57"/>
          <p:cNvSpPr>
            <a:spLocks noChangeShapeType="1"/>
          </p:cNvSpPr>
          <p:nvPr/>
        </p:nvSpPr>
        <p:spPr bwMode="auto">
          <a:xfrm>
            <a:off x="7010400" y="2971800"/>
            <a:ext cx="3048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2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2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2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934" grpId="0" animBg="1"/>
      <p:bldP spid="421891" grpId="0" autoUpdateAnimBg="0"/>
      <p:bldP spid="421892" grpId="0" autoUpdateAnimBg="0"/>
      <p:bldP spid="421893" grpId="0" autoUpdateAnimBg="0"/>
      <p:bldP spid="421895" grpId="0" autoUpdateAnimBg="0"/>
      <p:bldP spid="421896" grpId="0" autoUpdateAnimBg="0"/>
      <p:bldP spid="421912" grpId="0" autoUpdateAnimBg="0"/>
      <p:bldP spid="4219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2CF5B-0F82-494A-91CE-46FBCEFC1724}" type="slidenum">
              <a:rPr lang="en-US" altLang="zh-CN"/>
              <a:pPr>
                <a:defRPr/>
              </a:pPr>
              <a:t>13</a:t>
            </a:fld>
            <a:endParaRPr lang="en-US" altLang="zh-CN"/>
          </a:p>
        </p:txBody>
      </p:sp>
      <p:sp>
        <p:nvSpPr>
          <p:cNvPr id="422914" name="Rectangle 2"/>
          <p:cNvSpPr>
            <a:spLocks noChangeArrowheads="1"/>
          </p:cNvSpPr>
          <p:nvPr/>
        </p:nvSpPr>
        <p:spPr bwMode="auto">
          <a:xfrm>
            <a:off x="1143000" y="3429000"/>
            <a:ext cx="182880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2915" name="Rectangle 3"/>
          <p:cNvSpPr>
            <a:spLocks noChangeArrowheads="1"/>
          </p:cNvSpPr>
          <p:nvPr/>
        </p:nvSpPr>
        <p:spPr bwMode="auto">
          <a:xfrm>
            <a:off x="3429000" y="533400"/>
            <a:ext cx="2209800" cy="4572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99FF"/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2916" name="Rectangle 4"/>
          <p:cNvSpPr>
            <a:spLocks noChangeArrowheads="1"/>
          </p:cNvSpPr>
          <p:nvPr/>
        </p:nvSpPr>
        <p:spPr bwMode="auto">
          <a:xfrm>
            <a:off x="5943600" y="533400"/>
            <a:ext cx="685800" cy="4572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99FF"/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2917" name="Rectangle 5"/>
          <p:cNvSpPr>
            <a:spLocks noChangeArrowheads="1"/>
          </p:cNvSpPr>
          <p:nvPr/>
        </p:nvSpPr>
        <p:spPr bwMode="auto">
          <a:xfrm>
            <a:off x="2362200" y="533400"/>
            <a:ext cx="1066800" cy="4572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99FF"/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2918" name="Rectangle 6"/>
          <p:cNvSpPr>
            <a:spLocks noChangeArrowheads="1"/>
          </p:cNvSpPr>
          <p:nvPr/>
        </p:nvSpPr>
        <p:spPr bwMode="auto">
          <a:xfrm>
            <a:off x="3657600" y="2819400"/>
            <a:ext cx="190500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2919" name="Rectangle 7"/>
          <p:cNvSpPr>
            <a:spLocks noChangeArrowheads="1"/>
          </p:cNvSpPr>
          <p:nvPr/>
        </p:nvSpPr>
        <p:spPr bwMode="auto">
          <a:xfrm>
            <a:off x="1905000" y="1081088"/>
            <a:ext cx="2590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用待定常数法</a:t>
            </a:r>
            <a:r>
              <a:rPr lang="en-US" altLang="zh-CN" sz="2800"/>
              <a:t>. </a:t>
            </a:r>
          </a:p>
        </p:txBody>
      </p:sp>
      <p:sp>
        <p:nvSpPr>
          <p:cNvPr id="9234" name="Text Box 8"/>
          <p:cNvSpPr txBox="1">
            <a:spLocks noChangeArrowheads="1"/>
          </p:cNvSpPr>
          <p:nvPr/>
        </p:nvSpPr>
        <p:spPr bwMode="auto">
          <a:xfrm>
            <a:off x="1524000" y="547688"/>
            <a:ext cx="6858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  </a:t>
            </a:r>
            <a:r>
              <a:rPr lang="zh-CN" altLang="en-US" sz="2800"/>
              <a:t>设平面过点</a:t>
            </a:r>
            <a:r>
              <a:rPr lang="zh-CN" altLang="en-US" sz="2800" i="1"/>
              <a:t>                     </a:t>
            </a:r>
            <a:r>
              <a:rPr lang="zh-CN" altLang="en-US" sz="2800"/>
              <a:t>及</a:t>
            </a:r>
            <a:r>
              <a:rPr lang="en-US" altLang="zh-CN" sz="2800" i="1"/>
              <a:t>x</a:t>
            </a:r>
            <a:r>
              <a:rPr lang="zh-CN" altLang="en-US" sz="2800"/>
              <a:t>轴</a:t>
            </a:r>
            <a:r>
              <a:rPr lang="en-US" altLang="zh-CN" sz="2800"/>
              <a:t>, </a:t>
            </a:r>
            <a:r>
              <a:rPr lang="zh-CN" altLang="en-US" sz="2800"/>
              <a:t>求其方程</a:t>
            </a:r>
            <a:r>
              <a:rPr lang="en-US" altLang="zh-CN" sz="2800"/>
              <a:t>.</a:t>
            </a:r>
          </a:p>
        </p:txBody>
      </p:sp>
      <p:sp>
        <p:nvSpPr>
          <p:cNvPr id="422921" name="Text Box 9"/>
          <p:cNvSpPr txBox="1">
            <a:spLocks noChangeArrowheads="1"/>
          </p:cNvSpPr>
          <p:nvPr/>
        </p:nvSpPr>
        <p:spPr bwMode="auto">
          <a:xfrm>
            <a:off x="990600" y="4648200"/>
            <a:ext cx="914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</a:t>
            </a:r>
            <a:r>
              <a:rPr lang="zh-CN" altLang="en-US" sz="2800"/>
              <a:t>即        </a:t>
            </a:r>
          </a:p>
        </p:txBody>
      </p:sp>
      <p:sp>
        <p:nvSpPr>
          <p:cNvPr id="422922" name="Text Box 10"/>
          <p:cNvSpPr txBox="1">
            <a:spLocks noChangeArrowheads="1"/>
          </p:cNvSpPr>
          <p:nvPr/>
        </p:nvSpPr>
        <p:spPr bwMode="auto">
          <a:xfrm>
            <a:off x="1066800" y="1066800"/>
            <a:ext cx="990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</a:rPr>
              <a:t>法二</a:t>
            </a:r>
            <a:endParaRPr lang="zh-CN" altLang="en-US" sz="2800"/>
          </a:p>
        </p:txBody>
      </p:sp>
      <p:graphicFrame>
        <p:nvGraphicFramePr>
          <p:cNvPr id="422923" name="Object 11"/>
          <p:cNvGraphicFramePr>
            <a:graphicFrameLocks noChangeAspect="1"/>
          </p:cNvGraphicFramePr>
          <p:nvPr/>
        </p:nvGraphicFramePr>
        <p:xfrm>
          <a:off x="3276600" y="1625600"/>
          <a:ext cx="34226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公式" r:id="rId3" imgW="1358640" imgH="203040" progId="Equation.3">
                  <p:embed/>
                </p:oleObj>
              </mc:Choice>
              <mc:Fallback>
                <p:oleObj name="公式" r:id="rId3" imgW="135864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625600"/>
                        <a:ext cx="34226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24" name="Text Box 12"/>
          <p:cNvSpPr txBox="1">
            <a:spLocks noChangeArrowheads="1"/>
          </p:cNvSpPr>
          <p:nvPr/>
        </p:nvSpPr>
        <p:spPr bwMode="auto">
          <a:xfrm>
            <a:off x="990600" y="1549400"/>
            <a:ext cx="3352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设平面方程是</a:t>
            </a:r>
          </a:p>
        </p:txBody>
      </p:sp>
      <p:graphicFrame>
        <p:nvGraphicFramePr>
          <p:cNvPr id="422925" name="Object 13"/>
          <p:cNvGraphicFramePr>
            <a:graphicFrameLocks noChangeAspect="1"/>
          </p:cNvGraphicFramePr>
          <p:nvPr/>
        </p:nvGraphicFramePr>
        <p:xfrm>
          <a:off x="3643313" y="2844800"/>
          <a:ext cx="191928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公式" r:id="rId5" imgW="761760" imgH="203040" progId="Equation.3">
                  <p:embed/>
                </p:oleObj>
              </mc:Choice>
              <mc:Fallback>
                <p:oleObj name="公式" r:id="rId5" imgW="76176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2844800"/>
                        <a:ext cx="1919287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26" name="Text Box 14"/>
          <p:cNvSpPr txBox="1">
            <a:spLocks noChangeArrowheads="1"/>
          </p:cNvSpPr>
          <p:nvPr/>
        </p:nvSpPr>
        <p:spPr bwMode="auto">
          <a:xfrm>
            <a:off x="990600" y="2768600"/>
            <a:ext cx="2743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zh-CN" sz="2800"/>
              <a:t>从而</a:t>
            </a:r>
            <a:r>
              <a:rPr lang="zh-CN" altLang="en-US" sz="2800"/>
              <a:t>平面方程是</a:t>
            </a:r>
          </a:p>
        </p:txBody>
      </p:sp>
      <p:graphicFrame>
        <p:nvGraphicFramePr>
          <p:cNvPr id="422927" name="Object 15"/>
          <p:cNvGraphicFramePr>
            <a:graphicFrameLocks noChangeAspect="1"/>
          </p:cNvGraphicFramePr>
          <p:nvPr/>
        </p:nvGraphicFramePr>
        <p:xfrm>
          <a:off x="1143000" y="3429000"/>
          <a:ext cx="18192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公式" r:id="rId7" imgW="723600" imgH="177480" progId="Equation.3">
                  <p:embed/>
                </p:oleObj>
              </mc:Choice>
              <mc:Fallback>
                <p:oleObj name="公式" r:id="rId7" imgW="723600" imgH="177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429000"/>
                        <a:ext cx="1819275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28" name="Text Box 16"/>
          <p:cNvSpPr txBox="1">
            <a:spLocks noChangeArrowheads="1"/>
          </p:cNvSpPr>
          <p:nvPr/>
        </p:nvSpPr>
        <p:spPr bwMode="auto">
          <a:xfrm>
            <a:off x="2895600" y="3367088"/>
            <a:ext cx="762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</a:t>
            </a:r>
            <a:r>
              <a:rPr lang="zh-CN" altLang="en-US" sz="2800"/>
              <a:t>即</a:t>
            </a:r>
          </a:p>
        </p:txBody>
      </p:sp>
      <p:sp>
        <p:nvSpPr>
          <p:cNvPr id="422929" name="Text Box 17"/>
          <p:cNvSpPr txBox="1">
            <a:spLocks noChangeArrowheads="1"/>
          </p:cNvSpPr>
          <p:nvPr/>
        </p:nvSpPr>
        <p:spPr bwMode="auto">
          <a:xfrm>
            <a:off x="1092200" y="3962400"/>
            <a:ext cx="2971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从而平面方程是</a:t>
            </a:r>
          </a:p>
        </p:txBody>
      </p:sp>
      <p:graphicFrame>
        <p:nvGraphicFramePr>
          <p:cNvPr id="422930" name="Object 18"/>
          <p:cNvGraphicFramePr>
            <a:graphicFrameLocks noChangeAspect="1"/>
          </p:cNvGraphicFramePr>
          <p:nvPr/>
        </p:nvGraphicFramePr>
        <p:xfrm>
          <a:off x="3581400" y="3381375"/>
          <a:ext cx="13716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公式" r:id="rId9" imgW="545760" imgH="177480" progId="Equation.3">
                  <p:embed/>
                </p:oleObj>
              </mc:Choice>
              <mc:Fallback>
                <p:oleObj name="公式" r:id="rId9" imgW="545760" imgH="177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381375"/>
                        <a:ext cx="1371600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31" name="Object 19"/>
          <p:cNvGraphicFramePr>
            <a:graphicFrameLocks noChangeAspect="1"/>
          </p:cNvGraphicFramePr>
          <p:nvPr/>
        </p:nvGraphicFramePr>
        <p:xfrm>
          <a:off x="3835400" y="4038600"/>
          <a:ext cx="21082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5" name="公式" r:id="rId11" imgW="863280" imgH="203040" progId="Equation.3">
                  <p:embed/>
                </p:oleObj>
              </mc:Choice>
              <mc:Fallback>
                <p:oleObj name="公式" r:id="rId11" imgW="863280" imgH="203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4038600"/>
                        <a:ext cx="21082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32" name="Object 20"/>
          <p:cNvGraphicFramePr>
            <a:graphicFrameLocks noChangeAspect="1"/>
          </p:cNvGraphicFramePr>
          <p:nvPr/>
        </p:nvGraphicFramePr>
        <p:xfrm>
          <a:off x="2590800" y="4648200"/>
          <a:ext cx="18288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6" name="公式" r:id="rId13" imgW="698400" imgH="203040" progId="Equation.3">
                  <p:embed/>
                </p:oleObj>
              </mc:Choice>
              <mc:Fallback>
                <p:oleObj name="公式" r:id="rId13" imgW="69840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648200"/>
                        <a:ext cx="182880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33" name="Text Box 21"/>
          <p:cNvSpPr txBox="1">
            <a:spLocks noChangeArrowheads="1"/>
          </p:cNvSpPr>
          <p:nvPr/>
        </p:nvSpPr>
        <p:spPr bwMode="auto">
          <a:xfrm>
            <a:off x="5181600" y="2133600"/>
            <a:ext cx="914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/>
              <a:t>得</a:t>
            </a:r>
          </a:p>
        </p:txBody>
      </p:sp>
      <p:grpSp>
        <p:nvGrpSpPr>
          <p:cNvPr id="9242" name="Group 22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9245" name="Group 23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9247" name="Line 24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9248" name="Picture 25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246" name="Rectangle 26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sp>
        <p:nvSpPr>
          <p:cNvPr id="422939" name="Rectangle 27"/>
          <p:cNvSpPr>
            <a:spLocks noChangeArrowheads="1"/>
          </p:cNvSpPr>
          <p:nvPr/>
        </p:nvSpPr>
        <p:spPr bwMode="auto">
          <a:xfrm>
            <a:off x="990600" y="2019300"/>
            <a:ext cx="4876800" cy="647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/>
              <a:t>点</a:t>
            </a:r>
            <a:r>
              <a:rPr lang="en-US" altLang="zh-CN" sz="2800"/>
              <a:t>(0,0,0)</a:t>
            </a:r>
            <a:r>
              <a:rPr lang="zh-CN" altLang="en-US" sz="2800"/>
              <a:t>及</a:t>
            </a:r>
            <a:r>
              <a:rPr lang="en-US" altLang="zh-CN" sz="2800"/>
              <a:t>(1,0,0)</a:t>
            </a:r>
            <a:r>
              <a:rPr lang="zh-CN" altLang="en-US" sz="2800"/>
              <a:t>在平面上</a:t>
            </a:r>
            <a:r>
              <a:rPr lang="en-US" altLang="zh-CN" sz="2800"/>
              <a:t>, </a:t>
            </a:r>
          </a:p>
        </p:txBody>
      </p:sp>
      <p:graphicFrame>
        <p:nvGraphicFramePr>
          <p:cNvPr id="422940" name="Object 28"/>
          <p:cNvGraphicFramePr>
            <a:graphicFrameLocks noChangeAspect="1"/>
          </p:cNvGraphicFramePr>
          <p:nvPr/>
        </p:nvGraphicFramePr>
        <p:xfrm>
          <a:off x="5676900" y="2244725"/>
          <a:ext cx="1562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7" name="Equation" r:id="rId16" imgW="1562040" imgH="393480" progId="Equation.3">
                  <p:embed/>
                </p:oleObj>
              </mc:Choice>
              <mc:Fallback>
                <p:oleObj name="Equation" r:id="rId16" imgW="1562040" imgH="393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2244725"/>
                        <a:ext cx="1562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2941" name="Object 29"/>
          <p:cNvGraphicFramePr>
            <a:graphicFrameLocks noChangeAspect="1"/>
          </p:cNvGraphicFramePr>
          <p:nvPr/>
        </p:nvGraphicFramePr>
        <p:xfrm>
          <a:off x="6273800" y="2257425"/>
          <a:ext cx="584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8" name="Equation" r:id="rId18" imgW="583920" imgH="304560" progId="Equation.3">
                  <p:embed/>
                </p:oleObj>
              </mc:Choice>
              <mc:Fallback>
                <p:oleObj name="Equation" r:id="rId18" imgW="583920" imgH="30456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800" y="2257425"/>
                        <a:ext cx="5842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30"/>
          <p:cNvGraphicFramePr>
            <a:graphicFrameLocks noChangeAspect="1"/>
          </p:cNvGraphicFramePr>
          <p:nvPr/>
        </p:nvGraphicFramePr>
        <p:xfrm>
          <a:off x="3733800" y="536575"/>
          <a:ext cx="1943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9" name="公式" r:id="rId20" imgW="838080" imgH="228600" progId="Equation.3">
                  <p:embed/>
                </p:oleObj>
              </mc:Choice>
              <mc:Fallback>
                <p:oleObj name="公式" r:id="rId20" imgW="83808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36575"/>
                        <a:ext cx="19431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4" name="WordArt 31"/>
          <p:cNvSpPr>
            <a:spLocks noChangeArrowheads="1" noChangeShapeType="1" noTextEdit="1"/>
          </p:cNvSpPr>
          <p:nvPr/>
        </p:nvSpPr>
        <p:spPr bwMode="auto">
          <a:xfrm>
            <a:off x="914400" y="457200"/>
            <a:ext cx="838200" cy="533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zh-CN" alt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华文行楷"/>
                <a:ea typeface="华文行楷"/>
              </a:rPr>
              <a:t>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2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2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2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2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2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2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2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2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2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2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2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2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2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2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22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22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22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2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22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22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22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2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22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4" grpId="0" animBg="1"/>
      <p:bldP spid="422915" grpId="0" animBg="1"/>
      <p:bldP spid="422916" grpId="0" animBg="1"/>
      <p:bldP spid="422917" grpId="0" animBg="1"/>
      <p:bldP spid="422918" grpId="0" animBg="1"/>
      <p:bldP spid="422919" grpId="0" autoUpdateAnimBg="0"/>
      <p:bldP spid="422921" grpId="0" autoUpdateAnimBg="0"/>
      <p:bldP spid="422922" grpId="0" autoUpdateAnimBg="0"/>
      <p:bldP spid="422924" grpId="0" autoUpdateAnimBg="0"/>
      <p:bldP spid="422926" grpId="0" autoUpdateAnimBg="0"/>
      <p:bldP spid="422928" grpId="0" autoUpdateAnimBg="0"/>
      <p:bldP spid="422929" grpId="0" autoUpdateAnimBg="0"/>
      <p:bldP spid="422933" grpId="0" autoUpdateAnimBg="0"/>
      <p:bldP spid="42293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6A35A6-9B6A-4498-A5AE-2DA7DFC04A5F}" type="slidenum">
              <a:rPr lang="en-US" altLang="zh-CN"/>
              <a:pPr>
                <a:defRPr/>
              </a:pPr>
              <a:t>14</a:t>
            </a:fld>
            <a:endParaRPr lang="en-US" altLang="zh-CN"/>
          </a:p>
        </p:txBody>
      </p:sp>
      <p:sp>
        <p:nvSpPr>
          <p:cNvPr id="29699" name="AutoShape 2"/>
          <p:cNvSpPr>
            <a:spLocks noChangeArrowheads="1"/>
          </p:cNvSpPr>
          <p:nvPr/>
        </p:nvSpPr>
        <p:spPr bwMode="auto">
          <a:xfrm>
            <a:off x="685800" y="838200"/>
            <a:ext cx="7772400" cy="4724400"/>
          </a:xfrm>
          <a:prstGeom prst="bevel">
            <a:avLst>
              <a:gd name="adj" fmla="val 2620"/>
            </a:avLst>
          </a:prstGeom>
          <a:solidFill>
            <a:srgbClr val="00660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1447800" y="1157288"/>
            <a:ext cx="5105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   </a:t>
            </a:r>
            <a:r>
              <a:rPr lang="zh-CN" altLang="en-US" sz="2800" i="1" u="sng">
                <a:solidFill>
                  <a:srgbClr val="FF0000"/>
                </a:solidFill>
              </a:rPr>
              <a:t>求平面方程常用两种方法</a:t>
            </a:r>
            <a:r>
              <a:rPr lang="en-US" altLang="zh-CN" sz="2800" i="1" u="sng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419844" name="Text Box 4"/>
          <p:cNvSpPr txBox="1">
            <a:spLocks noChangeArrowheads="1"/>
          </p:cNvSpPr>
          <p:nvPr/>
        </p:nvSpPr>
        <p:spPr bwMode="auto">
          <a:xfrm>
            <a:off x="1066800" y="3987800"/>
            <a:ext cx="7086600" cy="11176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/>
              <a:t>        </a:t>
            </a:r>
            <a:r>
              <a:rPr lang="zh-CN" altLang="en-US" sz="2800">
                <a:solidFill>
                  <a:schemeClr val="bg1"/>
                </a:solidFill>
              </a:rPr>
              <a:t>利用条件定出其中的待定的常数</a:t>
            </a:r>
            <a:r>
              <a:rPr lang="en-US" altLang="zh-CN" sz="2800">
                <a:solidFill>
                  <a:schemeClr val="bg1"/>
                </a:solidFill>
              </a:rPr>
              <a:t>, </a:t>
            </a:r>
            <a:r>
              <a:rPr lang="zh-CN" altLang="en-US" sz="2800">
                <a:solidFill>
                  <a:schemeClr val="bg1"/>
                </a:solidFill>
              </a:rPr>
              <a:t>此方法也称待定常数法</a:t>
            </a:r>
            <a:r>
              <a:rPr lang="en-US" altLang="zh-CN" sz="28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19845" name="Text Box 5"/>
          <p:cNvSpPr txBox="1">
            <a:spLocks noChangeArrowheads="1"/>
          </p:cNvSpPr>
          <p:nvPr/>
        </p:nvSpPr>
        <p:spPr bwMode="auto">
          <a:xfrm>
            <a:off x="1066800" y="2133600"/>
            <a:ext cx="7010400" cy="120332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  <a:spcBef>
                <a:spcPct val="50000"/>
              </a:spcBef>
            </a:pPr>
            <a:r>
              <a:rPr lang="en-US" altLang="zh-CN" sz="2800"/>
              <a:t>        </a:t>
            </a:r>
            <a:r>
              <a:rPr lang="zh-CN" altLang="en-US" sz="2800">
                <a:solidFill>
                  <a:schemeClr val="bg1"/>
                </a:solidFill>
              </a:rPr>
              <a:t>主要是利用条件用向量代数的方法找出平面的一个法向量</a:t>
            </a:r>
            <a:r>
              <a:rPr lang="en-US" altLang="zh-CN" sz="28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19846" name="Rectangle 6"/>
          <p:cNvSpPr>
            <a:spLocks noChangeArrowheads="1"/>
          </p:cNvSpPr>
          <p:nvPr/>
        </p:nvSpPr>
        <p:spPr bwMode="auto">
          <a:xfrm>
            <a:off x="1111250" y="1690688"/>
            <a:ext cx="490855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altLang="zh-CN" sz="2800">
                <a:solidFill>
                  <a:schemeClr val="bg1"/>
                </a:solidFill>
              </a:rPr>
              <a:t>(1)   </a:t>
            </a:r>
            <a:r>
              <a:rPr lang="zh-CN" altLang="en-US" sz="2800">
                <a:solidFill>
                  <a:schemeClr val="bg1"/>
                </a:solidFill>
              </a:rPr>
              <a:t>用平面的点法式方程</a:t>
            </a:r>
            <a:r>
              <a:rPr lang="en-US" altLang="zh-CN" sz="28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19847" name="Rectangle 7"/>
          <p:cNvSpPr>
            <a:spLocks noChangeArrowheads="1"/>
          </p:cNvSpPr>
          <p:nvPr/>
        </p:nvSpPr>
        <p:spPr bwMode="auto">
          <a:xfrm>
            <a:off x="1143000" y="3443288"/>
            <a:ext cx="4114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altLang="zh-CN" sz="2800">
                <a:solidFill>
                  <a:schemeClr val="bg1"/>
                </a:solidFill>
              </a:rPr>
              <a:t>(2)   </a:t>
            </a:r>
            <a:r>
              <a:rPr lang="zh-CN" altLang="en-US" sz="2800">
                <a:solidFill>
                  <a:schemeClr val="bg1"/>
                </a:solidFill>
              </a:rPr>
              <a:t>用平面的一般方程</a:t>
            </a:r>
            <a:r>
              <a:rPr lang="en-US" altLang="zh-CN" sz="2800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29705" name="Group 8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29706" name="Group 9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29708" name="Line 10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9709" name="Picture 11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9707" name="Rectangle 12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4" grpId="0" autoUpdateAnimBg="0"/>
      <p:bldP spid="419845" grpId="0" autoUpdateAnimBg="0"/>
      <p:bldP spid="419846" grpId="0" autoUpdateAnimBg="0"/>
      <p:bldP spid="41984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Rectangle 26"/>
          <p:cNvSpPr>
            <a:spLocks noGrp="1" noChangeArrowheads="1"/>
          </p:cNvSpPr>
          <p:nvPr>
            <p:ph type="title"/>
          </p:nvPr>
        </p:nvSpPr>
        <p:spPr>
          <a:xfrm>
            <a:off x="990600" y="685800"/>
            <a:ext cx="7772400" cy="1143000"/>
          </a:xfrm>
          <a:noFill/>
        </p:spPr>
        <p:txBody>
          <a:bodyPr anchor="t"/>
          <a:lstStyle/>
          <a:p>
            <a:pPr algn="l"/>
            <a:r>
              <a:rPr lang="zh-CN" altLang="en-US" sz="4000" dirty="0"/>
              <a:t>四、两平面的夹角</a:t>
            </a:r>
          </a:p>
        </p:txBody>
      </p:sp>
      <p:sp>
        <p:nvSpPr>
          <p:cNvPr id="41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E2867-BBC9-4B1F-A505-1DCCF3F54031}" type="slidenum">
              <a:rPr lang="en-US" altLang="zh-CN"/>
              <a:pPr>
                <a:defRPr/>
              </a:pPr>
              <a:t>15</a:t>
            </a:fld>
            <a:endParaRPr lang="en-US" altLang="zh-CN"/>
          </a:p>
        </p:txBody>
      </p:sp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838200" y="4267200"/>
            <a:ext cx="2667000" cy="1143000"/>
            <a:chOff x="144" y="3504"/>
            <a:chExt cx="1680" cy="720"/>
          </a:xfrm>
        </p:grpSpPr>
        <p:sp>
          <p:nvSpPr>
            <p:cNvPr id="10281" name="Freeform 52"/>
            <p:cNvSpPr>
              <a:spLocks/>
            </p:cNvSpPr>
            <p:nvPr/>
          </p:nvSpPr>
          <p:spPr bwMode="auto">
            <a:xfrm>
              <a:off x="144" y="3504"/>
              <a:ext cx="1680" cy="720"/>
            </a:xfrm>
            <a:custGeom>
              <a:avLst/>
              <a:gdLst>
                <a:gd name="T0" fmla="*/ 1632 w 1632"/>
                <a:gd name="T1" fmla="*/ 672 h 672"/>
                <a:gd name="T2" fmla="*/ 1440 w 1632"/>
                <a:gd name="T3" fmla="*/ 0 h 672"/>
                <a:gd name="T4" fmla="*/ 0 w 1632"/>
                <a:gd name="T5" fmla="*/ 0 h 672"/>
                <a:gd name="T6" fmla="*/ 192 w 1632"/>
                <a:gd name="T7" fmla="*/ 672 h 672"/>
                <a:gd name="T8" fmla="*/ 1632 w 1632"/>
                <a:gd name="T9" fmla="*/ 672 h 6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32"/>
                <a:gd name="T16" fmla="*/ 0 h 672"/>
                <a:gd name="T17" fmla="*/ 1632 w 1632"/>
                <a:gd name="T18" fmla="*/ 672 h 6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32" h="672">
                  <a:moveTo>
                    <a:pt x="1632" y="672"/>
                  </a:moveTo>
                  <a:lnTo>
                    <a:pt x="1440" y="0"/>
                  </a:lnTo>
                  <a:lnTo>
                    <a:pt x="0" y="0"/>
                  </a:lnTo>
                  <a:lnTo>
                    <a:pt x="192" y="672"/>
                  </a:lnTo>
                  <a:lnTo>
                    <a:pt x="1632" y="672"/>
                  </a:lnTo>
                  <a:close/>
                </a:path>
              </a:pathLst>
            </a:custGeom>
            <a:gradFill rotWithShape="0">
              <a:gsLst>
                <a:gs pos="0">
                  <a:srgbClr val="008000"/>
                </a:gs>
                <a:gs pos="50000">
                  <a:srgbClr val="66FF99"/>
                </a:gs>
                <a:gs pos="100000">
                  <a:srgbClr val="008000"/>
                </a:gs>
              </a:gsLst>
              <a:lin ang="18900000" scaled="1"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251" name="Object 81"/>
            <p:cNvGraphicFramePr>
              <a:graphicFrameLocks noChangeAspect="1"/>
            </p:cNvGraphicFramePr>
            <p:nvPr/>
          </p:nvGraphicFramePr>
          <p:xfrm>
            <a:off x="1410" y="3957"/>
            <a:ext cx="270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2" name="Equation" r:id="rId3" imgW="469800" imgH="419040" progId="Equation.3">
                    <p:embed/>
                  </p:oleObj>
                </mc:Choice>
                <mc:Fallback>
                  <p:oleObj name="Equation" r:id="rId3" imgW="469800" imgH="419040" progId="Equation.3">
                    <p:embed/>
                    <p:pic>
                      <p:nvPicPr>
                        <p:cNvPr id="0" name="Object 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0" y="3957"/>
                          <a:ext cx="270" cy="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1563688" y="2971800"/>
            <a:ext cx="1509712" cy="2438400"/>
            <a:chOff x="601" y="2688"/>
            <a:chExt cx="951" cy="1536"/>
          </a:xfrm>
        </p:grpSpPr>
        <p:sp>
          <p:nvSpPr>
            <p:cNvPr id="10280" name="Freeform 58"/>
            <p:cNvSpPr>
              <a:spLocks/>
            </p:cNvSpPr>
            <p:nvPr/>
          </p:nvSpPr>
          <p:spPr bwMode="auto">
            <a:xfrm>
              <a:off x="601" y="2688"/>
              <a:ext cx="951" cy="1536"/>
            </a:xfrm>
            <a:custGeom>
              <a:avLst/>
              <a:gdLst>
                <a:gd name="T0" fmla="*/ 951 w 951"/>
                <a:gd name="T1" fmla="*/ 704 h 1536"/>
                <a:gd name="T2" fmla="*/ 215 w 951"/>
                <a:gd name="T3" fmla="*/ 1536 h 1536"/>
                <a:gd name="T4" fmla="*/ 0 w 951"/>
                <a:gd name="T5" fmla="*/ 805 h 1536"/>
                <a:gd name="T6" fmla="*/ 743 w 951"/>
                <a:gd name="T7" fmla="*/ 0 h 1536"/>
                <a:gd name="T8" fmla="*/ 951 w 951"/>
                <a:gd name="T9" fmla="*/ 704 h 1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1"/>
                <a:gd name="T16" fmla="*/ 0 h 1536"/>
                <a:gd name="T17" fmla="*/ 951 w 951"/>
                <a:gd name="T18" fmla="*/ 1536 h 1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1" h="1536">
                  <a:moveTo>
                    <a:pt x="951" y="704"/>
                  </a:moveTo>
                  <a:lnTo>
                    <a:pt x="215" y="1536"/>
                  </a:lnTo>
                  <a:lnTo>
                    <a:pt x="0" y="805"/>
                  </a:lnTo>
                  <a:lnTo>
                    <a:pt x="743" y="0"/>
                  </a:lnTo>
                  <a:lnTo>
                    <a:pt x="951" y="704"/>
                  </a:lnTo>
                  <a:close/>
                </a:path>
              </a:pathLst>
            </a:custGeom>
            <a:solidFill>
              <a:srgbClr val="FF0000">
                <a:alpha val="50195"/>
              </a:srgb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250" name="Object 82"/>
            <p:cNvGraphicFramePr>
              <a:graphicFrameLocks noChangeAspect="1"/>
            </p:cNvGraphicFramePr>
            <p:nvPr/>
          </p:nvGraphicFramePr>
          <p:xfrm>
            <a:off x="1023" y="3072"/>
            <a:ext cx="277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3" name="Equation" r:id="rId5" imgW="482400" imgH="419040" progId="Equation.3">
                    <p:embed/>
                  </p:oleObj>
                </mc:Choice>
                <mc:Fallback>
                  <p:oleObj name="Equation" r:id="rId5" imgW="482400" imgH="419040" progId="Equation.3">
                    <p:embed/>
                    <p:pic>
                      <p:nvPicPr>
                        <p:cNvPr id="0" name="Object 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3" y="3072"/>
                          <a:ext cx="277" cy="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5986" name="Text Box 2"/>
          <p:cNvSpPr txBox="1">
            <a:spLocks noChangeArrowheads="1"/>
          </p:cNvSpPr>
          <p:nvPr/>
        </p:nvSpPr>
        <p:spPr bwMode="auto">
          <a:xfrm>
            <a:off x="990600" y="15240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  <a:ea typeface="黑体" pitchFamily="49" charset="-122"/>
              </a:rPr>
              <a:t>定义</a:t>
            </a:r>
          </a:p>
        </p:txBody>
      </p:sp>
      <p:sp>
        <p:nvSpPr>
          <p:cNvPr id="425987" name="Text Box 3"/>
          <p:cNvSpPr txBox="1">
            <a:spLocks noChangeArrowheads="1"/>
          </p:cNvSpPr>
          <p:nvPr/>
        </p:nvSpPr>
        <p:spPr bwMode="auto">
          <a:xfrm>
            <a:off x="1752600" y="2057400"/>
            <a:ext cx="38995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dirty="0"/>
              <a:t>（通常取锐角或直角）</a:t>
            </a:r>
          </a:p>
        </p:txBody>
      </p:sp>
      <p:sp>
        <p:nvSpPr>
          <p:cNvPr id="426005" name="Rectangle 21"/>
          <p:cNvSpPr>
            <a:spLocks noChangeArrowheads="1"/>
          </p:cNvSpPr>
          <p:nvPr/>
        </p:nvSpPr>
        <p:spPr bwMode="auto">
          <a:xfrm>
            <a:off x="1905000" y="15240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两平面法向量的夹角称为</a:t>
            </a:r>
          </a:p>
        </p:txBody>
      </p:sp>
      <p:grpSp>
        <p:nvGrpSpPr>
          <p:cNvPr id="10259" name="Group 27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10276" name="Group 28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0278" name="Line 29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279" name="Picture 30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277" name="Rectangle 31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sp>
        <p:nvSpPr>
          <p:cNvPr id="426016" name="Rectangle 32"/>
          <p:cNvSpPr>
            <a:spLocks noChangeArrowheads="1"/>
          </p:cNvSpPr>
          <p:nvPr/>
        </p:nvSpPr>
        <p:spPr bwMode="auto">
          <a:xfrm>
            <a:off x="5867400" y="15240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两平面的夹角</a:t>
            </a:r>
            <a:r>
              <a:rPr lang="en-US" altLang="zh-CN" sz="28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1447800" y="4876800"/>
            <a:ext cx="1371600" cy="0"/>
            <a:chOff x="2256" y="3888"/>
            <a:chExt cx="864" cy="0"/>
          </a:xfrm>
        </p:grpSpPr>
        <p:sp>
          <p:nvSpPr>
            <p:cNvPr id="10273" name="Line 59"/>
            <p:cNvSpPr>
              <a:spLocks noChangeShapeType="1"/>
            </p:cNvSpPr>
            <p:nvPr/>
          </p:nvSpPr>
          <p:spPr bwMode="auto">
            <a:xfrm>
              <a:off x="2256" y="388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4" name="Line 60"/>
            <p:cNvSpPr>
              <a:spLocks noChangeShapeType="1"/>
            </p:cNvSpPr>
            <p:nvPr/>
          </p:nvSpPr>
          <p:spPr bwMode="auto">
            <a:xfrm>
              <a:off x="2496" y="3888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5" name="Line 61"/>
            <p:cNvSpPr>
              <a:spLocks noChangeShapeType="1"/>
            </p:cNvSpPr>
            <p:nvPr/>
          </p:nvSpPr>
          <p:spPr bwMode="auto">
            <a:xfrm>
              <a:off x="2880" y="38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1143000" y="3259138"/>
            <a:ext cx="304800" cy="409575"/>
            <a:chOff x="2112" y="2869"/>
            <a:chExt cx="192" cy="258"/>
          </a:xfrm>
        </p:grpSpPr>
        <p:sp>
          <p:nvSpPr>
            <p:cNvPr id="10272" name="Freeform 69"/>
            <p:cNvSpPr>
              <a:spLocks/>
            </p:cNvSpPr>
            <p:nvPr/>
          </p:nvSpPr>
          <p:spPr bwMode="auto">
            <a:xfrm>
              <a:off x="2176" y="3068"/>
              <a:ext cx="128" cy="59"/>
            </a:xfrm>
            <a:custGeom>
              <a:avLst/>
              <a:gdLst>
                <a:gd name="T0" fmla="*/ 128 w 128"/>
                <a:gd name="T1" fmla="*/ 4 h 59"/>
                <a:gd name="T2" fmla="*/ 73 w 128"/>
                <a:gd name="T3" fmla="*/ 4 h 59"/>
                <a:gd name="T4" fmla="*/ 18 w 128"/>
                <a:gd name="T5" fmla="*/ 31 h 59"/>
                <a:gd name="T6" fmla="*/ 0 w 128"/>
                <a:gd name="T7" fmla="*/ 59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8"/>
                <a:gd name="T13" fmla="*/ 0 h 59"/>
                <a:gd name="T14" fmla="*/ 128 w 128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8" h="59">
                  <a:moveTo>
                    <a:pt x="128" y="4"/>
                  </a:moveTo>
                  <a:cubicBezTo>
                    <a:pt x="119" y="4"/>
                    <a:pt x="91" y="0"/>
                    <a:pt x="73" y="4"/>
                  </a:cubicBezTo>
                  <a:cubicBezTo>
                    <a:pt x="55" y="8"/>
                    <a:pt x="30" y="22"/>
                    <a:pt x="18" y="31"/>
                  </a:cubicBezTo>
                  <a:cubicBezTo>
                    <a:pt x="6" y="40"/>
                    <a:pt x="4" y="53"/>
                    <a:pt x="0" y="59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249" name="Object 71"/>
            <p:cNvGraphicFramePr>
              <a:graphicFrameLocks noChangeAspect="1"/>
            </p:cNvGraphicFramePr>
            <p:nvPr/>
          </p:nvGraphicFramePr>
          <p:xfrm>
            <a:off x="2112" y="2869"/>
            <a:ext cx="150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4" name="公式" r:id="rId8" imgW="253800" imgH="342720" progId="Equation.3">
                    <p:embed/>
                  </p:oleObj>
                </mc:Choice>
                <mc:Fallback>
                  <p:oleObj name="公式" r:id="rId8" imgW="253800" imgH="342720" progId="Equation.3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2869"/>
                          <a:ext cx="150" cy="2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8"/>
          <p:cNvGrpSpPr>
            <a:grpSpLocks/>
          </p:cNvGrpSpPr>
          <p:nvPr/>
        </p:nvGrpSpPr>
        <p:grpSpPr bwMode="auto">
          <a:xfrm>
            <a:off x="1941513" y="4495800"/>
            <a:ext cx="354012" cy="381000"/>
            <a:chOff x="2615" y="3648"/>
            <a:chExt cx="223" cy="240"/>
          </a:xfrm>
        </p:grpSpPr>
        <p:sp>
          <p:nvSpPr>
            <p:cNvPr id="10271" name="Freeform 74"/>
            <p:cNvSpPr>
              <a:spLocks/>
            </p:cNvSpPr>
            <p:nvPr/>
          </p:nvSpPr>
          <p:spPr bwMode="auto">
            <a:xfrm>
              <a:off x="2615" y="3739"/>
              <a:ext cx="76" cy="149"/>
            </a:xfrm>
            <a:custGeom>
              <a:avLst/>
              <a:gdLst>
                <a:gd name="T0" fmla="*/ 0 w 76"/>
                <a:gd name="T1" fmla="*/ 0 h 149"/>
                <a:gd name="T2" fmla="*/ 55 w 76"/>
                <a:gd name="T3" fmla="*/ 46 h 149"/>
                <a:gd name="T4" fmla="*/ 73 w 76"/>
                <a:gd name="T5" fmla="*/ 92 h 149"/>
                <a:gd name="T6" fmla="*/ 73 w 76"/>
                <a:gd name="T7" fmla="*/ 149 h 1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"/>
                <a:gd name="T13" fmla="*/ 0 h 149"/>
                <a:gd name="T14" fmla="*/ 76 w 76"/>
                <a:gd name="T15" fmla="*/ 149 h 1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" h="149">
                  <a:moveTo>
                    <a:pt x="0" y="0"/>
                  </a:moveTo>
                  <a:cubicBezTo>
                    <a:pt x="9" y="8"/>
                    <a:pt x="43" y="31"/>
                    <a:pt x="55" y="46"/>
                  </a:cubicBezTo>
                  <a:cubicBezTo>
                    <a:pt x="67" y="61"/>
                    <a:pt x="70" y="75"/>
                    <a:pt x="73" y="92"/>
                  </a:cubicBezTo>
                  <a:cubicBezTo>
                    <a:pt x="76" y="109"/>
                    <a:pt x="73" y="137"/>
                    <a:pt x="73" y="149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248" name="Object 77"/>
            <p:cNvGraphicFramePr>
              <a:graphicFrameLocks noChangeAspect="1"/>
            </p:cNvGraphicFramePr>
            <p:nvPr/>
          </p:nvGraphicFramePr>
          <p:xfrm>
            <a:off x="2688" y="3648"/>
            <a:ext cx="150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5" name="公式" r:id="rId10" imgW="253800" imgH="342720" progId="Equation.3">
                    <p:embed/>
                  </p:oleObj>
                </mc:Choice>
                <mc:Fallback>
                  <p:oleObj name="公式" r:id="rId10" imgW="253800" imgH="342720" progId="Equation.3">
                    <p:embed/>
                    <p:pic>
                      <p:nvPicPr>
                        <p:cNvPr id="0" name="Object 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8" y="3648"/>
                          <a:ext cx="150" cy="2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6063" name="Freeform 79"/>
          <p:cNvSpPr>
            <a:spLocks/>
          </p:cNvSpPr>
          <p:nvPr/>
        </p:nvSpPr>
        <p:spPr bwMode="auto">
          <a:xfrm>
            <a:off x="1693863" y="4659313"/>
            <a:ext cx="131762" cy="141287"/>
          </a:xfrm>
          <a:custGeom>
            <a:avLst/>
            <a:gdLst>
              <a:gd name="T0" fmla="*/ 0 w 83"/>
              <a:gd name="T1" fmla="*/ 43 h 89"/>
              <a:gd name="T2" fmla="*/ 58 w 83"/>
              <a:gd name="T3" fmla="*/ 0 h 89"/>
              <a:gd name="T4" fmla="*/ 83 w 83"/>
              <a:gd name="T5" fmla="*/ 89 h 89"/>
              <a:gd name="T6" fmla="*/ 0 60000 65536"/>
              <a:gd name="T7" fmla="*/ 0 60000 65536"/>
              <a:gd name="T8" fmla="*/ 0 60000 65536"/>
              <a:gd name="T9" fmla="*/ 0 w 83"/>
              <a:gd name="T10" fmla="*/ 0 h 89"/>
              <a:gd name="T11" fmla="*/ 83 w 83"/>
              <a:gd name="T12" fmla="*/ 89 h 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" h="89">
                <a:moveTo>
                  <a:pt x="0" y="43"/>
                </a:moveTo>
                <a:lnTo>
                  <a:pt x="58" y="0"/>
                </a:lnTo>
                <a:lnTo>
                  <a:pt x="83" y="8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26068" name="Object 84"/>
          <p:cNvGraphicFramePr>
            <a:graphicFrameLocks noChangeAspect="1"/>
          </p:cNvGraphicFramePr>
          <p:nvPr/>
        </p:nvGraphicFramePr>
        <p:xfrm>
          <a:off x="3835400" y="2971800"/>
          <a:ext cx="4394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6" name="Equation" r:id="rId12" imgW="4394160" imgH="419040" progId="Equation.3">
                  <p:embed/>
                </p:oleObj>
              </mc:Choice>
              <mc:Fallback>
                <p:oleObj name="Equation" r:id="rId12" imgW="4394160" imgH="419040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2971800"/>
                        <a:ext cx="4394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6069" name="Object 85"/>
          <p:cNvGraphicFramePr>
            <a:graphicFrameLocks noChangeAspect="1"/>
          </p:cNvGraphicFramePr>
          <p:nvPr/>
        </p:nvGraphicFramePr>
        <p:xfrm>
          <a:off x="3810000" y="3771900"/>
          <a:ext cx="4483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7" name="Equation" r:id="rId14" imgW="4483080" imgH="419040" progId="Equation.3">
                  <p:embed/>
                </p:oleObj>
              </mc:Choice>
              <mc:Fallback>
                <p:oleObj name="Equation" r:id="rId14" imgW="4483080" imgH="41904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771900"/>
                        <a:ext cx="4483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6076" name="Freeform 92"/>
          <p:cNvSpPr>
            <a:spLocks/>
          </p:cNvSpPr>
          <p:nvPr/>
        </p:nvSpPr>
        <p:spPr bwMode="auto">
          <a:xfrm>
            <a:off x="1600200" y="4876800"/>
            <a:ext cx="200025" cy="155575"/>
          </a:xfrm>
          <a:custGeom>
            <a:avLst/>
            <a:gdLst>
              <a:gd name="T0" fmla="*/ 0 w 126"/>
              <a:gd name="T1" fmla="*/ 0 h 98"/>
              <a:gd name="T2" fmla="*/ 34 w 126"/>
              <a:gd name="T3" fmla="*/ 98 h 98"/>
              <a:gd name="T4" fmla="*/ 126 w 126"/>
              <a:gd name="T5" fmla="*/ 98 h 98"/>
              <a:gd name="T6" fmla="*/ 0 60000 65536"/>
              <a:gd name="T7" fmla="*/ 0 60000 65536"/>
              <a:gd name="T8" fmla="*/ 0 60000 65536"/>
              <a:gd name="T9" fmla="*/ 0 w 126"/>
              <a:gd name="T10" fmla="*/ 0 h 98"/>
              <a:gd name="T11" fmla="*/ 126 w 126"/>
              <a:gd name="T12" fmla="*/ 98 h 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6" h="98">
                <a:moveTo>
                  <a:pt x="0" y="0"/>
                </a:moveTo>
                <a:lnTo>
                  <a:pt x="34" y="98"/>
                </a:lnTo>
                <a:lnTo>
                  <a:pt x="126" y="9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9" name="Group 97"/>
          <p:cNvGrpSpPr>
            <a:grpSpLocks/>
          </p:cNvGrpSpPr>
          <p:nvPr/>
        </p:nvGrpSpPr>
        <p:grpSpPr bwMode="auto">
          <a:xfrm>
            <a:off x="1360488" y="2667000"/>
            <a:ext cx="315912" cy="2209800"/>
            <a:chOff x="473" y="2496"/>
            <a:chExt cx="199" cy="1392"/>
          </a:xfrm>
        </p:grpSpPr>
        <p:sp>
          <p:nvSpPr>
            <p:cNvPr id="10270" name="Line 66"/>
            <p:cNvSpPr>
              <a:spLocks noChangeShapeType="1"/>
            </p:cNvSpPr>
            <p:nvPr/>
          </p:nvSpPr>
          <p:spPr bwMode="auto">
            <a:xfrm flipV="1">
              <a:off x="528" y="2736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247" name="Object 95"/>
            <p:cNvGraphicFramePr>
              <a:graphicFrameLocks noChangeAspect="1"/>
            </p:cNvGraphicFramePr>
            <p:nvPr/>
          </p:nvGraphicFramePr>
          <p:xfrm>
            <a:off x="473" y="2496"/>
            <a:ext cx="199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8" name="Equation" r:id="rId16" imgW="317160" imgH="419040" progId="Equation.3">
                    <p:embed/>
                  </p:oleObj>
                </mc:Choice>
                <mc:Fallback>
                  <p:oleObj name="Equation" r:id="rId16" imgW="317160" imgH="419040" progId="Equation.3">
                    <p:embed/>
                    <p:pic>
                      <p:nvPicPr>
                        <p:cNvPr id="0" name="Object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" y="2496"/>
                          <a:ext cx="199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8"/>
          <p:cNvGrpSpPr>
            <a:grpSpLocks/>
          </p:cNvGrpSpPr>
          <p:nvPr/>
        </p:nvGrpSpPr>
        <p:grpSpPr bwMode="auto">
          <a:xfrm>
            <a:off x="609600" y="2819400"/>
            <a:ext cx="1447800" cy="1676400"/>
            <a:chOff x="0" y="2592"/>
            <a:chExt cx="912" cy="1056"/>
          </a:xfrm>
        </p:grpSpPr>
        <p:sp>
          <p:nvSpPr>
            <p:cNvPr id="10269" name="Line 67"/>
            <p:cNvSpPr>
              <a:spLocks noChangeShapeType="1"/>
            </p:cNvSpPr>
            <p:nvPr/>
          </p:nvSpPr>
          <p:spPr bwMode="auto">
            <a:xfrm flipH="1" flipV="1">
              <a:off x="144" y="2880"/>
              <a:ext cx="76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246" name="Object 96"/>
            <p:cNvGraphicFramePr>
              <a:graphicFrameLocks noChangeAspect="1"/>
            </p:cNvGraphicFramePr>
            <p:nvPr/>
          </p:nvGraphicFramePr>
          <p:xfrm>
            <a:off x="0" y="2592"/>
            <a:ext cx="215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9" name="Equation" r:id="rId18" imgW="342720" imgH="419040" progId="Equation.3">
                    <p:embed/>
                  </p:oleObj>
                </mc:Choice>
                <mc:Fallback>
                  <p:oleObj name="Equation" r:id="rId18" imgW="342720" imgH="419040" progId="Equation.3">
                    <p:embed/>
                    <p:pic>
                      <p:nvPicPr>
                        <p:cNvPr id="0" name="Object 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2592"/>
                          <a:ext cx="215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26083" name="Object 99"/>
          <p:cNvGraphicFramePr>
            <a:graphicFrameLocks noChangeAspect="1"/>
          </p:cNvGraphicFramePr>
          <p:nvPr/>
        </p:nvGraphicFramePr>
        <p:xfrm>
          <a:off x="4800600" y="4495800"/>
          <a:ext cx="2298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name="Equation" r:id="rId20" imgW="2298600" imgH="419040" progId="Equation.3">
                  <p:embed/>
                </p:oleObj>
              </mc:Choice>
              <mc:Fallback>
                <p:oleObj name="Equation" r:id="rId20" imgW="2298600" imgH="419040" progId="Equation.3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495800"/>
                        <a:ext cx="2298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6084" name="Object 100"/>
          <p:cNvGraphicFramePr>
            <a:graphicFrameLocks noChangeAspect="1"/>
          </p:cNvGraphicFramePr>
          <p:nvPr/>
        </p:nvGraphicFramePr>
        <p:xfrm>
          <a:off x="4800600" y="5181600"/>
          <a:ext cx="2387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1" name="Equation" r:id="rId22" imgW="2387520" imgH="419040" progId="Equation.3">
                  <p:embed/>
                </p:oleObj>
              </mc:Choice>
              <mc:Fallback>
                <p:oleObj name="Equation" r:id="rId22" imgW="2387520" imgH="419040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181600"/>
                        <a:ext cx="2387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6049" name="Line 65"/>
          <p:cNvSpPr>
            <a:spLocks noChangeShapeType="1"/>
          </p:cNvSpPr>
          <p:nvPr/>
        </p:nvSpPr>
        <p:spPr bwMode="auto">
          <a:xfrm flipV="1">
            <a:off x="1752600" y="4191000"/>
            <a:ext cx="60960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6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6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2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6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2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26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26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 autoUpdateAnimBg="0"/>
      <p:bldP spid="425987" grpId="0" autoUpdateAnimBg="0"/>
      <p:bldP spid="426005" grpId="0" autoUpdateAnimBg="0"/>
      <p:bldP spid="426016" grpId="0" autoUpdateAnimBg="0"/>
      <p:bldP spid="426063" grpId="0" animBg="1"/>
      <p:bldP spid="426076" grpId="0" animBg="1"/>
      <p:bldP spid="42604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4AD70-D83D-4278-95BC-A9E7E8A05AD0}" type="slidenum">
              <a:rPr lang="en-US" altLang="zh-CN"/>
              <a:pPr>
                <a:defRPr/>
              </a:pPr>
              <a:t>16</a:t>
            </a:fld>
            <a:endParaRPr lang="en-US" altLang="zh-CN"/>
          </a:p>
        </p:txBody>
      </p:sp>
      <p:sp>
        <p:nvSpPr>
          <p:cNvPr id="11275" name="Text Box 2"/>
          <p:cNvSpPr txBox="1">
            <a:spLocks noChangeArrowheads="1"/>
          </p:cNvSpPr>
          <p:nvPr/>
        </p:nvSpPr>
        <p:spPr bwMode="auto">
          <a:xfrm>
            <a:off x="838200" y="5334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按照两向量夹角余弦公式有</a:t>
            </a:r>
          </a:p>
        </p:txBody>
      </p:sp>
      <p:graphicFrame>
        <p:nvGraphicFramePr>
          <p:cNvPr id="427011" name="Object 3"/>
          <p:cNvGraphicFramePr>
            <a:graphicFrameLocks noChangeAspect="1"/>
          </p:cNvGraphicFramePr>
          <p:nvPr/>
        </p:nvGraphicFramePr>
        <p:xfrm>
          <a:off x="984250" y="1066800"/>
          <a:ext cx="2413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2" name="Equation" r:id="rId3" imgW="2412720" imgH="914400" progId="Equation.3">
                  <p:embed/>
                </p:oleObj>
              </mc:Choice>
              <mc:Fallback>
                <p:oleObj name="Equation" r:id="rId3" imgW="241272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1066800"/>
                        <a:ext cx="2413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12" name="Rectangle 4"/>
          <p:cNvSpPr>
            <a:spLocks noChangeArrowheads="1"/>
          </p:cNvSpPr>
          <p:nvPr/>
        </p:nvSpPr>
        <p:spPr bwMode="auto">
          <a:xfrm>
            <a:off x="4953000" y="3062288"/>
            <a:ext cx="3962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>
                <a:solidFill>
                  <a:srgbClr val="3333FF"/>
                </a:solidFill>
              </a:rPr>
              <a:t>两平面夹角余弦公式</a:t>
            </a:r>
          </a:p>
        </p:txBody>
      </p:sp>
      <p:sp>
        <p:nvSpPr>
          <p:cNvPr id="427013" name="Text Box 5"/>
          <p:cNvSpPr txBox="1">
            <a:spLocks noChangeArrowheads="1"/>
          </p:cNvSpPr>
          <p:nvPr/>
        </p:nvSpPr>
        <p:spPr bwMode="auto">
          <a:xfrm>
            <a:off x="838200" y="3657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两平面位置特征：</a:t>
            </a:r>
          </a:p>
        </p:txBody>
      </p:sp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1174750" y="4438650"/>
          <a:ext cx="2032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name="Equation" r:id="rId5" imgW="2031840" imgH="419040" progId="Equation.3">
                  <p:embed/>
                </p:oleObj>
              </mc:Choice>
              <mc:Fallback>
                <p:oleObj name="Equation" r:id="rId5" imgW="203184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4438650"/>
                        <a:ext cx="20320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15" name="Object 7"/>
          <p:cNvGraphicFramePr>
            <a:graphicFrameLocks noChangeAspect="1"/>
          </p:cNvGraphicFramePr>
          <p:nvPr/>
        </p:nvGraphicFramePr>
        <p:xfrm>
          <a:off x="3200400" y="4419600"/>
          <a:ext cx="4521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4" name="公式" r:id="rId7" imgW="4520880" imgH="457200" progId="Equation.3">
                  <p:embed/>
                </p:oleObj>
              </mc:Choice>
              <mc:Fallback>
                <p:oleObj name="公式" r:id="rId7" imgW="452088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19600"/>
                        <a:ext cx="4521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143000" y="5181600"/>
            <a:ext cx="2032000" cy="579438"/>
            <a:chOff x="720" y="3264"/>
            <a:chExt cx="1280" cy="365"/>
          </a:xfrm>
        </p:grpSpPr>
        <p:graphicFrame>
          <p:nvGraphicFramePr>
            <p:cNvPr id="11273" name="Object 9"/>
            <p:cNvGraphicFramePr>
              <a:graphicFrameLocks noChangeAspect="1"/>
            </p:cNvGraphicFramePr>
            <p:nvPr/>
          </p:nvGraphicFramePr>
          <p:xfrm>
            <a:off x="720" y="3344"/>
            <a:ext cx="1280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5" name="Equation" r:id="rId9" imgW="2031840" imgH="419040" progId="Equation.3">
                    <p:embed/>
                  </p:oleObj>
                </mc:Choice>
                <mc:Fallback>
                  <p:oleObj name="Equation" r:id="rId9" imgW="2031840" imgH="4190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3344"/>
                          <a:ext cx="1280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9" name="Text Box 10"/>
            <p:cNvSpPr txBox="1">
              <a:spLocks noChangeArrowheads="1"/>
            </p:cNvSpPr>
            <p:nvPr/>
          </p:nvSpPr>
          <p:spPr bwMode="auto">
            <a:xfrm>
              <a:off x="1476" y="3264"/>
              <a:ext cx="2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3200"/>
                <a:t>//</a:t>
              </a:r>
            </a:p>
          </p:txBody>
        </p:sp>
      </p:grpSp>
      <p:graphicFrame>
        <p:nvGraphicFramePr>
          <p:cNvPr id="427019" name="Object 11"/>
          <p:cNvGraphicFramePr>
            <a:graphicFrameLocks noChangeAspect="1"/>
          </p:cNvGraphicFramePr>
          <p:nvPr/>
        </p:nvGraphicFramePr>
        <p:xfrm>
          <a:off x="3276600" y="5041900"/>
          <a:ext cx="2971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公式" r:id="rId11" imgW="2971800" imgH="977760" progId="Equation.3">
                  <p:embed/>
                </p:oleObj>
              </mc:Choice>
              <mc:Fallback>
                <p:oleObj name="公式" r:id="rId11" imgW="2971800" imgH="9777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041900"/>
                        <a:ext cx="29718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20" name="Rectangle 12"/>
          <p:cNvSpPr>
            <a:spLocks noChangeArrowheads="1"/>
          </p:cNvSpPr>
          <p:nvPr/>
        </p:nvSpPr>
        <p:spPr bwMode="auto">
          <a:xfrm>
            <a:off x="3549650" y="3657600"/>
            <a:ext cx="483235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CC0000"/>
                </a:solidFill>
              </a:rPr>
              <a:t>两平面垂直、平行的充要条件</a:t>
            </a:r>
          </a:p>
        </p:txBody>
      </p:sp>
      <p:grpSp>
        <p:nvGrpSpPr>
          <p:cNvPr id="11280" name="Group 13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11285" name="Group 14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1287" name="Line 15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1288" name="Picture 16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286" name="Rectangle 17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graphicFrame>
        <p:nvGraphicFramePr>
          <p:cNvPr id="427026" name="Object 18"/>
          <p:cNvGraphicFramePr>
            <a:graphicFrameLocks noChangeAspect="1"/>
          </p:cNvGraphicFramePr>
          <p:nvPr/>
        </p:nvGraphicFramePr>
        <p:xfrm>
          <a:off x="1789113" y="2057400"/>
          <a:ext cx="53736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Equation" r:id="rId14" imgW="5371920" imgH="990360" progId="Equation.3">
                  <p:embed/>
                </p:oleObj>
              </mc:Choice>
              <mc:Fallback>
                <p:oleObj name="Equation" r:id="rId14" imgW="5371920" imgH="99036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2057400"/>
                        <a:ext cx="537368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27" name="Text Box 19"/>
          <p:cNvSpPr txBox="1">
            <a:spLocks noChangeArrowheads="1"/>
          </p:cNvSpPr>
          <p:nvPr/>
        </p:nvSpPr>
        <p:spPr bwMode="auto">
          <a:xfrm>
            <a:off x="6248400" y="76200"/>
            <a:ext cx="2438400" cy="523220"/>
          </a:xfrm>
          <a:prstGeom prst="rect">
            <a:avLst/>
          </a:prstGeom>
          <a:gradFill rotWithShape="0">
            <a:gsLst>
              <a:gs pos="0">
                <a:srgbClr val="FF66CC"/>
              </a:gs>
              <a:gs pos="50000">
                <a:srgbClr val="FFFFFF"/>
              </a:gs>
              <a:gs pos="100000">
                <a:srgbClr val="FF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dirty="0"/>
              <a:t>取锐角或直角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057400" y="1066800"/>
            <a:ext cx="1371600" cy="914400"/>
            <a:chOff x="1296" y="672"/>
            <a:chExt cx="864" cy="576"/>
          </a:xfrm>
        </p:grpSpPr>
        <p:sp>
          <p:nvSpPr>
            <p:cNvPr id="11283" name="Line 21"/>
            <p:cNvSpPr>
              <a:spLocks noChangeShapeType="1"/>
            </p:cNvSpPr>
            <p:nvPr/>
          </p:nvSpPr>
          <p:spPr bwMode="auto">
            <a:xfrm>
              <a:off x="1296" y="672"/>
              <a:ext cx="0" cy="57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4" name="Line 22"/>
            <p:cNvSpPr>
              <a:spLocks noChangeShapeType="1"/>
            </p:cNvSpPr>
            <p:nvPr/>
          </p:nvSpPr>
          <p:spPr bwMode="auto">
            <a:xfrm>
              <a:off x="2160" y="672"/>
              <a:ext cx="0" cy="57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11271" name="Object 23"/>
          <p:cNvGraphicFramePr>
            <a:graphicFrameLocks noChangeAspect="1"/>
          </p:cNvGraphicFramePr>
          <p:nvPr/>
        </p:nvGraphicFramePr>
        <p:xfrm>
          <a:off x="6375400" y="685800"/>
          <a:ext cx="2298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Equation" r:id="rId16" imgW="2298600" imgH="419040" progId="Equation.3">
                  <p:embed/>
                </p:oleObj>
              </mc:Choice>
              <mc:Fallback>
                <p:oleObj name="Equation" r:id="rId16" imgW="2298600" imgH="4190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400" y="685800"/>
                        <a:ext cx="2298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24"/>
          <p:cNvGraphicFramePr>
            <a:graphicFrameLocks noChangeAspect="1"/>
          </p:cNvGraphicFramePr>
          <p:nvPr/>
        </p:nvGraphicFramePr>
        <p:xfrm>
          <a:off x="6375400" y="1219200"/>
          <a:ext cx="2387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Equation" r:id="rId18" imgW="2387520" imgH="419040" progId="Equation.3">
                  <p:embed/>
                </p:oleObj>
              </mc:Choice>
              <mc:Fallback>
                <p:oleObj name="Equation" r:id="rId18" imgW="2387520" imgH="4190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400" y="1219200"/>
                        <a:ext cx="2387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7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7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7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7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27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27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7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7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27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27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2" grpId="0" autoUpdateAnimBg="0"/>
      <p:bldP spid="427013" grpId="0" autoUpdateAnimBg="0"/>
      <p:bldP spid="427020" grpId="0" autoUpdateAnimBg="0"/>
      <p:bldP spid="427027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3B2A8-2764-4233-91EB-F5930A51EE16}" type="slidenum">
              <a:rPr lang="en-US" altLang="zh-CN"/>
              <a:pPr>
                <a:defRPr/>
              </a:pPr>
              <a:t>17</a:t>
            </a:fld>
            <a:endParaRPr lang="en-US" altLang="zh-CN"/>
          </a:p>
        </p:txBody>
      </p:sp>
      <p:sp>
        <p:nvSpPr>
          <p:cNvPr id="12297" name="Text Box 2"/>
          <p:cNvSpPr txBox="1">
            <a:spLocks noChangeArrowheads="1"/>
          </p:cNvSpPr>
          <p:nvPr/>
        </p:nvSpPr>
        <p:spPr bwMode="auto">
          <a:xfrm>
            <a:off x="762000" y="12954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例</a:t>
            </a:r>
            <a:r>
              <a:rPr lang="zh-CN" altLang="en-US" sz="2800"/>
              <a:t>   研究以下各组里两平面的位置关系</a:t>
            </a:r>
            <a:r>
              <a:rPr lang="en-US" altLang="zh-CN" sz="2800"/>
              <a:t>:</a:t>
            </a:r>
          </a:p>
        </p:txBody>
      </p:sp>
      <p:graphicFrame>
        <p:nvGraphicFramePr>
          <p:cNvPr id="428035" name="Object 3"/>
          <p:cNvGraphicFramePr>
            <a:graphicFrameLocks noChangeAspect="1"/>
          </p:cNvGraphicFramePr>
          <p:nvPr/>
        </p:nvGraphicFramePr>
        <p:xfrm>
          <a:off x="1371600" y="1938338"/>
          <a:ext cx="613568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Equation" r:id="rId3" imgW="5676840" imgH="393480" progId="Equation.3">
                  <p:embed/>
                </p:oleObj>
              </mc:Choice>
              <mc:Fallback>
                <p:oleObj name="Equation" r:id="rId3" imgW="56768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38338"/>
                        <a:ext cx="613568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762000" y="26812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解</a:t>
            </a:r>
          </a:p>
        </p:txBody>
      </p:sp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1371600" y="2819400"/>
          <a:ext cx="1028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Equation" r:id="rId5" imgW="1028520" imgH="317160" progId="Equation.3">
                  <p:embed/>
                </p:oleObj>
              </mc:Choice>
              <mc:Fallback>
                <p:oleObj name="Equation" r:id="rId5" imgW="1028520" imgH="317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1028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38" name="Object 6"/>
          <p:cNvGraphicFramePr>
            <a:graphicFrameLocks noChangeAspect="1"/>
          </p:cNvGraphicFramePr>
          <p:nvPr/>
        </p:nvGraphicFramePr>
        <p:xfrm>
          <a:off x="1371600" y="3657600"/>
          <a:ext cx="1854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公式" r:id="rId7" imgW="1854000" imgH="901440" progId="Equation.3">
                  <p:embed/>
                </p:oleObj>
              </mc:Choice>
              <mc:Fallback>
                <p:oleObj name="公式" r:id="rId7" imgW="1854000" imgH="9014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657600"/>
                        <a:ext cx="18542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3378200" y="38242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两平面相交</a:t>
            </a:r>
            <a:r>
              <a:rPr lang="en-US" altLang="zh-CN" sz="2800"/>
              <a:t>,</a:t>
            </a:r>
          </a:p>
        </p:txBody>
      </p:sp>
      <p:graphicFrame>
        <p:nvGraphicFramePr>
          <p:cNvPr id="428040" name="Object 8"/>
          <p:cNvGraphicFramePr>
            <a:graphicFrameLocks noChangeAspect="1"/>
          </p:cNvGraphicFramePr>
          <p:nvPr/>
        </p:nvGraphicFramePr>
        <p:xfrm>
          <a:off x="2209800" y="4711700"/>
          <a:ext cx="23368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Equation" r:id="rId9" imgW="2336760" imgH="850680" progId="Equation.3">
                  <p:embed/>
                </p:oleObj>
              </mc:Choice>
              <mc:Fallback>
                <p:oleObj name="Equation" r:id="rId9" imgW="2336760" imgH="8506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711700"/>
                        <a:ext cx="23368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41" name="Rectangle 9"/>
          <p:cNvSpPr>
            <a:spLocks noChangeArrowheads="1"/>
          </p:cNvSpPr>
          <p:nvPr/>
        </p:nvSpPr>
        <p:spPr bwMode="auto">
          <a:xfrm>
            <a:off x="1295400" y="4814888"/>
            <a:ext cx="89852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夹角</a:t>
            </a:r>
          </a:p>
        </p:txBody>
      </p:sp>
      <p:graphicFrame>
        <p:nvGraphicFramePr>
          <p:cNvPr id="12294" name="Object 10"/>
          <p:cNvGraphicFramePr>
            <a:graphicFrameLocks noChangeAspect="1"/>
          </p:cNvGraphicFramePr>
          <p:nvPr/>
        </p:nvGraphicFramePr>
        <p:xfrm>
          <a:off x="1752600" y="330200"/>
          <a:ext cx="5562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公式" r:id="rId11" imgW="6578280" imgH="1054080" progId="Equation.3">
                  <p:embed/>
                </p:oleObj>
              </mc:Choice>
              <mc:Fallback>
                <p:oleObj name="公式" r:id="rId11" imgW="6578280" imgH="10540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0200"/>
                        <a:ext cx="55626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01" name="Group 11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12302" name="Group 12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2304" name="Line 13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2305" name="Picture 14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graphicFrame>
        <p:nvGraphicFramePr>
          <p:cNvPr id="428048" name="Object 16"/>
          <p:cNvGraphicFramePr>
            <a:graphicFrameLocks noChangeAspect="1"/>
          </p:cNvGraphicFramePr>
          <p:nvPr/>
        </p:nvGraphicFramePr>
        <p:xfrm>
          <a:off x="2500313" y="2552700"/>
          <a:ext cx="43576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7" name="Equation" r:id="rId14" imgW="4356000" imgH="952200" progId="Equation.3">
                  <p:embed/>
                </p:oleObj>
              </mc:Choice>
              <mc:Fallback>
                <p:oleObj name="Equation" r:id="rId14" imgW="4356000" imgH="952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552700"/>
                        <a:ext cx="4357687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8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8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8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 autoUpdateAnimBg="0"/>
      <p:bldP spid="428039" grpId="0" autoUpdateAnimBg="0"/>
      <p:bldP spid="42804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680C2-C436-45AC-8ECB-4DA88709CE3A}" type="slidenum">
              <a:rPr lang="en-US" altLang="zh-CN"/>
              <a:pPr>
                <a:defRPr/>
              </a:pPr>
              <a:t>18</a:t>
            </a:fld>
            <a:endParaRPr lang="en-US" altLang="zh-CN"/>
          </a:p>
        </p:txBody>
      </p:sp>
      <p:graphicFrame>
        <p:nvGraphicFramePr>
          <p:cNvPr id="448512" name="Object 0"/>
          <p:cNvGraphicFramePr>
            <a:graphicFrameLocks noChangeAspect="1"/>
          </p:cNvGraphicFramePr>
          <p:nvPr/>
        </p:nvGraphicFramePr>
        <p:xfrm>
          <a:off x="1809750" y="2819400"/>
          <a:ext cx="2501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8" name="Equation" r:id="rId3" imgW="2501640" imgH="419040" progId="Equation.3">
                  <p:embed/>
                </p:oleObj>
              </mc:Choice>
              <mc:Fallback>
                <p:oleObj name="Equation" r:id="rId3" imgW="2501640" imgH="4190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2819400"/>
                        <a:ext cx="2501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2057400" y="3290888"/>
            <a:ext cx="419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两平面平行</a:t>
            </a:r>
            <a:r>
              <a:rPr lang="zh-CN" altLang="en-US" sz="2800">
                <a:solidFill>
                  <a:srgbClr val="0000FF"/>
                </a:solidFill>
              </a:rPr>
              <a:t>但不重合</a:t>
            </a:r>
            <a:r>
              <a:rPr lang="en-US" altLang="zh-CN" sz="2800">
                <a:solidFill>
                  <a:srgbClr val="0000FF"/>
                </a:solidFill>
              </a:rPr>
              <a:t>.</a:t>
            </a:r>
          </a:p>
        </p:txBody>
      </p:sp>
      <p:graphicFrame>
        <p:nvGraphicFramePr>
          <p:cNvPr id="448513" name="Object 1"/>
          <p:cNvGraphicFramePr>
            <a:graphicFrameLocks noChangeAspect="1"/>
          </p:cNvGraphicFramePr>
          <p:nvPr/>
        </p:nvGraphicFramePr>
        <p:xfrm>
          <a:off x="1727200" y="4445000"/>
          <a:ext cx="2768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9" name="公式" r:id="rId5" imgW="2768400" imgH="888840" progId="Equation.3">
                  <p:embed/>
                </p:oleObj>
              </mc:Choice>
              <mc:Fallback>
                <p:oleObj name="公式" r:id="rId5" imgW="2768400" imgH="8888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445000"/>
                        <a:ext cx="27686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14" name="Object 2"/>
          <p:cNvGraphicFramePr>
            <a:graphicFrameLocks noChangeAspect="1"/>
          </p:cNvGraphicFramePr>
          <p:nvPr/>
        </p:nvGraphicFramePr>
        <p:xfrm>
          <a:off x="1708150" y="5562600"/>
          <a:ext cx="2501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0" name="Equation" r:id="rId7" imgW="2501640" imgH="419040" progId="Equation.3">
                  <p:embed/>
                </p:oleObj>
              </mc:Choice>
              <mc:Fallback>
                <p:oleObj name="Equation" r:id="rId7" imgW="250164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5562600"/>
                        <a:ext cx="2501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2" name="Text Box 6"/>
          <p:cNvSpPr txBox="1">
            <a:spLocks noChangeArrowheads="1"/>
          </p:cNvSpPr>
          <p:nvPr/>
        </p:nvSpPr>
        <p:spPr bwMode="auto">
          <a:xfrm>
            <a:off x="4572000" y="45720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两平面平行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553200" y="5500688"/>
            <a:ext cx="2438400" cy="519112"/>
            <a:chOff x="1104" y="3609"/>
            <a:chExt cx="1536" cy="327"/>
          </a:xfrm>
        </p:grpSpPr>
        <p:sp>
          <p:nvSpPr>
            <p:cNvPr id="13338" name="Text Box 8"/>
            <p:cNvSpPr txBox="1">
              <a:spLocks noChangeArrowheads="1"/>
            </p:cNvSpPr>
            <p:nvPr/>
          </p:nvSpPr>
          <p:spPr bwMode="auto">
            <a:xfrm>
              <a:off x="1296" y="3609"/>
              <a:ext cx="1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/>
                <a:t>两平面重合</a:t>
              </a:r>
            </a:p>
          </p:txBody>
        </p:sp>
        <p:graphicFrame>
          <p:nvGraphicFramePr>
            <p:cNvPr id="13325" name="Object 11"/>
            <p:cNvGraphicFramePr>
              <a:graphicFrameLocks noChangeAspect="1"/>
            </p:cNvGraphicFramePr>
            <p:nvPr/>
          </p:nvGraphicFramePr>
          <p:xfrm>
            <a:off x="1104" y="3696"/>
            <a:ext cx="167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1" name="公式" r:id="rId9" imgW="266400" imgH="241200" progId="Equation.3">
                    <p:embed/>
                  </p:oleObj>
                </mc:Choice>
                <mc:Fallback>
                  <p:oleObj name="公式" r:id="rId9" imgW="266400" imgH="2412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696"/>
                          <a:ext cx="167" cy="1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48515" name="Object 3"/>
          <p:cNvGraphicFramePr>
            <a:graphicFrameLocks noChangeAspect="1"/>
          </p:cNvGraphicFramePr>
          <p:nvPr/>
        </p:nvGraphicFramePr>
        <p:xfrm>
          <a:off x="1219200" y="3946525"/>
          <a:ext cx="69342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2" name="Equation" r:id="rId11" imgW="6654600" imgH="393480" progId="Equation.3">
                  <p:embed/>
                </p:oleObj>
              </mc:Choice>
              <mc:Fallback>
                <p:oleObj name="Equation" r:id="rId11" imgW="66546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946525"/>
                        <a:ext cx="6934200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7" name="Text Box 11"/>
          <p:cNvSpPr txBox="1">
            <a:spLocks noChangeArrowheads="1"/>
          </p:cNvSpPr>
          <p:nvPr/>
        </p:nvSpPr>
        <p:spPr bwMode="auto">
          <a:xfrm>
            <a:off x="1066800" y="4648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解</a:t>
            </a:r>
          </a:p>
        </p:txBody>
      </p:sp>
      <p:graphicFrame>
        <p:nvGraphicFramePr>
          <p:cNvPr id="13318" name="Object 4"/>
          <p:cNvGraphicFramePr>
            <a:graphicFrameLocks noChangeAspect="1"/>
          </p:cNvGraphicFramePr>
          <p:nvPr/>
        </p:nvGraphicFramePr>
        <p:xfrm>
          <a:off x="914400" y="657225"/>
          <a:ext cx="70866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3" name="Equation" r:id="rId13" imgW="6616440" imgH="393480" progId="Equation.3">
                  <p:embed/>
                </p:oleObj>
              </mc:Choice>
              <mc:Fallback>
                <p:oleObj name="Equation" r:id="rId13" imgW="66164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57225"/>
                        <a:ext cx="708660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9" name="Text Box 13"/>
          <p:cNvSpPr txBox="1">
            <a:spLocks noChangeArrowheads="1"/>
          </p:cNvSpPr>
          <p:nvPr/>
        </p:nvSpPr>
        <p:spPr bwMode="auto">
          <a:xfrm>
            <a:off x="914400" y="1219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解</a:t>
            </a:r>
          </a:p>
        </p:txBody>
      </p:sp>
      <p:graphicFrame>
        <p:nvGraphicFramePr>
          <p:cNvPr id="448517" name="Object 5"/>
          <p:cNvGraphicFramePr>
            <a:graphicFrameLocks noChangeAspect="1"/>
          </p:cNvGraphicFramePr>
          <p:nvPr/>
        </p:nvGraphicFramePr>
        <p:xfrm>
          <a:off x="1828800" y="1314450"/>
          <a:ext cx="1955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4" name="Equation" r:id="rId15" imgW="1955520" imgH="419040" progId="Equation.3">
                  <p:embed/>
                </p:oleObj>
              </mc:Choice>
              <mc:Fallback>
                <p:oleObj name="Equation" r:id="rId15" imgW="195552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314450"/>
                        <a:ext cx="1955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18" name="Object 6"/>
          <p:cNvGraphicFramePr>
            <a:graphicFrameLocks noChangeAspect="1"/>
          </p:cNvGraphicFramePr>
          <p:nvPr/>
        </p:nvGraphicFramePr>
        <p:xfrm>
          <a:off x="4191000" y="1333500"/>
          <a:ext cx="2133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5" name="Equation" r:id="rId17" imgW="2133360" imgH="419040" progId="Equation.3">
                  <p:embed/>
                </p:oleObj>
              </mc:Choice>
              <mc:Fallback>
                <p:oleObj name="Equation" r:id="rId17" imgW="213336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333500"/>
                        <a:ext cx="2133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19" name="Object 7"/>
          <p:cNvGraphicFramePr>
            <a:graphicFrameLocks noChangeAspect="1"/>
          </p:cNvGraphicFramePr>
          <p:nvPr/>
        </p:nvGraphicFramePr>
        <p:xfrm>
          <a:off x="1752600" y="1828800"/>
          <a:ext cx="28067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6" name="公式" r:id="rId19" imgW="2958840" imgH="888840" progId="Equation.3">
                  <p:embed/>
                </p:oleObj>
              </mc:Choice>
              <mc:Fallback>
                <p:oleObj name="公式" r:id="rId19" imgW="2958840" imgH="888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28800"/>
                        <a:ext cx="2806700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73" name="Text Box 17"/>
          <p:cNvSpPr txBox="1">
            <a:spLocks noChangeArrowheads="1"/>
          </p:cNvSpPr>
          <p:nvPr/>
        </p:nvSpPr>
        <p:spPr bwMode="auto">
          <a:xfrm>
            <a:off x="4724400" y="19812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两平面平行</a:t>
            </a:r>
          </a:p>
        </p:txBody>
      </p:sp>
      <p:graphicFrame>
        <p:nvGraphicFramePr>
          <p:cNvPr id="448520" name="Object 8"/>
          <p:cNvGraphicFramePr>
            <a:graphicFrameLocks noChangeAspect="1"/>
          </p:cNvGraphicFramePr>
          <p:nvPr/>
        </p:nvGraphicFramePr>
        <p:xfrm>
          <a:off x="4222750" y="5562600"/>
          <a:ext cx="2120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7" name="Equation" r:id="rId21" imgW="2120760" imgH="419040" progId="Equation.3">
                  <p:embed/>
                </p:oleObj>
              </mc:Choice>
              <mc:Fallback>
                <p:oleObj name="Equation" r:id="rId21" imgW="2120760" imgH="419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5562600"/>
                        <a:ext cx="2120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1" name="Object 9"/>
          <p:cNvGraphicFramePr>
            <a:graphicFrameLocks noChangeAspect="1"/>
          </p:cNvGraphicFramePr>
          <p:nvPr/>
        </p:nvGraphicFramePr>
        <p:xfrm>
          <a:off x="4298950" y="2819400"/>
          <a:ext cx="2120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8" name="Equation" r:id="rId23" imgW="2120760" imgH="419040" progId="Equation.3">
                  <p:embed/>
                </p:oleObj>
              </mc:Choice>
              <mc:Fallback>
                <p:oleObj name="Equation" r:id="rId23" imgW="2120760" imgH="419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2819400"/>
                        <a:ext cx="2120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2" name="Object 10"/>
          <p:cNvGraphicFramePr>
            <a:graphicFrameLocks noChangeAspect="1"/>
          </p:cNvGraphicFramePr>
          <p:nvPr/>
        </p:nvGraphicFramePr>
        <p:xfrm>
          <a:off x="1828800" y="3429000"/>
          <a:ext cx="2540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9" name="Equation" r:id="rId25" imgW="253800" imgH="228600" progId="Equation.3">
                  <p:embed/>
                </p:oleObj>
              </mc:Choice>
              <mc:Fallback>
                <p:oleObj name="Equation" r:id="rId25" imgW="2538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2540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33" name="Group 21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13334" name="Group 22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3336" name="Line 23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3337" name="Picture 24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27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3335" name="Rectangle 25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9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9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8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2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2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9" grpId="0" autoUpdateAnimBg="0"/>
      <p:bldP spid="429062" grpId="0" autoUpdateAnimBg="0"/>
      <p:bldP spid="429067" grpId="0" autoUpdateAnimBg="0"/>
      <p:bldP spid="429069" grpId="0" autoUpdateAnimBg="0"/>
      <p:bldP spid="42907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EC6A5-63DB-4468-BA21-4375349C16D0}" type="slidenum">
              <a:rPr lang="en-US" altLang="zh-CN"/>
              <a:pPr>
                <a:defRPr/>
              </a:pPr>
              <a:t>19</a:t>
            </a:fld>
            <a:endParaRPr lang="en-US" altLang="zh-CN"/>
          </a:p>
        </p:txBody>
      </p:sp>
      <p:sp>
        <p:nvSpPr>
          <p:cNvPr id="414722" name="Rectangle 2"/>
          <p:cNvSpPr>
            <a:spLocks noChangeArrowheads="1"/>
          </p:cNvSpPr>
          <p:nvPr/>
        </p:nvSpPr>
        <p:spPr bwMode="auto">
          <a:xfrm>
            <a:off x="914400" y="1233488"/>
            <a:ext cx="137160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4723" name="Rectangle 3"/>
          <p:cNvSpPr>
            <a:spLocks noChangeArrowheads="1"/>
          </p:cNvSpPr>
          <p:nvPr/>
        </p:nvSpPr>
        <p:spPr bwMode="auto">
          <a:xfrm>
            <a:off x="6172200" y="685800"/>
            <a:ext cx="106680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4725" name="Rectangle 5"/>
          <p:cNvSpPr>
            <a:spLocks noChangeArrowheads="1"/>
          </p:cNvSpPr>
          <p:nvPr/>
        </p:nvSpPr>
        <p:spPr bwMode="auto">
          <a:xfrm>
            <a:off x="1981200" y="609600"/>
            <a:ext cx="3810000" cy="5334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zh-CN" altLang="zh-CN" sz="2800">
              <a:solidFill>
                <a:srgbClr val="0000FF"/>
              </a:solidFill>
            </a:endParaRPr>
          </a:p>
        </p:txBody>
      </p:sp>
      <p:sp>
        <p:nvSpPr>
          <p:cNvPr id="414726" name="Rectangle 6"/>
          <p:cNvSpPr>
            <a:spLocks noChangeArrowheads="1"/>
          </p:cNvSpPr>
          <p:nvPr/>
        </p:nvSpPr>
        <p:spPr bwMode="auto">
          <a:xfrm>
            <a:off x="1828800" y="3657600"/>
            <a:ext cx="2590800" cy="533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00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4727" name="Rectangle 7"/>
          <p:cNvSpPr>
            <a:spLocks noChangeArrowheads="1"/>
          </p:cNvSpPr>
          <p:nvPr/>
        </p:nvSpPr>
        <p:spPr bwMode="auto">
          <a:xfrm>
            <a:off x="2819400" y="2362200"/>
            <a:ext cx="3048000" cy="533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00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4728" name="Text Box 8"/>
          <p:cNvSpPr txBox="1">
            <a:spLocks noChangeArrowheads="1"/>
          </p:cNvSpPr>
          <p:nvPr/>
        </p:nvSpPr>
        <p:spPr bwMode="auto">
          <a:xfrm>
            <a:off x="1371600" y="18288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设平面为</a:t>
            </a:r>
          </a:p>
        </p:txBody>
      </p:sp>
      <p:graphicFrame>
        <p:nvGraphicFramePr>
          <p:cNvPr id="449536" name="Object 0"/>
          <p:cNvGraphicFramePr>
            <a:graphicFrameLocks noChangeAspect="1"/>
          </p:cNvGraphicFramePr>
          <p:nvPr/>
        </p:nvGraphicFramePr>
        <p:xfrm>
          <a:off x="2895600" y="1943100"/>
          <a:ext cx="35052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7" name="公式" r:id="rId3" imgW="3504960" imgH="406080" progId="Equation.3">
                  <p:embed/>
                </p:oleObj>
              </mc:Choice>
              <mc:Fallback>
                <p:oleObj name="公式" r:id="rId3" imgW="3504960" imgH="40608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43100"/>
                        <a:ext cx="35052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37" name="Object 1"/>
          <p:cNvGraphicFramePr>
            <a:graphicFrameLocks noChangeAspect="1"/>
          </p:cNvGraphicFramePr>
          <p:nvPr/>
        </p:nvGraphicFramePr>
        <p:xfrm>
          <a:off x="1485900" y="2503488"/>
          <a:ext cx="10287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8" name="公式" r:id="rId5" imgW="1028520" imgH="393480" progId="Equation.3">
                  <p:embed/>
                </p:oleObj>
              </mc:Choice>
              <mc:Fallback>
                <p:oleObj name="公式" r:id="rId5" imgW="102852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2503488"/>
                        <a:ext cx="10287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38" name="Object 2"/>
          <p:cNvGraphicFramePr>
            <a:graphicFrameLocks noChangeAspect="1"/>
          </p:cNvGraphicFramePr>
          <p:nvPr/>
        </p:nvGraphicFramePr>
        <p:xfrm>
          <a:off x="2984500" y="2489200"/>
          <a:ext cx="2730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9" name="公式" r:id="rId7" imgW="2730240" imgH="330120" progId="Equation.3">
                  <p:embed/>
                </p:oleObj>
              </mc:Choice>
              <mc:Fallback>
                <p:oleObj name="公式" r:id="rId7" imgW="2730240" imgH="3301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2489200"/>
                        <a:ext cx="2730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39" name="Object 3"/>
          <p:cNvGraphicFramePr>
            <a:graphicFrameLocks noChangeAspect="1"/>
          </p:cNvGraphicFramePr>
          <p:nvPr/>
        </p:nvGraphicFramePr>
        <p:xfrm>
          <a:off x="1524000" y="3124200"/>
          <a:ext cx="2184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0" name="Equation" r:id="rId9" imgW="2184120" imgH="393480" progId="Equation.3">
                  <p:embed/>
                </p:oleObj>
              </mc:Choice>
              <mc:Fallback>
                <p:oleObj name="Equation" r:id="rId9" imgW="218412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124200"/>
                        <a:ext cx="21844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0" name="Object 4"/>
          <p:cNvGraphicFramePr>
            <a:graphicFrameLocks noChangeAspect="1"/>
          </p:cNvGraphicFramePr>
          <p:nvPr/>
        </p:nvGraphicFramePr>
        <p:xfrm>
          <a:off x="1524000" y="3752850"/>
          <a:ext cx="2781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1" name="Equation" r:id="rId11" imgW="2781000" imgH="393480" progId="Equation.3">
                  <p:embed/>
                </p:oleObj>
              </mc:Choice>
              <mc:Fallback>
                <p:oleObj name="Equation" r:id="rId11" imgW="27810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52850"/>
                        <a:ext cx="2781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1" name="Object 5"/>
          <p:cNvGraphicFramePr>
            <a:graphicFrameLocks noChangeAspect="1"/>
          </p:cNvGraphicFramePr>
          <p:nvPr/>
        </p:nvGraphicFramePr>
        <p:xfrm>
          <a:off x="1536700" y="4203700"/>
          <a:ext cx="28067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2" name="公式" r:id="rId13" imgW="2806560" imgH="901440" progId="Equation.3">
                  <p:embed/>
                </p:oleObj>
              </mc:Choice>
              <mc:Fallback>
                <p:oleObj name="公式" r:id="rId13" imgW="2806560" imgH="901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4203700"/>
                        <a:ext cx="28067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2" name="Object 6"/>
          <p:cNvGraphicFramePr>
            <a:graphicFrameLocks noChangeAspect="1"/>
          </p:cNvGraphicFramePr>
          <p:nvPr/>
        </p:nvGraphicFramePr>
        <p:xfrm>
          <a:off x="4038600" y="5233988"/>
          <a:ext cx="26924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3" name="公式" r:id="rId15" imgW="2692080" imgH="406080" progId="Equation.3">
                  <p:embed/>
                </p:oleObj>
              </mc:Choice>
              <mc:Fallback>
                <p:oleObj name="公式" r:id="rId15" imgW="2692080" imgH="406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233988"/>
                        <a:ext cx="26924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736" name="Text Box 16"/>
          <p:cNvSpPr txBox="1">
            <a:spLocks noChangeArrowheads="1"/>
          </p:cNvSpPr>
          <p:nvPr/>
        </p:nvSpPr>
        <p:spPr bwMode="auto">
          <a:xfrm>
            <a:off x="1371600" y="5119688"/>
            <a:ext cx="312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所求平面方程为</a:t>
            </a:r>
          </a:p>
        </p:txBody>
      </p:sp>
      <p:sp>
        <p:nvSpPr>
          <p:cNvPr id="414737" name="Text Box 17"/>
          <p:cNvSpPr txBox="1">
            <a:spLocks noChangeArrowheads="1"/>
          </p:cNvSpPr>
          <p:nvPr/>
        </p:nvSpPr>
        <p:spPr bwMode="auto">
          <a:xfrm>
            <a:off x="364761" y="1821890"/>
            <a:ext cx="1285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dirty="0">
                <a:ea typeface="黑体" pitchFamily="49" charset="-122"/>
              </a:rPr>
              <a:t>法一</a:t>
            </a:r>
          </a:p>
        </p:txBody>
      </p:sp>
      <p:grpSp>
        <p:nvGrpSpPr>
          <p:cNvPr id="14364" name="Group 19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14379" name="Group 20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4381" name="Line 21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4382" name="Picture 22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4380" name="Rectangle 23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sp>
        <p:nvSpPr>
          <p:cNvPr id="14365" name="Text Box 24"/>
          <p:cNvSpPr txBox="1">
            <a:spLocks noChangeArrowheads="1"/>
          </p:cNvSpPr>
          <p:nvPr/>
        </p:nvSpPr>
        <p:spPr bwMode="auto">
          <a:xfrm>
            <a:off x="838200" y="6858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例           </a:t>
            </a:r>
          </a:p>
        </p:txBody>
      </p:sp>
      <p:sp>
        <p:nvSpPr>
          <p:cNvPr id="14366" name="Text Box 32"/>
          <p:cNvSpPr txBox="1">
            <a:spLocks noChangeArrowheads="1"/>
          </p:cNvSpPr>
          <p:nvPr/>
        </p:nvSpPr>
        <p:spPr bwMode="auto">
          <a:xfrm>
            <a:off x="1371600" y="700088"/>
            <a:ext cx="1676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</a:t>
            </a:r>
            <a:r>
              <a:rPr lang="zh-CN" altLang="en-US" sz="2800"/>
              <a:t>与平面     </a:t>
            </a:r>
          </a:p>
        </p:txBody>
      </p:sp>
      <p:graphicFrame>
        <p:nvGraphicFramePr>
          <p:cNvPr id="14345" name="Object 8"/>
          <p:cNvGraphicFramePr>
            <a:graphicFrameLocks noChangeAspect="1"/>
          </p:cNvGraphicFramePr>
          <p:nvPr/>
        </p:nvGraphicFramePr>
        <p:xfrm>
          <a:off x="2819400" y="762000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4" name="Equation" r:id="rId18" imgW="2209680" imgH="393480" progId="Equation.3">
                  <p:embed/>
                </p:oleObj>
              </mc:Choice>
              <mc:Fallback>
                <p:oleObj name="Equation" r:id="rId18" imgW="22096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762000"/>
                        <a:ext cx="22098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7" name="Text Box 34"/>
          <p:cNvSpPr txBox="1">
            <a:spLocks noChangeArrowheads="1"/>
          </p:cNvSpPr>
          <p:nvPr/>
        </p:nvSpPr>
        <p:spPr bwMode="auto">
          <a:xfrm>
            <a:off x="4800600" y="638175"/>
            <a:ext cx="3810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</a:t>
            </a:r>
            <a:r>
              <a:rPr lang="zh-CN" altLang="en-US" sz="2800"/>
              <a:t>垂直且过原点及点     </a:t>
            </a:r>
          </a:p>
        </p:txBody>
      </p:sp>
      <p:graphicFrame>
        <p:nvGraphicFramePr>
          <p:cNvPr id="14346" name="Object 9"/>
          <p:cNvGraphicFramePr>
            <a:graphicFrameLocks noChangeAspect="1"/>
          </p:cNvGraphicFramePr>
          <p:nvPr/>
        </p:nvGraphicFramePr>
        <p:xfrm>
          <a:off x="914400" y="1295400"/>
          <a:ext cx="1320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5" name="Equation" r:id="rId20" imgW="1320480" imgH="393480" progId="Equation.3">
                  <p:embed/>
                </p:oleObj>
              </mc:Choice>
              <mc:Fallback>
                <p:oleObj name="Equation" r:id="rId20" imgW="13204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13208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8" name="Text Box 36"/>
          <p:cNvSpPr txBox="1">
            <a:spLocks noChangeArrowheads="1"/>
          </p:cNvSpPr>
          <p:nvPr/>
        </p:nvSpPr>
        <p:spPr bwMode="auto">
          <a:xfrm>
            <a:off x="2286000" y="1233488"/>
            <a:ext cx="5715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的平面方程为</a:t>
            </a:r>
            <a:r>
              <a:rPr lang="en-US" altLang="zh-CN" sz="2800"/>
              <a:t>(                                  ).     </a:t>
            </a:r>
          </a:p>
        </p:txBody>
      </p:sp>
      <p:sp>
        <p:nvSpPr>
          <p:cNvPr id="414757" name="AutoShape 37"/>
          <p:cNvSpPr>
            <a:spLocks noChangeArrowheads="1"/>
          </p:cNvSpPr>
          <p:nvPr/>
        </p:nvSpPr>
        <p:spPr bwMode="auto">
          <a:xfrm rot="1336413">
            <a:off x="5867400" y="3733800"/>
            <a:ext cx="2163763" cy="685800"/>
          </a:xfrm>
          <a:prstGeom prst="parallelogram">
            <a:avLst>
              <a:gd name="adj" fmla="val 78877"/>
            </a:avLst>
          </a:prstGeom>
          <a:gradFill rotWithShape="0">
            <a:gsLst>
              <a:gs pos="0">
                <a:srgbClr val="FFFFFF"/>
              </a:gs>
              <a:gs pos="100000">
                <a:srgbClr val="00FF99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4758" name="AutoShape 38"/>
          <p:cNvSpPr>
            <a:spLocks noChangeArrowheads="1"/>
          </p:cNvSpPr>
          <p:nvPr/>
        </p:nvSpPr>
        <p:spPr bwMode="auto">
          <a:xfrm rot="-699055">
            <a:off x="6230938" y="2743200"/>
            <a:ext cx="962025" cy="971550"/>
          </a:xfrm>
          <a:prstGeom prst="parallelogram">
            <a:avLst>
              <a:gd name="adj" fmla="val 50329"/>
            </a:avLst>
          </a:prstGeom>
          <a:gradFill rotWithShape="0">
            <a:gsLst>
              <a:gs pos="0">
                <a:srgbClr val="FF99FF"/>
              </a:gs>
              <a:gs pos="100000">
                <a:srgbClr val="FF9900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49546" name="Object 10"/>
          <p:cNvGraphicFramePr>
            <a:graphicFrameLocks noChangeAspect="1"/>
          </p:cNvGraphicFramePr>
          <p:nvPr/>
        </p:nvGraphicFramePr>
        <p:xfrm>
          <a:off x="6324600" y="3956050"/>
          <a:ext cx="2730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6" name="Equation" r:id="rId22" imgW="545760" imgH="317160" progId="Equation.3">
                  <p:embed/>
                </p:oleObj>
              </mc:Choice>
              <mc:Fallback>
                <p:oleObj name="Equation" r:id="rId22" imgW="545760" imgH="3171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956050"/>
                        <a:ext cx="2730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7116763" y="3429000"/>
            <a:ext cx="485775" cy="685800"/>
            <a:chOff x="4464" y="2064"/>
            <a:chExt cx="306" cy="432"/>
          </a:xfrm>
        </p:grpSpPr>
        <p:sp>
          <p:nvSpPr>
            <p:cNvPr id="14378" name="Line 50"/>
            <p:cNvSpPr>
              <a:spLocks noChangeShapeType="1"/>
            </p:cNvSpPr>
            <p:nvPr/>
          </p:nvSpPr>
          <p:spPr bwMode="auto">
            <a:xfrm flipV="1">
              <a:off x="4464" y="2064"/>
              <a:ext cx="144" cy="43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4353" name="Object 16"/>
            <p:cNvGraphicFramePr>
              <a:graphicFrameLocks noChangeAspect="1"/>
            </p:cNvGraphicFramePr>
            <p:nvPr/>
          </p:nvGraphicFramePr>
          <p:xfrm>
            <a:off x="4656" y="2064"/>
            <a:ext cx="114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67" name="Equation" r:id="rId24" imgW="241200" imgH="304560" progId="Equation.3">
                    <p:embed/>
                  </p:oleObj>
                </mc:Choice>
                <mc:Fallback>
                  <p:oleObj name="Equation" r:id="rId24" imgW="241200" imgH="30456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2064"/>
                          <a:ext cx="114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4772" name="Line 52"/>
          <p:cNvSpPr>
            <a:spLocks noChangeShapeType="1"/>
          </p:cNvSpPr>
          <p:nvPr/>
        </p:nvSpPr>
        <p:spPr bwMode="auto">
          <a:xfrm>
            <a:off x="6811963" y="2895600"/>
            <a:ext cx="762000" cy="304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6096000" y="2387600"/>
            <a:ext cx="2530475" cy="2565400"/>
            <a:chOff x="3907" y="1488"/>
            <a:chExt cx="1594" cy="1616"/>
          </a:xfrm>
        </p:grpSpPr>
        <p:sp>
          <p:nvSpPr>
            <p:cNvPr id="14374" name="Line 41"/>
            <p:cNvSpPr>
              <a:spLocks noChangeShapeType="1"/>
            </p:cNvSpPr>
            <p:nvPr/>
          </p:nvSpPr>
          <p:spPr bwMode="auto">
            <a:xfrm>
              <a:off x="4387" y="2496"/>
              <a:ext cx="1056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5" name="Line 42"/>
            <p:cNvSpPr>
              <a:spLocks noChangeShapeType="1"/>
            </p:cNvSpPr>
            <p:nvPr/>
          </p:nvSpPr>
          <p:spPr bwMode="auto">
            <a:xfrm flipH="1">
              <a:off x="3907" y="2688"/>
              <a:ext cx="288" cy="28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6" name="Line 46"/>
            <p:cNvSpPr>
              <a:spLocks noChangeShapeType="1"/>
            </p:cNvSpPr>
            <p:nvPr/>
          </p:nvSpPr>
          <p:spPr bwMode="auto">
            <a:xfrm flipH="1">
              <a:off x="4195" y="2496"/>
              <a:ext cx="192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7" name="Line 47"/>
            <p:cNvSpPr>
              <a:spLocks noChangeShapeType="1"/>
            </p:cNvSpPr>
            <p:nvPr/>
          </p:nvSpPr>
          <p:spPr bwMode="auto">
            <a:xfrm flipV="1">
              <a:off x="4397" y="1488"/>
              <a:ext cx="0" cy="100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4349" name="Object 12"/>
            <p:cNvGraphicFramePr>
              <a:graphicFrameLocks noChangeAspect="1"/>
            </p:cNvGraphicFramePr>
            <p:nvPr/>
          </p:nvGraphicFramePr>
          <p:xfrm>
            <a:off x="3954" y="2928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68" name="Equation" r:id="rId26" imgW="139680" imgH="139680" progId="Equation.3">
                    <p:embed/>
                  </p:oleObj>
                </mc:Choice>
                <mc:Fallback>
                  <p:oleObj name="Equation" r:id="rId26" imgW="139680" imgH="13968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4" y="2928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0" name="Object 13"/>
            <p:cNvGraphicFramePr>
              <a:graphicFrameLocks noChangeAspect="1"/>
            </p:cNvGraphicFramePr>
            <p:nvPr/>
          </p:nvGraphicFramePr>
          <p:xfrm>
            <a:off x="5328" y="2544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69" name="Equation" r:id="rId28" imgW="139680" imgH="164880" progId="Equation.3">
                    <p:embed/>
                  </p:oleObj>
                </mc:Choice>
                <mc:Fallback>
                  <p:oleObj name="Equation" r:id="rId28" imgW="139680" imgH="16488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28" y="2544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1" name="Object 14"/>
            <p:cNvGraphicFramePr>
              <a:graphicFrameLocks noChangeAspect="1"/>
            </p:cNvGraphicFramePr>
            <p:nvPr/>
          </p:nvGraphicFramePr>
          <p:xfrm>
            <a:off x="4242" y="1488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0" name="Equation" r:id="rId30" imgW="114120" imgH="139680" progId="Equation.3">
                    <p:embed/>
                  </p:oleObj>
                </mc:Choice>
                <mc:Fallback>
                  <p:oleObj name="Equation" r:id="rId30" imgW="114120" imgH="13968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2" y="1488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2" name="Object 15"/>
            <p:cNvGraphicFramePr>
              <a:graphicFrameLocks noChangeAspect="1"/>
            </p:cNvGraphicFramePr>
            <p:nvPr/>
          </p:nvGraphicFramePr>
          <p:xfrm>
            <a:off x="4320" y="2496"/>
            <a:ext cx="184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1" name="Equation" r:id="rId32" imgW="164880" imgH="177480" progId="Equation.3">
                    <p:embed/>
                  </p:oleObj>
                </mc:Choice>
                <mc:Fallback>
                  <p:oleObj name="Equation" r:id="rId32" imgW="164880" imgH="1774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2496"/>
                          <a:ext cx="184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49547" name="Object 11"/>
          <p:cNvGraphicFramePr>
            <a:graphicFrameLocks noChangeAspect="1"/>
          </p:cNvGraphicFramePr>
          <p:nvPr/>
        </p:nvGraphicFramePr>
        <p:xfrm>
          <a:off x="6813550" y="3962400"/>
          <a:ext cx="2730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2" name="Equation" r:id="rId34" imgW="545760" imgH="317160" progId="Equation.3">
                  <p:embed/>
                </p:oleObj>
              </mc:Choice>
              <mc:Fallback>
                <p:oleObj name="Equation" r:id="rId34" imgW="545760" imgH="3171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3550" y="3962400"/>
                        <a:ext cx="2730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17"/>
          <p:cNvGraphicFramePr>
            <a:graphicFrameLocks noChangeAspect="1"/>
          </p:cNvGraphicFramePr>
          <p:nvPr/>
        </p:nvGraphicFramePr>
        <p:xfrm>
          <a:off x="7643813" y="3429000"/>
          <a:ext cx="1000125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3" name="Equation" r:id="rId36" imgW="1600200" imgH="393480" progId="Equation.DSMT4">
                  <p:embed/>
                </p:oleObj>
              </mc:Choice>
              <mc:Fallback>
                <p:oleObj name="Equation" r:id="rId36" imgW="1600200" imgH="3934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3429000"/>
                        <a:ext cx="1000125" cy="24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4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1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1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14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49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4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49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4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4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4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4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14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4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2" grpId="0" animBg="1"/>
      <p:bldP spid="414723" grpId="0" animBg="1"/>
      <p:bldP spid="414725" grpId="0" animBg="1" autoUpdateAnimBg="0"/>
      <p:bldP spid="414726" grpId="0" animBg="1"/>
      <p:bldP spid="414727" grpId="0" animBg="1"/>
      <p:bldP spid="414728" grpId="0" autoUpdateAnimBg="0"/>
      <p:bldP spid="414736" grpId="0" autoUpdateAnimBg="0"/>
      <p:bldP spid="414737" grpId="0" autoUpdateAnimBg="0"/>
      <p:bldP spid="414757" grpId="0" animBg="1"/>
      <p:bldP spid="414758" grpId="0" animBg="1"/>
      <p:bldP spid="4147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62E490-9A3B-4606-A598-563BA091D76F}" type="slidenum">
              <a:rPr lang="en-US" altLang="zh-CN">
                <a:ea typeface="宋体" charset="-122"/>
              </a:rPr>
              <a:pPr/>
              <a:t>2</a:t>
            </a:fld>
            <a:endParaRPr lang="en-US" altLang="zh-CN">
              <a:ea typeface="宋体" charset="-122"/>
            </a:endParaRPr>
          </a:p>
        </p:txBody>
      </p:sp>
      <p:sp>
        <p:nvSpPr>
          <p:cNvPr id="356368" name="Text Box 16"/>
          <p:cNvSpPr txBox="1">
            <a:spLocks noChangeArrowheads="1"/>
          </p:cNvSpPr>
          <p:nvPr/>
        </p:nvSpPr>
        <p:spPr bwMode="auto">
          <a:xfrm>
            <a:off x="827088" y="1773238"/>
            <a:ext cx="754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曲面在空间解析几何中被看成是点的几何轨迹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356369" name="Text Box 17"/>
          <p:cNvSpPr txBox="1">
            <a:spLocks noChangeArrowheads="1"/>
          </p:cNvSpPr>
          <p:nvPr/>
        </p:nvSpPr>
        <p:spPr bwMode="auto">
          <a:xfrm>
            <a:off x="838200" y="23622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  <a:ea typeface="黑体" pitchFamily="49" charset="-122"/>
              </a:rPr>
              <a:t>曲面方程的定义</a:t>
            </a:r>
          </a:p>
        </p:txBody>
      </p:sp>
      <p:sp>
        <p:nvSpPr>
          <p:cNvPr id="356371" name="Text Box 19"/>
          <p:cNvSpPr txBox="1">
            <a:spLocks noChangeArrowheads="1"/>
          </p:cNvSpPr>
          <p:nvPr/>
        </p:nvSpPr>
        <p:spPr bwMode="auto">
          <a:xfrm>
            <a:off x="838200" y="35194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356372" name="Text Box 20"/>
          <p:cNvSpPr txBox="1">
            <a:spLocks noChangeArrowheads="1"/>
          </p:cNvSpPr>
          <p:nvPr/>
        </p:nvSpPr>
        <p:spPr bwMode="auto">
          <a:xfrm>
            <a:off x="1447800" y="3505200"/>
            <a:ext cx="5715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曲面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S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上任一点的坐标都满足方程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;</a:t>
            </a:r>
          </a:p>
        </p:txBody>
      </p:sp>
      <p:sp>
        <p:nvSpPr>
          <p:cNvPr id="356373" name="Text Box 21"/>
          <p:cNvSpPr txBox="1">
            <a:spLocks noChangeArrowheads="1"/>
          </p:cNvSpPr>
          <p:nvPr/>
        </p:nvSpPr>
        <p:spPr bwMode="auto">
          <a:xfrm>
            <a:off x="838200" y="4343400"/>
            <a:ext cx="838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(2)</a:t>
            </a:r>
          </a:p>
        </p:txBody>
      </p:sp>
      <p:sp>
        <p:nvSpPr>
          <p:cNvPr id="356374" name="Text Box 22"/>
          <p:cNvSpPr txBox="1">
            <a:spLocks noChangeArrowheads="1"/>
          </p:cNvSpPr>
          <p:nvPr/>
        </p:nvSpPr>
        <p:spPr bwMode="auto">
          <a:xfrm>
            <a:off x="1447800" y="4357688"/>
            <a:ext cx="6781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不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在曲面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S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上的点的坐标都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不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满足方程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;</a:t>
            </a:r>
          </a:p>
        </p:txBody>
      </p:sp>
      <p:sp>
        <p:nvSpPr>
          <p:cNvPr id="356375" name="Text Box 23"/>
          <p:cNvSpPr txBox="1">
            <a:spLocks noChangeArrowheads="1"/>
          </p:cNvSpPr>
          <p:nvPr/>
        </p:nvSpPr>
        <p:spPr bwMode="auto">
          <a:xfrm>
            <a:off x="3482181" y="2352336"/>
            <a:ext cx="1981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tx2"/>
                </a:solidFill>
                <a:latin typeface="Times New Roman" pitchFamily="18" charset="0"/>
              </a:rPr>
              <a:t>如果曲面</a:t>
            </a:r>
            <a:r>
              <a:rPr kumimoji="1" lang="en-US" altLang="zh-CN" sz="2800" b="1" i="1" dirty="0">
                <a:solidFill>
                  <a:schemeClr val="tx2"/>
                </a:solidFill>
                <a:latin typeface="Times New Roman" pitchFamily="18" charset="0"/>
              </a:rPr>
              <a:t>S</a:t>
            </a:r>
            <a:endParaRPr kumimoji="1" lang="en-US" altLang="zh-CN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graphicFrame>
        <p:nvGraphicFramePr>
          <p:cNvPr id="356376" name="Object 24"/>
          <p:cNvGraphicFramePr>
            <a:graphicFrameLocks noChangeAspect="1"/>
          </p:cNvGraphicFramePr>
          <p:nvPr/>
        </p:nvGraphicFramePr>
        <p:xfrm>
          <a:off x="914400" y="3048000"/>
          <a:ext cx="1968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8" name="Equation" r:id="rId3" imgW="1968480" imgH="393480" progId="Equation.3">
                  <p:embed/>
                </p:oleObj>
              </mc:Choice>
              <mc:Fallback>
                <p:oleObj name="Equation" r:id="rId3" imgW="196848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48000"/>
                        <a:ext cx="19685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6377" name="Text Box 25"/>
          <p:cNvSpPr txBox="1">
            <a:spLocks noChangeArrowheads="1"/>
          </p:cNvSpPr>
          <p:nvPr/>
        </p:nvSpPr>
        <p:spPr bwMode="auto">
          <a:xfrm>
            <a:off x="2819400" y="2971800"/>
            <a:ext cx="2209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tx2"/>
                </a:solidFill>
                <a:latin typeface="Times New Roman" pitchFamily="18" charset="0"/>
              </a:rPr>
              <a:t>有下述关系</a:t>
            </a:r>
            <a:r>
              <a:rPr kumimoji="1" lang="en-US" altLang="zh-CN" sz="2800" b="1" dirty="0">
                <a:solidFill>
                  <a:schemeClr val="tx2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356378" name="Text Box 26"/>
          <p:cNvSpPr txBox="1">
            <a:spLocks noChangeArrowheads="1"/>
          </p:cNvSpPr>
          <p:nvPr/>
        </p:nvSpPr>
        <p:spPr bwMode="auto">
          <a:xfrm>
            <a:off x="1447800" y="4953000"/>
            <a:ext cx="1143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那么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graphicFrame>
        <p:nvGraphicFramePr>
          <p:cNvPr id="356379" name="Object 27"/>
          <p:cNvGraphicFramePr>
            <a:graphicFrameLocks noChangeAspect="1"/>
          </p:cNvGraphicFramePr>
          <p:nvPr/>
        </p:nvGraphicFramePr>
        <p:xfrm>
          <a:off x="2362200" y="5029200"/>
          <a:ext cx="2667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9" name="Equation" r:id="rId5" imgW="2666880" imgH="431640" progId="Equation.3">
                  <p:embed/>
                </p:oleObj>
              </mc:Choice>
              <mc:Fallback>
                <p:oleObj name="Equation" r:id="rId5" imgW="2666880" imgH="4316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029200"/>
                        <a:ext cx="2667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6380" name="Text Box 28"/>
          <p:cNvSpPr txBox="1">
            <a:spLocks noChangeArrowheads="1"/>
          </p:cNvSpPr>
          <p:nvPr/>
        </p:nvSpPr>
        <p:spPr bwMode="auto">
          <a:xfrm>
            <a:off x="4953000" y="4953000"/>
            <a:ext cx="3429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就叫做曲面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S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的方程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356381" name="Text Box 29"/>
          <p:cNvSpPr txBox="1">
            <a:spLocks noChangeArrowheads="1"/>
          </p:cNvSpPr>
          <p:nvPr/>
        </p:nvSpPr>
        <p:spPr bwMode="auto">
          <a:xfrm>
            <a:off x="762000" y="5576888"/>
            <a:ext cx="4495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而曲面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S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就叫做方程的图形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049" name="Rectangle 35"/>
          <p:cNvSpPr>
            <a:spLocks noChangeArrowheads="1"/>
          </p:cNvSpPr>
          <p:nvPr/>
        </p:nvSpPr>
        <p:spPr bwMode="auto">
          <a:xfrm>
            <a:off x="838200" y="381000"/>
            <a:ext cx="7591452" cy="70788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4000" dirty="0">
                <a:latin typeface="+mj-lt"/>
                <a:ea typeface="+mj-ea"/>
                <a:cs typeface="+mj-cs"/>
              </a:rPr>
              <a:t>一、曲面方程与空间曲线的概念</a:t>
            </a:r>
          </a:p>
        </p:txBody>
      </p:sp>
      <p:sp>
        <p:nvSpPr>
          <p:cNvPr id="356389" name="Text Box 37"/>
          <p:cNvSpPr txBox="1">
            <a:spLocks noChangeArrowheads="1"/>
          </p:cNvSpPr>
          <p:nvPr/>
        </p:nvSpPr>
        <p:spPr bwMode="auto">
          <a:xfrm>
            <a:off x="5105400" y="2362200"/>
            <a:ext cx="2133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tx2"/>
                </a:solidFill>
                <a:latin typeface="Times New Roman" pitchFamily="18" charset="0"/>
              </a:rPr>
              <a:t>与三元方程</a:t>
            </a:r>
          </a:p>
        </p:txBody>
      </p:sp>
      <p:sp>
        <p:nvSpPr>
          <p:cNvPr id="356398" name="Freeform 46"/>
          <p:cNvSpPr>
            <a:spLocks/>
          </p:cNvSpPr>
          <p:nvPr/>
        </p:nvSpPr>
        <p:spPr bwMode="auto">
          <a:xfrm>
            <a:off x="6804025" y="2638425"/>
            <a:ext cx="2047875" cy="942975"/>
          </a:xfrm>
          <a:custGeom>
            <a:avLst/>
            <a:gdLst>
              <a:gd name="T0" fmla="*/ 42 w 1290"/>
              <a:gd name="T1" fmla="*/ 439 h 594"/>
              <a:gd name="T2" fmla="*/ 186 w 1290"/>
              <a:gd name="T3" fmla="*/ 199 h 594"/>
              <a:gd name="T4" fmla="*/ 282 w 1290"/>
              <a:gd name="T5" fmla="*/ 103 h 594"/>
              <a:gd name="T6" fmla="*/ 378 w 1290"/>
              <a:gd name="T7" fmla="*/ 55 h 594"/>
              <a:gd name="T8" fmla="*/ 618 w 1290"/>
              <a:gd name="T9" fmla="*/ 7 h 594"/>
              <a:gd name="T10" fmla="*/ 896 w 1290"/>
              <a:gd name="T11" fmla="*/ 0 h 594"/>
              <a:gd name="T12" fmla="*/ 1134 w 1290"/>
              <a:gd name="T13" fmla="*/ 18 h 594"/>
              <a:gd name="T14" fmla="*/ 1290 w 1290"/>
              <a:gd name="T15" fmla="*/ 55 h 594"/>
              <a:gd name="T16" fmla="*/ 1152 w 1290"/>
              <a:gd name="T17" fmla="*/ 229 h 594"/>
              <a:gd name="T18" fmla="*/ 1050 w 1290"/>
              <a:gd name="T19" fmla="*/ 439 h 594"/>
              <a:gd name="T20" fmla="*/ 1002 w 1290"/>
              <a:gd name="T21" fmla="*/ 535 h 594"/>
              <a:gd name="T22" fmla="*/ 954 w 1290"/>
              <a:gd name="T23" fmla="*/ 583 h 594"/>
              <a:gd name="T24" fmla="*/ 695 w 1290"/>
              <a:gd name="T25" fmla="*/ 540 h 594"/>
              <a:gd name="T26" fmla="*/ 426 w 1290"/>
              <a:gd name="T27" fmla="*/ 535 h 594"/>
              <a:gd name="T28" fmla="*/ 229 w 1290"/>
              <a:gd name="T29" fmla="*/ 549 h 594"/>
              <a:gd name="T30" fmla="*/ 0 w 1290"/>
              <a:gd name="T31" fmla="*/ 594 h 59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90"/>
              <a:gd name="T49" fmla="*/ 0 h 594"/>
              <a:gd name="T50" fmla="*/ 1290 w 1290"/>
              <a:gd name="T51" fmla="*/ 594 h 59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90" h="594">
                <a:moveTo>
                  <a:pt x="42" y="439"/>
                </a:moveTo>
                <a:lnTo>
                  <a:pt x="186" y="199"/>
                </a:lnTo>
                <a:lnTo>
                  <a:pt x="282" y="103"/>
                </a:lnTo>
                <a:lnTo>
                  <a:pt x="378" y="55"/>
                </a:lnTo>
                <a:lnTo>
                  <a:pt x="618" y="7"/>
                </a:lnTo>
                <a:lnTo>
                  <a:pt x="896" y="0"/>
                </a:lnTo>
                <a:lnTo>
                  <a:pt x="1134" y="18"/>
                </a:lnTo>
                <a:lnTo>
                  <a:pt x="1290" y="55"/>
                </a:lnTo>
                <a:lnTo>
                  <a:pt x="1152" y="229"/>
                </a:lnTo>
                <a:lnTo>
                  <a:pt x="1050" y="439"/>
                </a:lnTo>
                <a:lnTo>
                  <a:pt x="1002" y="535"/>
                </a:lnTo>
                <a:lnTo>
                  <a:pt x="954" y="583"/>
                </a:lnTo>
                <a:lnTo>
                  <a:pt x="695" y="540"/>
                </a:lnTo>
                <a:lnTo>
                  <a:pt x="426" y="535"/>
                </a:lnTo>
                <a:lnTo>
                  <a:pt x="229" y="549"/>
                </a:lnTo>
                <a:lnTo>
                  <a:pt x="0" y="594"/>
                </a:lnTo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0033CC"/>
              </a:gs>
            </a:gsLst>
            <a:lin ang="5400000" scaled="1"/>
          </a:gradFill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6705600" y="2362200"/>
            <a:ext cx="2268538" cy="2006600"/>
            <a:chOff x="4224" y="1440"/>
            <a:chExt cx="1429" cy="1264"/>
          </a:xfrm>
        </p:grpSpPr>
        <p:graphicFrame>
          <p:nvGraphicFramePr>
            <p:cNvPr id="1030" name="Object 39"/>
            <p:cNvGraphicFramePr>
              <a:graphicFrameLocks noChangeAspect="1"/>
            </p:cNvGraphicFramePr>
            <p:nvPr/>
          </p:nvGraphicFramePr>
          <p:xfrm>
            <a:off x="4309" y="2528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40" name="Equation" r:id="rId7" imgW="139680" imgH="139680" progId="Equation.3">
                    <p:embed/>
                  </p:oleObj>
                </mc:Choice>
                <mc:Fallback>
                  <p:oleObj name="Equation" r:id="rId7" imgW="139680" imgH="139680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09" y="2528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" name="Object 40"/>
            <p:cNvGraphicFramePr>
              <a:graphicFrameLocks noChangeAspect="1"/>
            </p:cNvGraphicFramePr>
            <p:nvPr/>
          </p:nvGraphicFramePr>
          <p:xfrm>
            <a:off x="5480" y="2384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41" name="Equation" r:id="rId9" imgW="139680" imgH="164880" progId="Equation.3">
                    <p:embed/>
                  </p:oleObj>
                </mc:Choice>
                <mc:Fallback>
                  <p:oleObj name="Equation" r:id="rId9" imgW="139680" imgH="164880" progId="Equation.3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80" y="2384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" name="Object 41"/>
            <p:cNvGraphicFramePr>
              <a:graphicFrameLocks noChangeAspect="1"/>
            </p:cNvGraphicFramePr>
            <p:nvPr/>
          </p:nvGraphicFramePr>
          <p:xfrm>
            <a:off x="4455" y="1440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42" name="Equation" r:id="rId11" imgW="114120" imgH="139680" progId="Equation.3">
                    <p:embed/>
                  </p:oleObj>
                </mc:Choice>
                <mc:Fallback>
                  <p:oleObj name="Equation" r:id="rId11" imgW="114120" imgH="139680" progId="Equation.3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55" y="1440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4" name="Line 42"/>
            <p:cNvSpPr>
              <a:spLocks noChangeShapeType="1"/>
            </p:cNvSpPr>
            <p:nvPr/>
          </p:nvSpPr>
          <p:spPr bwMode="auto">
            <a:xfrm>
              <a:off x="4645" y="2336"/>
              <a:ext cx="912" cy="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5" name="Line 43"/>
            <p:cNvSpPr>
              <a:spLocks noChangeShapeType="1"/>
            </p:cNvSpPr>
            <p:nvPr/>
          </p:nvSpPr>
          <p:spPr bwMode="auto">
            <a:xfrm flipH="1">
              <a:off x="4224" y="2336"/>
              <a:ext cx="424" cy="2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33" name="Object 45"/>
            <p:cNvGraphicFramePr>
              <a:graphicFrameLocks noChangeAspect="1"/>
            </p:cNvGraphicFramePr>
            <p:nvPr/>
          </p:nvGraphicFramePr>
          <p:xfrm>
            <a:off x="4616" y="2342"/>
            <a:ext cx="184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43" name="Equation" r:id="rId13" imgW="164880" imgH="177480" progId="Equation.3">
                    <p:embed/>
                  </p:oleObj>
                </mc:Choice>
                <mc:Fallback>
                  <p:oleObj name="Equation" r:id="rId13" imgW="164880" imgH="177480" progId="Equation.3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6" y="2342"/>
                          <a:ext cx="184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6" name="Line 47"/>
            <p:cNvSpPr>
              <a:spLocks noChangeShapeType="1"/>
            </p:cNvSpPr>
            <p:nvPr/>
          </p:nvSpPr>
          <p:spPr bwMode="auto">
            <a:xfrm flipV="1">
              <a:off x="4645" y="1810"/>
              <a:ext cx="0" cy="3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7" name="Line 48"/>
            <p:cNvSpPr>
              <a:spLocks noChangeShapeType="1"/>
            </p:cNvSpPr>
            <p:nvPr/>
          </p:nvSpPr>
          <p:spPr bwMode="auto">
            <a:xfrm flipV="1">
              <a:off x="4645" y="2144"/>
              <a:ext cx="0" cy="2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8" name="Line 44"/>
            <p:cNvSpPr>
              <a:spLocks noChangeShapeType="1"/>
            </p:cNvSpPr>
            <p:nvPr/>
          </p:nvSpPr>
          <p:spPr bwMode="auto">
            <a:xfrm flipV="1">
              <a:off x="4645" y="1454"/>
              <a:ext cx="0" cy="3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356401" name="Object 49"/>
          <p:cNvGraphicFramePr>
            <a:graphicFrameLocks noChangeAspect="1"/>
          </p:cNvGraphicFramePr>
          <p:nvPr/>
        </p:nvGraphicFramePr>
        <p:xfrm>
          <a:off x="7683500" y="2819400"/>
          <a:ext cx="3000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4" name="Equation" r:id="rId15" imgW="152280" imgH="177480" progId="Equation.3">
                  <p:embed/>
                </p:oleObj>
              </mc:Choice>
              <mc:Fallback>
                <p:oleObj name="Equation" r:id="rId15" imgW="152280" imgH="17748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500" y="2819400"/>
                        <a:ext cx="300038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6404" name="Object 52"/>
          <p:cNvGraphicFramePr>
            <a:graphicFrameLocks noChangeAspect="1"/>
          </p:cNvGraphicFramePr>
          <p:nvPr/>
        </p:nvGraphicFramePr>
        <p:xfrm>
          <a:off x="7451725" y="2276475"/>
          <a:ext cx="1152525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5" name="Equation" r:id="rId17" imgW="1968480" imgH="393480" progId="Equation.DSMT4">
                  <p:embed/>
                </p:oleObj>
              </mc:Choice>
              <mc:Fallback>
                <p:oleObj name="Equation" r:id="rId17" imgW="1968480" imgH="39348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2276475"/>
                        <a:ext cx="1152525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53"/>
          <p:cNvGrpSpPr>
            <a:grpSpLocks/>
          </p:cNvGrpSpPr>
          <p:nvPr/>
        </p:nvGrpSpPr>
        <p:grpSpPr bwMode="auto">
          <a:xfrm>
            <a:off x="53975" y="0"/>
            <a:ext cx="2295525" cy="390525"/>
            <a:chOff x="34" y="0"/>
            <a:chExt cx="1446" cy="246"/>
          </a:xfrm>
        </p:grpSpPr>
        <p:grpSp>
          <p:nvGrpSpPr>
            <p:cNvPr id="40" name="Group 54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42" name="Line 55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43" name="Picture 56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" name="Rectangle 57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 dirty="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6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6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6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6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6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6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6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56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6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5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56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56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68" grpId="0" build="p" autoUpdateAnimBg="0"/>
      <p:bldP spid="356369" grpId="0" autoUpdateAnimBg="0"/>
      <p:bldP spid="356371" grpId="0" build="p" autoUpdateAnimBg="0"/>
      <p:bldP spid="356372" grpId="0" build="p" autoUpdateAnimBg="0"/>
      <p:bldP spid="356373" grpId="0" build="p" autoUpdateAnimBg="0"/>
      <p:bldP spid="356374" grpId="0" build="p" autoUpdateAnimBg="0"/>
      <p:bldP spid="356375" grpId="0" build="p" autoUpdateAnimBg="0"/>
      <p:bldP spid="356377" grpId="0" build="p" autoUpdateAnimBg="0"/>
      <p:bldP spid="356378" grpId="0" build="p" autoUpdateAnimBg="0"/>
      <p:bldP spid="356380" grpId="0" build="p" autoUpdateAnimBg="0"/>
      <p:bldP spid="356381" grpId="0" build="p" autoUpdateAnimBg="0"/>
      <p:bldP spid="356389" grpId="0" build="p" autoUpdateAnimBg="0"/>
      <p:bldP spid="35639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84C38B-FA9B-4BD4-B373-64BF98320D5F}" type="slidenum">
              <a:rPr lang="en-US" altLang="zh-CN"/>
              <a:pPr>
                <a:defRPr/>
              </a:pPr>
              <a:t>20</a:t>
            </a:fld>
            <a:endParaRPr lang="en-US" altLang="zh-CN"/>
          </a:p>
        </p:txBody>
      </p:sp>
      <p:grpSp>
        <p:nvGrpSpPr>
          <p:cNvPr id="15376" name="Group 2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15395" name="Group 3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5397" name="Line 4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5398" name="Picture 5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5396" name="Rectangle 6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sp>
        <p:nvSpPr>
          <p:cNvPr id="15377" name="Text Box 8"/>
          <p:cNvSpPr txBox="1">
            <a:spLocks noChangeArrowheads="1"/>
          </p:cNvSpPr>
          <p:nvPr/>
        </p:nvSpPr>
        <p:spPr bwMode="auto">
          <a:xfrm>
            <a:off x="838200" y="838200"/>
            <a:ext cx="1676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</a:t>
            </a:r>
            <a:r>
              <a:rPr lang="zh-CN" altLang="en-US" sz="2800"/>
              <a:t>与平面     </a:t>
            </a:r>
          </a:p>
        </p:txBody>
      </p:sp>
      <p:graphicFrame>
        <p:nvGraphicFramePr>
          <p:cNvPr id="15362" name="Object 10"/>
          <p:cNvGraphicFramePr>
            <a:graphicFrameLocks noChangeAspect="1"/>
          </p:cNvGraphicFramePr>
          <p:nvPr/>
        </p:nvGraphicFramePr>
        <p:xfrm>
          <a:off x="2286000" y="914400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3" name="Equation" r:id="rId4" imgW="2209680" imgH="393480" progId="Equation.3">
                  <p:embed/>
                </p:oleObj>
              </mc:Choice>
              <mc:Fallback>
                <p:oleObj name="Equation" r:id="rId4" imgW="220968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914400"/>
                        <a:ext cx="22098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8" name="Text Box 11"/>
          <p:cNvSpPr txBox="1">
            <a:spLocks noChangeArrowheads="1"/>
          </p:cNvSpPr>
          <p:nvPr/>
        </p:nvSpPr>
        <p:spPr bwMode="auto">
          <a:xfrm>
            <a:off x="4343400" y="838200"/>
            <a:ext cx="3810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</a:t>
            </a:r>
            <a:r>
              <a:rPr lang="zh-CN" altLang="en-US" sz="2800"/>
              <a:t>垂直且过原点及点     </a:t>
            </a:r>
          </a:p>
        </p:txBody>
      </p:sp>
      <p:graphicFrame>
        <p:nvGraphicFramePr>
          <p:cNvPr id="15363" name="Object 12"/>
          <p:cNvGraphicFramePr>
            <a:graphicFrameLocks noChangeAspect="1"/>
          </p:cNvGraphicFramePr>
          <p:nvPr/>
        </p:nvGraphicFramePr>
        <p:xfrm>
          <a:off x="1066800" y="1524000"/>
          <a:ext cx="1320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4" name="Equation" r:id="rId6" imgW="1320480" imgH="393480" progId="Equation.3">
                  <p:embed/>
                </p:oleObj>
              </mc:Choice>
              <mc:Fallback>
                <p:oleObj name="Equation" r:id="rId6" imgW="132048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13208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9" name="Text Box 13"/>
          <p:cNvSpPr txBox="1">
            <a:spLocks noChangeArrowheads="1"/>
          </p:cNvSpPr>
          <p:nvPr/>
        </p:nvSpPr>
        <p:spPr bwMode="auto">
          <a:xfrm>
            <a:off x="2286000" y="1462088"/>
            <a:ext cx="5715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的平面方程为</a:t>
            </a:r>
            <a:r>
              <a:rPr lang="en-US" altLang="zh-CN" sz="2800"/>
              <a:t>(                                  ).     </a:t>
            </a:r>
          </a:p>
        </p:txBody>
      </p:sp>
      <p:sp>
        <p:nvSpPr>
          <p:cNvPr id="424974" name="Text Box 14"/>
          <p:cNvSpPr txBox="1">
            <a:spLocks noChangeArrowheads="1"/>
          </p:cNvSpPr>
          <p:nvPr/>
        </p:nvSpPr>
        <p:spPr bwMode="auto">
          <a:xfrm>
            <a:off x="390525" y="2057400"/>
            <a:ext cx="12096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dirty="0">
                <a:ea typeface="黑体" pitchFamily="49" charset="-122"/>
              </a:rPr>
              <a:t>法二</a:t>
            </a:r>
          </a:p>
        </p:txBody>
      </p:sp>
      <p:graphicFrame>
        <p:nvGraphicFramePr>
          <p:cNvPr id="424990" name="Object 30"/>
          <p:cNvGraphicFramePr>
            <a:graphicFrameLocks noChangeAspect="1"/>
          </p:cNvGraphicFramePr>
          <p:nvPr/>
        </p:nvGraphicFramePr>
        <p:xfrm>
          <a:off x="1371600" y="2133600"/>
          <a:ext cx="3441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5" name="Equation" r:id="rId8" imgW="3441600" imgH="393480" progId="Equation.3">
                  <p:embed/>
                </p:oleObj>
              </mc:Choice>
              <mc:Fallback>
                <p:oleObj name="Equation" r:id="rId8" imgW="3441600" imgH="393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133600"/>
                        <a:ext cx="3441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4991" name="Object 31"/>
          <p:cNvGraphicFramePr>
            <a:graphicFrameLocks noChangeAspect="1"/>
          </p:cNvGraphicFramePr>
          <p:nvPr/>
        </p:nvGraphicFramePr>
        <p:xfrm>
          <a:off x="1676400" y="2819400"/>
          <a:ext cx="1803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6" name="Equation" r:id="rId10" imgW="1803240" imgH="393480" progId="Equation.3">
                  <p:embed/>
                </p:oleObj>
              </mc:Choice>
              <mc:Fallback>
                <p:oleObj name="Equation" r:id="rId10" imgW="1803240" imgH="3934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19400"/>
                        <a:ext cx="1803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992" name="Text Box 32"/>
          <p:cNvSpPr txBox="1">
            <a:spLocks noChangeArrowheads="1"/>
          </p:cNvSpPr>
          <p:nvPr/>
        </p:nvSpPr>
        <p:spPr bwMode="auto">
          <a:xfrm>
            <a:off x="3429000" y="26812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CN" sz="2800">
                <a:solidFill>
                  <a:schemeClr val="tx2"/>
                </a:solidFill>
              </a:rPr>
              <a:t>∥</a:t>
            </a:r>
          </a:p>
        </p:txBody>
      </p:sp>
      <p:graphicFrame>
        <p:nvGraphicFramePr>
          <p:cNvPr id="424993" name="Object 33"/>
          <p:cNvGraphicFramePr>
            <a:graphicFrameLocks noChangeAspect="1"/>
          </p:cNvGraphicFramePr>
          <p:nvPr/>
        </p:nvGraphicFramePr>
        <p:xfrm>
          <a:off x="3962400" y="2806700"/>
          <a:ext cx="1333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7" name="Equation" r:id="rId12" imgW="1333440" imgH="393480" progId="Equation.3">
                  <p:embed/>
                </p:oleObj>
              </mc:Choice>
              <mc:Fallback>
                <p:oleObj name="Equation" r:id="rId12" imgW="1333440" imgH="3934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806700"/>
                        <a:ext cx="13335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994" name="Rectangle 34"/>
          <p:cNvSpPr>
            <a:spLocks noChangeArrowheads="1"/>
          </p:cNvSpPr>
          <p:nvPr/>
        </p:nvSpPr>
        <p:spPr bwMode="auto">
          <a:xfrm>
            <a:off x="1143000" y="3367088"/>
            <a:ext cx="3419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平面的点法式方程</a:t>
            </a:r>
          </a:p>
        </p:txBody>
      </p:sp>
      <p:graphicFrame>
        <p:nvGraphicFramePr>
          <p:cNvPr id="424995" name="Object 35"/>
          <p:cNvGraphicFramePr>
            <a:graphicFrameLocks noChangeAspect="1"/>
          </p:cNvGraphicFramePr>
          <p:nvPr/>
        </p:nvGraphicFramePr>
        <p:xfrm>
          <a:off x="1727200" y="4114800"/>
          <a:ext cx="2387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8" name="Equation" r:id="rId14" imgW="2387520" imgH="393480" progId="Equation.3">
                  <p:embed/>
                </p:oleObj>
              </mc:Choice>
              <mc:Fallback>
                <p:oleObj name="Equation" r:id="rId14" imgW="2387520" imgH="393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114800"/>
                        <a:ext cx="2387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3" name="Rectangle 44"/>
          <p:cNvSpPr>
            <a:spLocks noChangeArrowheads="1"/>
          </p:cNvSpPr>
          <p:nvPr/>
        </p:nvSpPr>
        <p:spPr bwMode="auto">
          <a:xfrm>
            <a:off x="838200" y="685800"/>
            <a:ext cx="7467600" cy="1371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5384" name="Group 57"/>
          <p:cNvGrpSpPr>
            <a:grpSpLocks/>
          </p:cNvGrpSpPr>
          <p:nvPr/>
        </p:nvGrpSpPr>
        <p:grpSpPr bwMode="auto">
          <a:xfrm>
            <a:off x="5608638" y="2235200"/>
            <a:ext cx="2789237" cy="2565400"/>
            <a:chOff x="3533" y="1488"/>
            <a:chExt cx="1757" cy="1616"/>
          </a:xfrm>
        </p:grpSpPr>
        <p:sp>
          <p:nvSpPr>
            <p:cNvPr id="15385" name="AutoShape 15"/>
            <p:cNvSpPr>
              <a:spLocks noChangeArrowheads="1"/>
            </p:cNvSpPr>
            <p:nvPr/>
          </p:nvSpPr>
          <p:spPr bwMode="auto">
            <a:xfrm rot="1336413">
              <a:off x="3533" y="2352"/>
              <a:ext cx="1363" cy="432"/>
            </a:xfrm>
            <a:prstGeom prst="parallelogram">
              <a:avLst>
                <a:gd name="adj" fmla="val 7887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00FF99"/>
                </a:gs>
              </a:gsLst>
              <a:lin ang="5400000" scaled="1"/>
            </a:gra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5386" name="Group 56"/>
            <p:cNvGrpSpPr>
              <a:grpSpLocks/>
            </p:cNvGrpSpPr>
            <p:nvPr/>
          </p:nvGrpSpPr>
          <p:grpSpPr bwMode="auto">
            <a:xfrm>
              <a:off x="3696" y="1488"/>
              <a:ext cx="1594" cy="1616"/>
              <a:chOff x="3696" y="1488"/>
              <a:chExt cx="1594" cy="1616"/>
            </a:xfrm>
          </p:grpSpPr>
          <p:sp>
            <p:nvSpPr>
              <p:cNvPr id="15387" name="AutoShape 16"/>
              <p:cNvSpPr>
                <a:spLocks noChangeArrowheads="1"/>
              </p:cNvSpPr>
              <p:nvPr/>
            </p:nvSpPr>
            <p:spPr bwMode="auto">
              <a:xfrm rot="-699055">
                <a:off x="3762" y="1728"/>
                <a:ext cx="606" cy="612"/>
              </a:xfrm>
              <a:prstGeom prst="parallelogram">
                <a:avLst>
                  <a:gd name="adj" fmla="val 50329"/>
                </a:avLst>
              </a:prstGeom>
              <a:gradFill rotWithShape="0">
                <a:gsLst>
                  <a:gs pos="0">
                    <a:srgbClr val="FF99FF"/>
                  </a:gs>
                  <a:gs pos="100000">
                    <a:srgbClr val="FF9900"/>
                  </a:gs>
                </a:gsLst>
                <a:lin ang="5400000" scaled="1"/>
              </a:gra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aphicFrame>
            <p:nvGraphicFramePr>
              <p:cNvPr id="15369" name="Object 26"/>
              <p:cNvGraphicFramePr>
                <a:graphicFrameLocks noChangeAspect="1"/>
              </p:cNvGraphicFramePr>
              <p:nvPr/>
            </p:nvGraphicFramePr>
            <p:xfrm>
              <a:off x="3840" y="2492"/>
              <a:ext cx="172" cy="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459" name="Equation" r:id="rId16" imgW="545760" imgH="317160" progId="Equation.3">
                      <p:embed/>
                    </p:oleObj>
                  </mc:Choice>
                  <mc:Fallback>
                    <p:oleObj name="Equation" r:id="rId16" imgW="545760" imgH="317160" progId="Equation.3">
                      <p:embed/>
                      <p:pic>
                        <p:nvPicPr>
                          <p:cNvPr id="0" name="Object 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40" y="2492"/>
                            <a:ext cx="172" cy="1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388" name="Line 28"/>
              <p:cNvSpPr>
                <a:spLocks noChangeShapeType="1"/>
              </p:cNvSpPr>
              <p:nvPr/>
            </p:nvSpPr>
            <p:spPr bwMode="auto">
              <a:xfrm flipV="1">
                <a:off x="4320" y="2160"/>
                <a:ext cx="144" cy="43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15370" name="Object 29"/>
              <p:cNvGraphicFramePr>
                <a:graphicFrameLocks noChangeAspect="1"/>
              </p:cNvGraphicFramePr>
              <p:nvPr/>
            </p:nvGraphicFramePr>
            <p:xfrm>
              <a:off x="4512" y="2160"/>
              <a:ext cx="114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460" name="Equation" r:id="rId18" imgW="241200" imgH="304560" progId="Equation.3">
                      <p:embed/>
                    </p:oleObj>
                  </mc:Choice>
                  <mc:Fallback>
                    <p:oleObj name="Equation" r:id="rId18" imgW="241200" imgH="304560" progId="Equation.3">
                      <p:embed/>
                      <p:pic>
                        <p:nvPicPr>
                          <p:cNvPr id="0" name="Object 2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2" y="2160"/>
                            <a:ext cx="114" cy="14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389" name="Line 37"/>
              <p:cNvSpPr>
                <a:spLocks noChangeShapeType="1"/>
              </p:cNvSpPr>
              <p:nvPr/>
            </p:nvSpPr>
            <p:spPr bwMode="auto">
              <a:xfrm>
                <a:off x="4128" y="1824"/>
                <a:ext cx="480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5390" name="Group 46"/>
              <p:cNvGrpSpPr>
                <a:grpSpLocks/>
              </p:cNvGrpSpPr>
              <p:nvPr/>
            </p:nvGrpSpPr>
            <p:grpSpPr bwMode="auto">
              <a:xfrm>
                <a:off x="3696" y="1488"/>
                <a:ext cx="1594" cy="1616"/>
                <a:chOff x="3907" y="1488"/>
                <a:chExt cx="1594" cy="1616"/>
              </a:xfrm>
            </p:grpSpPr>
            <p:sp>
              <p:nvSpPr>
                <p:cNvPr id="15391" name="Line 47"/>
                <p:cNvSpPr>
                  <a:spLocks noChangeShapeType="1"/>
                </p:cNvSpPr>
                <p:nvPr/>
              </p:nvSpPr>
              <p:spPr bwMode="auto">
                <a:xfrm>
                  <a:off x="4387" y="2496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2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92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3907" y="2688"/>
                  <a:ext cx="288" cy="288"/>
                </a:xfrm>
                <a:prstGeom prst="line">
                  <a:avLst/>
                </a:prstGeom>
                <a:noFill/>
                <a:ln w="28575">
                  <a:solidFill>
                    <a:schemeClr val="tx2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93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4195" y="2496"/>
                  <a:ext cx="192" cy="192"/>
                </a:xfrm>
                <a:prstGeom prst="line">
                  <a:avLst/>
                </a:prstGeom>
                <a:noFill/>
                <a:ln w="28575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94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4397" y="1488"/>
                  <a:ext cx="0" cy="1008"/>
                </a:xfrm>
                <a:prstGeom prst="line">
                  <a:avLst/>
                </a:prstGeom>
                <a:noFill/>
                <a:ln w="28575">
                  <a:solidFill>
                    <a:schemeClr val="tx2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aphicFrame>
              <p:nvGraphicFramePr>
                <p:cNvPr id="15371" name="Object 51"/>
                <p:cNvGraphicFramePr>
                  <a:graphicFrameLocks noChangeAspect="1"/>
                </p:cNvGraphicFramePr>
                <p:nvPr/>
              </p:nvGraphicFramePr>
              <p:xfrm>
                <a:off x="3954" y="2928"/>
                <a:ext cx="174" cy="1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5461" name="Equation" r:id="rId20" imgW="139680" imgH="139680" progId="Equation.3">
                        <p:embed/>
                      </p:oleObj>
                    </mc:Choice>
                    <mc:Fallback>
                      <p:oleObj name="Equation" r:id="rId20" imgW="139680" imgH="139680" progId="Equation.3">
                        <p:embed/>
                        <p:pic>
                          <p:nvPicPr>
                            <p:cNvPr id="0" name="Object 5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954" y="2928"/>
                              <a:ext cx="174" cy="17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372" name="Object 52"/>
                <p:cNvGraphicFramePr>
                  <a:graphicFrameLocks noChangeAspect="1"/>
                </p:cNvGraphicFramePr>
                <p:nvPr/>
              </p:nvGraphicFramePr>
              <p:xfrm>
                <a:off x="5328" y="2544"/>
                <a:ext cx="173" cy="20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5462" name="Equation" r:id="rId22" imgW="139680" imgH="164880" progId="Equation.3">
                        <p:embed/>
                      </p:oleObj>
                    </mc:Choice>
                    <mc:Fallback>
                      <p:oleObj name="Equation" r:id="rId22" imgW="139680" imgH="164880" progId="Equation.3">
                        <p:embed/>
                        <p:pic>
                          <p:nvPicPr>
                            <p:cNvPr id="0" name="Object 5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328" y="2544"/>
                              <a:ext cx="173" cy="20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373" name="Object 53"/>
                <p:cNvGraphicFramePr>
                  <a:graphicFrameLocks noChangeAspect="1"/>
                </p:cNvGraphicFramePr>
                <p:nvPr/>
              </p:nvGraphicFramePr>
              <p:xfrm>
                <a:off x="4242" y="1488"/>
                <a:ext cx="142" cy="1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5463" name="Equation" r:id="rId24" imgW="114120" imgH="139680" progId="Equation.3">
                        <p:embed/>
                      </p:oleObj>
                    </mc:Choice>
                    <mc:Fallback>
                      <p:oleObj name="Equation" r:id="rId24" imgW="114120" imgH="139680" progId="Equation.3">
                        <p:embed/>
                        <p:pic>
                          <p:nvPicPr>
                            <p:cNvPr id="0" name="Object 5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242" y="1488"/>
                              <a:ext cx="142" cy="17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374" name="Object 54"/>
                <p:cNvGraphicFramePr>
                  <a:graphicFrameLocks noChangeAspect="1"/>
                </p:cNvGraphicFramePr>
                <p:nvPr/>
              </p:nvGraphicFramePr>
              <p:xfrm>
                <a:off x="4320" y="2496"/>
                <a:ext cx="184" cy="20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5464" name="Equation" r:id="rId26" imgW="164880" imgH="177480" progId="Equation.3">
                        <p:embed/>
                      </p:oleObj>
                    </mc:Choice>
                    <mc:Fallback>
                      <p:oleObj name="Equation" r:id="rId26" imgW="164880" imgH="177480" progId="Equation.3">
                        <p:embed/>
                        <p:pic>
                          <p:nvPicPr>
                            <p:cNvPr id="0" name="Object 5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20" y="2496"/>
                              <a:ext cx="184" cy="20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graphicFrame>
        <p:nvGraphicFramePr>
          <p:cNvPr id="425019" name="Object 59"/>
          <p:cNvGraphicFramePr>
            <a:graphicFrameLocks noChangeAspect="1"/>
          </p:cNvGraphicFramePr>
          <p:nvPr/>
        </p:nvGraphicFramePr>
        <p:xfrm>
          <a:off x="6553200" y="3803650"/>
          <a:ext cx="2730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name="Equation" r:id="rId28" imgW="545760" imgH="317160" progId="Equation.3">
                  <p:embed/>
                </p:oleObj>
              </mc:Choice>
              <mc:Fallback>
                <p:oleObj name="Equation" r:id="rId28" imgW="545760" imgH="31716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803650"/>
                        <a:ext cx="2730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4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5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5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5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5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24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4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24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74" grpId="0" autoUpdateAnimBg="0"/>
      <p:bldP spid="424992" grpId="0" autoUpdateAnimBg="0"/>
      <p:bldP spid="42499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61421-D93B-4F08-A55D-8433ADCA83D3}" type="slidenum">
              <a:rPr lang="en-US" altLang="zh-CN"/>
              <a:pPr>
                <a:defRPr/>
              </a:pPr>
              <a:t>21</a:t>
            </a:fld>
            <a:endParaRPr lang="en-US" altLang="zh-CN"/>
          </a:p>
        </p:txBody>
      </p:sp>
      <p:sp>
        <p:nvSpPr>
          <p:cNvPr id="417794" name="Rectangle 2"/>
          <p:cNvSpPr>
            <a:spLocks noChangeArrowheads="1"/>
          </p:cNvSpPr>
          <p:nvPr/>
        </p:nvSpPr>
        <p:spPr bwMode="auto">
          <a:xfrm>
            <a:off x="2590800" y="1066800"/>
            <a:ext cx="3581400" cy="4572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7795" name="Rectangle 3"/>
          <p:cNvSpPr>
            <a:spLocks noChangeArrowheads="1"/>
          </p:cNvSpPr>
          <p:nvPr/>
        </p:nvSpPr>
        <p:spPr bwMode="auto">
          <a:xfrm>
            <a:off x="1524000" y="533400"/>
            <a:ext cx="4648200" cy="4572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7796" name="Text Box 4"/>
          <p:cNvSpPr txBox="1">
            <a:spLocks noChangeArrowheads="1"/>
          </p:cNvSpPr>
          <p:nvPr/>
        </p:nvSpPr>
        <p:spPr bwMode="auto">
          <a:xfrm>
            <a:off x="1066800" y="16906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设所求平面为</a:t>
            </a:r>
          </a:p>
        </p:txBody>
      </p:sp>
      <p:graphicFrame>
        <p:nvGraphicFramePr>
          <p:cNvPr id="417797" name="Object 5"/>
          <p:cNvGraphicFramePr>
            <a:graphicFrameLocks noChangeAspect="1"/>
          </p:cNvGraphicFramePr>
          <p:nvPr/>
        </p:nvGraphicFramePr>
        <p:xfrm>
          <a:off x="3390900" y="1524000"/>
          <a:ext cx="2019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1" name="公式" r:id="rId3" imgW="2019240" imgH="888840" progId="Equation.3">
                  <p:embed/>
                </p:oleObj>
              </mc:Choice>
              <mc:Fallback>
                <p:oleObj name="公式" r:id="rId3" imgW="201924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900" y="1524000"/>
                        <a:ext cx="20193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7808" name="Object 16"/>
          <p:cNvGraphicFramePr>
            <a:graphicFrameLocks noChangeAspect="1"/>
          </p:cNvGraphicFramePr>
          <p:nvPr/>
        </p:nvGraphicFramePr>
        <p:xfrm>
          <a:off x="1219200" y="2794000"/>
          <a:ext cx="1155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2" name="公式" r:id="rId5" imgW="1155600" imgH="330120" progId="Equation.3">
                  <p:embed/>
                </p:oleObj>
              </mc:Choice>
              <mc:Fallback>
                <p:oleObj name="公式" r:id="rId5" imgW="1155600" imgH="33012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794000"/>
                        <a:ext cx="1155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7809" name="Object 17"/>
          <p:cNvGraphicFramePr>
            <a:graphicFrameLocks noChangeAspect="1"/>
          </p:cNvGraphicFramePr>
          <p:nvPr/>
        </p:nvGraphicFramePr>
        <p:xfrm>
          <a:off x="2743200" y="2514600"/>
          <a:ext cx="2222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3" name="公式" r:id="rId7" imgW="2222280" imgH="888840" progId="Equation.3">
                  <p:embed/>
                </p:oleObj>
              </mc:Choice>
              <mc:Fallback>
                <p:oleObj name="公式" r:id="rId7" imgW="2222280" imgH="8888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514600"/>
                        <a:ext cx="22225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7810" name="Text Box 18"/>
          <p:cNvSpPr txBox="1">
            <a:spLocks noChangeArrowheads="1"/>
          </p:cNvSpPr>
          <p:nvPr/>
        </p:nvSpPr>
        <p:spPr bwMode="auto">
          <a:xfrm>
            <a:off x="990600" y="3454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由所求平面与已知平面平行得</a:t>
            </a:r>
          </a:p>
        </p:txBody>
      </p:sp>
      <p:sp>
        <p:nvSpPr>
          <p:cNvPr id="417812" name="Rectangle 20"/>
          <p:cNvSpPr>
            <a:spLocks noChangeArrowheads="1"/>
          </p:cNvSpPr>
          <p:nvPr/>
        </p:nvSpPr>
        <p:spPr bwMode="auto">
          <a:xfrm>
            <a:off x="992188" y="4292600"/>
            <a:ext cx="4037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2800"/>
              <a:t>(</a:t>
            </a:r>
            <a:r>
              <a:rPr lang="zh-CN" altLang="en-US" sz="2800"/>
              <a:t>向量平行的充要条件</a:t>
            </a:r>
            <a:r>
              <a:rPr lang="en-US" altLang="zh-CN" sz="2800"/>
              <a:t>)</a:t>
            </a:r>
          </a:p>
        </p:txBody>
      </p:sp>
      <p:sp>
        <p:nvSpPr>
          <p:cNvPr id="417813" name="Text Box 21"/>
          <p:cNvSpPr txBox="1">
            <a:spLocks noChangeArrowheads="1"/>
          </p:cNvSpPr>
          <p:nvPr/>
        </p:nvSpPr>
        <p:spPr bwMode="auto">
          <a:xfrm>
            <a:off x="609600" y="1676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解</a:t>
            </a:r>
          </a:p>
        </p:txBody>
      </p:sp>
      <p:grpSp>
        <p:nvGrpSpPr>
          <p:cNvPr id="16408" name="Group 22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16422" name="Group 23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6424" name="Line 24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6425" name="Picture 25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6423" name="Rectangle 26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sp>
        <p:nvSpPr>
          <p:cNvPr id="16409" name="Text Box 27"/>
          <p:cNvSpPr txBox="1">
            <a:spLocks noChangeArrowheads="1"/>
          </p:cNvSpPr>
          <p:nvPr/>
        </p:nvSpPr>
        <p:spPr bwMode="auto">
          <a:xfrm>
            <a:off x="609600" y="5476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例           </a:t>
            </a:r>
          </a:p>
        </p:txBody>
      </p:sp>
      <p:sp>
        <p:nvSpPr>
          <p:cNvPr id="16410" name="Text Box 28"/>
          <p:cNvSpPr txBox="1">
            <a:spLocks noChangeArrowheads="1"/>
          </p:cNvSpPr>
          <p:nvPr/>
        </p:nvSpPr>
        <p:spPr bwMode="auto">
          <a:xfrm>
            <a:off x="1066800" y="990600"/>
            <a:ext cx="7620000" cy="6048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/>
              <a:t>所围成的四面体体积为一个单位的平面方程</a:t>
            </a:r>
            <a:r>
              <a:rPr lang="en-US" altLang="zh-CN" sz="2800"/>
              <a:t>.</a:t>
            </a:r>
            <a:endParaRPr lang="en-US" altLang="zh-CN" sz="2400"/>
          </a:p>
        </p:txBody>
      </p:sp>
      <p:graphicFrame>
        <p:nvGraphicFramePr>
          <p:cNvPr id="16389" name="Object 29"/>
          <p:cNvGraphicFramePr>
            <a:graphicFrameLocks noChangeAspect="1"/>
          </p:cNvGraphicFramePr>
          <p:nvPr/>
        </p:nvGraphicFramePr>
        <p:xfrm>
          <a:off x="3390900" y="614363"/>
          <a:ext cx="2705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4" name="Equation" r:id="rId10" imgW="2705040" imgH="393480" progId="Equation.3">
                  <p:embed/>
                </p:oleObj>
              </mc:Choice>
              <mc:Fallback>
                <p:oleObj name="Equation" r:id="rId10" imgW="270504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900" y="614363"/>
                        <a:ext cx="2705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1" name="Text Box 30"/>
          <p:cNvSpPr txBox="1">
            <a:spLocks noChangeArrowheads="1"/>
          </p:cNvSpPr>
          <p:nvPr/>
        </p:nvSpPr>
        <p:spPr bwMode="auto">
          <a:xfrm>
            <a:off x="990600" y="461963"/>
            <a:ext cx="2590800" cy="6048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/>
              <a:t> </a:t>
            </a:r>
            <a:r>
              <a:rPr lang="zh-CN" altLang="en-US" sz="2800"/>
              <a:t>求平行于平面</a:t>
            </a:r>
            <a:endParaRPr lang="zh-CN" altLang="en-US" sz="2400"/>
          </a:p>
        </p:txBody>
      </p:sp>
      <p:sp>
        <p:nvSpPr>
          <p:cNvPr id="16412" name="Text Box 31"/>
          <p:cNvSpPr txBox="1">
            <a:spLocks noChangeArrowheads="1"/>
          </p:cNvSpPr>
          <p:nvPr/>
        </p:nvSpPr>
        <p:spPr bwMode="auto">
          <a:xfrm>
            <a:off x="6019800" y="390525"/>
            <a:ext cx="2971800" cy="6048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/>
              <a:t>而与三个坐标面</a:t>
            </a:r>
            <a:endParaRPr lang="zh-CN" altLang="en-US" sz="2400"/>
          </a:p>
        </p:txBody>
      </p:sp>
      <p:graphicFrame>
        <p:nvGraphicFramePr>
          <p:cNvPr id="417824" name="Object 32"/>
          <p:cNvGraphicFramePr>
            <a:graphicFrameLocks noChangeAspect="1"/>
          </p:cNvGraphicFramePr>
          <p:nvPr/>
        </p:nvGraphicFramePr>
        <p:xfrm>
          <a:off x="1752600" y="4978400"/>
          <a:ext cx="1841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" name="公式" r:id="rId12" imgW="1841400" imgH="888840" progId="Equation.3">
                  <p:embed/>
                </p:oleObj>
              </mc:Choice>
              <mc:Fallback>
                <p:oleObj name="公式" r:id="rId12" imgW="1841400" imgH="88884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978400"/>
                        <a:ext cx="18415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7825" name="Object 33"/>
          <p:cNvGraphicFramePr>
            <a:graphicFrameLocks noChangeAspect="1"/>
          </p:cNvGraphicFramePr>
          <p:nvPr/>
        </p:nvGraphicFramePr>
        <p:xfrm>
          <a:off x="3657600" y="5308600"/>
          <a:ext cx="457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6" name="Equation" r:id="rId14" imgW="457200" imgH="279360" progId="Equation.3">
                  <p:embed/>
                </p:oleObj>
              </mc:Choice>
              <mc:Fallback>
                <p:oleObj name="Equation" r:id="rId14" imgW="457200" imgH="27936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308600"/>
                        <a:ext cx="4572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7826" name="Object 34"/>
          <p:cNvGraphicFramePr>
            <a:graphicFrameLocks noChangeAspect="1"/>
          </p:cNvGraphicFramePr>
          <p:nvPr/>
        </p:nvGraphicFramePr>
        <p:xfrm>
          <a:off x="1219200" y="5353050"/>
          <a:ext cx="4191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7" name="公式" r:id="rId16" imgW="419040" imgH="253800" progId="Equation.3">
                  <p:embed/>
                </p:oleObj>
              </mc:Choice>
              <mc:Fallback>
                <p:oleObj name="公式" r:id="rId16" imgW="419040" imgH="2538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353050"/>
                        <a:ext cx="419100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6096000" y="1574800"/>
            <a:ext cx="2438400" cy="2159000"/>
            <a:chOff x="4272" y="2800"/>
            <a:chExt cx="1536" cy="1360"/>
          </a:xfrm>
        </p:grpSpPr>
        <p:sp>
          <p:nvSpPr>
            <p:cNvPr id="16419" name="Line 39"/>
            <p:cNvSpPr>
              <a:spLocks noChangeShapeType="1"/>
            </p:cNvSpPr>
            <p:nvPr/>
          </p:nvSpPr>
          <p:spPr bwMode="auto">
            <a:xfrm>
              <a:off x="4704" y="3648"/>
              <a:ext cx="1056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0" name="Line 40"/>
            <p:cNvSpPr>
              <a:spLocks noChangeShapeType="1"/>
            </p:cNvSpPr>
            <p:nvPr/>
          </p:nvSpPr>
          <p:spPr bwMode="auto">
            <a:xfrm flipH="1">
              <a:off x="4272" y="3648"/>
              <a:ext cx="432" cy="43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1" name="Line 42"/>
            <p:cNvSpPr>
              <a:spLocks noChangeShapeType="1"/>
            </p:cNvSpPr>
            <p:nvPr/>
          </p:nvSpPr>
          <p:spPr bwMode="auto">
            <a:xfrm flipV="1">
              <a:off x="4714" y="2832"/>
              <a:ext cx="0" cy="81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6397" name="Object 43"/>
            <p:cNvGraphicFramePr>
              <a:graphicFrameLocks noChangeAspect="1"/>
            </p:cNvGraphicFramePr>
            <p:nvPr/>
          </p:nvGraphicFramePr>
          <p:xfrm>
            <a:off x="4338" y="3984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98" name="Equation" r:id="rId18" imgW="139680" imgH="139680" progId="Equation.3">
                    <p:embed/>
                  </p:oleObj>
                </mc:Choice>
                <mc:Fallback>
                  <p:oleObj name="Equation" r:id="rId18" imgW="139680" imgH="139680" progId="Equation.3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8" y="3984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8" name="Object 44"/>
            <p:cNvGraphicFramePr>
              <a:graphicFrameLocks noChangeAspect="1"/>
            </p:cNvGraphicFramePr>
            <p:nvPr/>
          </p:nvGraphicFramePr>
          <p:xfrm>
            <a:off x="5635" y="3696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99" name="Equation" r:id="rId20" imgW="139680" imgH="164880" progId="Equation.3">
                    <p:embed/>
                  </p:oleObj>
                </mc:Choice>
                <mc:Fallback>
                  <p:oleObj name="Equation" r:id="rId20" imgW="139680" imgH="164880" progId="Equation.3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5" y="3696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9" name="Object 45"/>
            <p:cNvGraphicFramePr>
              <a:graphicFrameLocks noChangeAspect="1"/>
            </p:cNvGraphicFramePr>
            <p:nvPr/>
          </p:nvGraphicFramePr>
          <p:xfrm>
            <a:off x="4512" y="2800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0" name="Equation" r:id="rId22" imgW="114120" imgH="139680" progId="Equation.3">
                    <p:embed/>
                  </p:oleObj>
                </mc:Choice>
                <mc:Fallback>
                  <p:oleObj name="Equation" r:id="rId22" imgW="114120" imgH="139680" progId="Equation.3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2" y="2800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0" name="Object 46"/>
            <p:cNvGraphicFramePr>
              <a:graphicFrameLocks noChangeAspect="1"/>
            </p:cNvGraphicFramePr>
            <p:nvPr/>
          </p:nvGraphicFramePr>
          <p:xfrm>
            <a:off x="4637" y="3648"/>
            <a:ext cx="184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1" name="Equation" r:id="rId24" imgW="164880" imgH="177480" progId="Equation.3">
                    <p:embed/>
                  </p:oleObj>
                </mc:Choice>
                <mc:Fallback>
                  <p:oleObj name="Equation" r:id="rId24" imgW="164880" imgH="177480" progId="Equation.3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7" y="3648"/>
                          <a:ext cx="184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7841" name="Freeform 49"/>
          <p:cNvSpPr>
            <a:spLocks/>
          </p:cNvSpPr>
          <p:nvPr/>
        </p:nvSpPr>
        <p:spPr bwMode="auto">
          <a:xfrm>
            <a:off x="6324600" y="2006600"/>
            <a:ext cx="1789113" cy="1357313"/>
          </a:xfrm>
          <a:custGeom>
            <a:avLst/>
            <a:gdLst>
              <a:gd name="T0" fmla="*/ 293 w 1127"/>
              <a:gd name="T1" fmla="*/ 0 h 855"/>
              <a:gd name="T2" fmla="*/ 0 w 1127"/>
              <a:gd name="T3" fmla="*/ 855 h 855"/>
              <a:gd name="T4" fmla="*/ 1127 w 1127"/>
              <a:gd name="T5" fmla="*/ 576 h 855"/>
              <a:gd name="T6" fmla="*/ 293 w 1127"/>
              <a:gd name="T7" fmla="*/ 0 h 855"/>
              <a:gd name="T8" fmla="*/ 0 60000 65536"/>
              <a:gd name="T9" fmla="*/ 0 60000 65536"/>
              <a:gd name="T10" fmla="*/ 0 60000 65536"/>
              <a:gd name="T11" fmla="*/ 0 60000 65536"/>
              <a:gd name="T12" fmla="*/ 0 w 1127"/>
              <a:gd name="T13" fmla="*/ 0 h 855"/>
              <a:gd name="T14" fmla="*/ 1127 w 1127"/>
              <a:gd name="T15" fmla="*/ 855 h 8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27" h="855">
                <a:moveTo>
                  <a:pt x="293" y="0"/>
                </a:moveTo>
                <a:lnTo>
                  <a:pt x="0" y="855"/>
                </a:lnTo>
                <a:lnTo>
                  <a:pt x="1127" y="576"/>
                </a:lnTo>
                <a:lnTo>
                  <a:pt x="293" y="0"/>
                </a:lnTo>
                <a:close/>
              </a:path>
            </a:pathLst>
          </a:custGeom>
          <a:solidFill>
            <a:srgbClr val="FF0000">
              <a:alpha val="50195"/>
            </a:srgb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17842" name="Object 50"/>
          <p:cNvGraphicFramePr>
            <a:graphicFrameLocks noChangeAspect="1"/>
          </p:cNvGraphicFramePr>
          <p:nvPr/>
        </p:nvGraphicFramePr>
        <p:xfrm>
          <a:off x="6127750" y="3170238"/>
          <a:ext cx="196850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" name="Equation" r:id="rId26" imgW="228600" imgH="241200" progId="Equation.3">
                  <p:embed/>
                </p:oleObj>
              </mc:Choice>
              <mc:Fallback>
                <p:oleObj name="Equation" r:id="rId26" imgW="228600" imgH="2412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0" y="3170238"/>
                        <a:ext cx="196850" cy="207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7843" name="Object 51"/>
          <p:cNvGraphicFramePr>
            <a:graphicFrameLocks noChangeAspect="1"/>
          </p:cNvGraphicFramePr>
          <p:nvPr/>
        </p:nvGraphicFramePr>
        <p:xfrm>
          <a:off x="8001000" y="2951163"/>
          <a:ext cx="185738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3" name="Equation" r:id="rId28" imgW="215640" imgH="317160" progId="Equation.3">
                  <p:embed/>
                </p:oleObj>
              </mc:Choice>
              <mc:Fallback>
                <p:oleObj name="Equation" r:id="rId28" imgW="215640" imgH="31716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951163"/>
                        <a:ext cx="185738" cy="274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7844" name="Object 52"/>
          <p:cNvGraphicFramePr>
            <a:graphicFrameLocks noChangeAspect="1"/>
          </p:cNvGraphicFramePr>
          <p:nvPr/>
        </p:nvGraphicFramePr>
        <p:xfrm>
          <a:off x="6834188" y="1854200"/>
          <a:ext cx="176212" cy="20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4" name="Equation" r:id="rId30" imgW="203040" imgH="241200" progId="Equation.3">
                  <p:embed/>
                </p:oleObj>
              </mc:Choice>
              <mc:Fallback>
                <p:oleObj name="Equation" r:id="rId30" imgW="203040" imgH="2412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4188" y="1854200"/>
                        <a:ext cx="176212" cy="207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4940300" y="4114800"/>
            <a:ext cx="2044700" cy="838200"/>
            <a:chOff x="3112" y="2544"/>
            <a:chExt cx="1288" cy="528"/>
          </a:xfrm>
        </p:grpSpPr>
        <p:graphicFrame>
          <p:nvGraphicFramePr>
            <p:cNvPr id="16396" name="Object 19"/>
            <p:cNvGraphicFramePr>
              <a:graphicFrameLocks noChangeAspect="1"/>
            </p:cNvGraphicFramePr>
            <p:nvPr/>
          </p:nvGraphicFramePr>
          <p:xfrm>
            <a:off x="3112" y="2544"/>
            <a:ext cx="128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5" name="Equation" r:id="rId32" imgW="2044440" imgH="838080" progId="Equation.3">
                    <p:embed/>
                  </p:oleObj>
                </mc:Choice>
                <mc:Fallback>
                  <p:oleObj name="Equation" r:id="rId32" imgW="2044440" imgH="83808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2" y="2544"/>
                          <a:ext cx="1288" cy="5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16" name="Line 56"/>
            <p:cNvSpPr>
              <a:spLocks noChangeShapeType="1"/>
            </p:cNvSpPr>
            <p:nvPr/>
          </p:nvSpPr>
          <p:spPr bwMode="auto">
            <a:xfrm flipH="1">
              <a:off x="3692" y="2544"/>
              <a:ext cx="100" cy="2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7" name="Line 57"/>
            <p:cNvSpPr>
              <a:spLocks noChangeShapeType="1"/>
            </p:cNvSpPr>
            <p:nvPr/>
          </p:nvSpPr>
          <p:spPr bwMode="auto">
            <a:xfrm flipH="1">
              <a:off x="3212" y="2544"/>
              <a:ext cx="100" cy="2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8" name="Line 58"/>
            <p:cNvSpPr>
              <a:spLocks noChangeShapeType="1"/>
            </p:cNvSpPr>
            <p:nvPr/>
          </p:nvSpPr>
          <p:spPr bwMode="auto">
            <a:xfrm flipH="1">
              <a:off x="4220" y="2544"/>
              <a:ext cx="100" cy="2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41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1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1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1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17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7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17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1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1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1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17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7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7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7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7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4" grpId="0" animBg="1"/>
      <p:bldP spid="417795" grpId="0" animBg="1"/>
      <p:bldP spid="417796" grpId="0" autoUpdateAnimBg="0"/>
      <p:bldP spid="417810" grpId="0" autoUpdateAnimBg="0"/>
      <p:bldP spid="417812" grpId="0" autoUpdateAnimBg="0"/>
      <p:bldP spid="417813" grpId="0" autoUpdateAnimBg="0"/>
      <p:bldP spid="41784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A174B-B6D7-43AD-BDA0-6B9195D98F2E}" type="slidenum">
              <a:rPr lang="en-US" altLang="zh-CN"/>
              <a:pPr>
                <a:defRPr/>
              </a:pPr>
              <a:t>22</a:t>
            </a:fld>
            <a:endParaRPr lang="en-US" altLang="zh-CN"/>
          </a:p>
        </p:txBody>
      </p:sp>
      <p:graphicFrame>
        <p:nvGraphicFramePr>
          <p:cNvPr id="418818" name="Object 2"/>
          <p:cNvGraphicFramePr>
            <a:graphicFrameLocks noChangeAspect="1"/>
          </p:cNvGraphicFramePr>
          <p:nvPr/>
        </p:nvGraphicFramePr>
        <p:xfrm>
          <a:off x="1028700" y="2159000"/>
          <a:ext cx="15621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" name="公式" r:id="rId3" imgW="1562040" imgH="888840" progId="Equation.3">
                  <p:embed/>
                </p:oleObj>
              </mc:Choice>
              <mc:Fallback>
                <p:oleObj name="公式" r:id="rId3" imgW="1562040" imgH="8888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2159000"/>
                        <a:ext cx="15621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8819" name="Object 3"/>
          <p:cNvGraphicFramePr>
            <a:graphicFrameLocks noChangeAspect="1"/>
          </p:cNvGraphicFramePr>
          <p:nvPr/>
        </p:nvGraphicFramePr>
        <p:xfrm>
          <a:off x="2743200" y="2159000"/>
          <a:ext cx="914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8" name="公式" r:id="rId5" imgW="914400" imgH="888840" progId="Equation.3">
                  <p:embed/>
                </p:oleObj>
              </mc:Choice>
              <mc:Fallback>
                <p:oleObj name="公式" r:id="rId5" imgW="914400" imgH="8888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159000"/>
                        <a:ext cx="9144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8820" name="Object 4"/>
          <p:cNvGraphicFramePr>
            <a:graphicFrameLocks noChangeAspect="1"/>
          </p:cNvGraphicFramePr>
          <p:nvPr/>
        </p:nvGraphicFramePr>
        <p:xfrm>
          <a:off x="3886200" y="2159000"/>
          <a:ext cx="952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" name="公式" r:id="rId7" imgW="952200" imgH="888840" progId="Equation.3">
                  <p:embed/>
                </p:oleObj>
              </mc:Choice>
              <mc:Fallback>
                <p:oleObj name="公式" r:id="rId7" imgW="95220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159000"/>
                        <a:ext cx="9525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8821" name="Object 5"/>
          <p:cNvGraphicFramePr>
            <a:graphicFrameLocks noChangeAspect="1"/>
          </p:cNvGraphicFramePr>
          <p:nvPr/>
        </p:nvGraphicFramePr>
        <p:xfrm>
          <a:off x="990600" y="3200400"/>
          <a:ext cx="2590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0" name="公式" r:id="rId9" imgW="2590560" imgH="888840" progId="Equation.3">
                  <p:embed/>
                </p:oleObj>
              </mc:Choice>
              <mc:Fallback>
                <p:oleObj name="公式" r:id="rId9" imgW="259056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00400"/>
                        <a:ext cx="2590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8822" name="Line 6"/>
          <p:cNvSpPr>
            <a:spLocks noChangeShapeType="1"/>
          </p:cNvSpPr>
          <p:nvPr/>
        </p:nvSpPr>
        <p:spPr bwMode="auto">
          <a:xfrm flipV="1">
            <a:off x="1447800" y="3048000"/>
            <a:ext cx="3429000" cy="14288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8823" name="Text Box 7"/>
          <p:cNvSpPr txBox="1">
            <a:spLocks noChangeArrowheads="1"/>
          </p:cNvSpPr>
          <p:nvPr/>
        </p:nvSpPr>
        <p:spPr bwMode="auto">
          <a:xfrm>
            <a:off x="4800600" y="27574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代入体积式</a:t>
            </a:r>
          </a:p>
        </p:txBody>
      </p:sp>
      <p:graphicFrame>
        <p:nvGraphicFramePr>
          <p:cNvPr id="418824" name="Object 8"/>
          <p:cNvGraphicFramePr>
            <a:graphicFrameLocks noChangeAspect="1"/>
          </p:cNvGraphicFramePr>
          <p:nvPr/>
        </p:nvGraphicFramePr>
        <p:xfrm>
          <a:off x="3657600" y="3200400"/>
          <a:ext cx="12319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1" name="公式" r:id="rId11" imgW="1231560" imgH="888840" progId="Equation.3">
                  <p:embed/>
                </p:oleObj>
              </mc:Choice>
              <mc:Fallback>
                <p:oleObj name="公式" r:id="rId11" imgW="1231560" imgH="8888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200400"/>
                        <a:ext cx="12319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8825" name="Object 9"/>
          <p:cNvGraphicFramePr>
            <a:graphicFrameLocks noChangeAspect="1"/>
          </p:cNvGraphicFramePr>
          <p:nvPr/>
        </p:nvGraphicFramePr>
        <p:xfrm>
          <a:off x="1028700" y="4343400"/>
          <a:ext cx="37719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2" name="公式" r:id="rId13" imgW="3771720" imgH="406080" progId="Equation.3">
                  <p:embed/>
                </p:oleObj>
              </mc:Choice>
              <mc:Fallback>
                <p:oleObj name="公式" r:id="rId13" imgW="3771720" imgH="4060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4343400"/>
                        <a:ext cx="37719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8826" name="Object 10"/>
          <p:cNvGraphicFramePr>
            <a:graphicFrameLocks noChangeAspect="1"/>
          </p:cNvGraphicFramePr>
          <p:nvPr/>
        </p:nvGraphicFramePr>
        <p:xfrm>
          <a:off x="3606800" y="5005388"/>
          <a:ext cx="24892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3" name="公式" r:id="rId15" imgW="2489040" imgH="406080" progId="Equation.3">
                  <p:embed/>
                </p:oleObj>
              </mc:Choice>
              <mc:Fallback>
                <p:oleObj name="公式" r:id="rId15" imgW="2489040" imgH="4060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5005388"/>
                        <a:ext cx="24892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8827" name="Text Box 11"/>
          <p:cNvSpPr txBox="1">
            <a:spLocks noChangeArrowheads="1"/>
          </p:cNvSpPr>
          <p:nvPr/>
        </p:nvSpPr>
        <p:spPr bwMode="auto">
          <a:xfrm>
            <a:off x="914400" y="48768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所求平面方程为</a:t>
            </a:r>
          </a:p>
        </p:txBody>
      </p:sp>
      <p:graphicFrame>
        <p:nvGraphicFramePr>
          <p:cNvPr id="418828" name="Object 12"/>
          <p:cNvGraphicFramePr>
            <a:graphicFrameLocks noChangeAspect="1"/>
          </p:cNvGraphicFramePr>
          <p:nvPr/>
        </p:nvGraphicFramePr>
        <p:xfrm>
          <a:off x="6731000" y="2667000"/>
          <a:ext cx="1803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4" name="Equation" r:id="rId17" imgW="1803240" imgH="838080" progId="Equation.3">
                  <p:embed/>
                </p:oleObj>
              </mc:Choice>
              <mc:Fallback>
                <p:oleObj name="Equation" r:id="rId17" imgW="1803240" imgH="8380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0" y="2667000"/>
                        <a:ext cx="1803400" cy="8382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66FFFF"/>
                          </a:gs>
                          <a:gs pos="50000">
                            <a:srgbClr val="FFFFFF"/>
                          </a:gs>
                          <a:gs pos="100000">
                            <a:srgbClr val="66FFFF"/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25" name="Group 13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17430" name="Group 14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7432" name="Line 15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7433" name="Picture 16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7431" name="Rectangle 17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graphicFrame>
        <p:nvGraphicFramePr>
          <p:cNvPr id="17418" name="Object 18"/>
          <p:cNvGraphicFramePr>
            <a:graphicFrameLocks noChangeAspect="1"/>
          </p:cNvGraphicFramePr>
          <p:nvPr/>
        </p:nvGraphicFramePr>
        <p:xfrm>
          <a:off x="1524000" y="1244600"/>
          <a:ext cx="1841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5" name="公式" r:id="rId20" imgW="1841400" imgH="888840" progId="Equation.3">
                  <p:embed/>
                </p:oleObj>
              </mc:Choice>
              <mc:Fallback>
                <p:oleObj name="公式" r:id="rId20" imgW="1841400" imgH="8888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44600"/>
                        <a:ext cx="18415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9"/>
          <p:cNvGraphicFramePr>
            <a:graphicFrameLocks noChangeAspect="1"/>
          </p:cNvGraphicFramePr>
          <p:nvPr/>
        </p:nvGraphicFramePr>
        <p:xfrm>
          <a:off x="3429000" y="1600200"/>
          <a:ext cx="457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6" name="Equation" r:id="rId22" imgW="457200" imgH="279360" progId="Equation.3">
                  <p:embed/>
                </p:oleObj>
              </mc:Choice>
              <mc:Fallback>
                <p:oleObj name="Equation" r:id="rId22" imgW="457200" imgH="2793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600200"/>
                        <a:ext cx="4572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6" name="Text Box 20"/>
          <p:cNvSpPr txBox="1">
            <a:spLocks noChangeArrowheads="1"/>
          </p:cNvSpPr>
          <p:nvPr/>
        </p:nvSpPr>
        <p:spPr bwMode="auto">
          <a:xfrm>
            <a:off x="762000" y="685800"/>
            <a:ext cx="7620000" cy="6048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/>
              <a:t>所围成的四面体体积为一个单位的平面方程</a:t>
            </a:r>
            <a:r>
              <a:rPr lang="en-US" altLang="zh-CN" sz="2800"/>
              <a:t>.</a:t>
            </a:r>
            <a:endParaRPr lang="en-US" altLang="zh-CN" sz="2400"/>
          </a:p>
        </p:txBody>
      </p:sp>
      <p:graphicFrame>
        <p:nvGraphicFramePr>
          <p:cNvPr id="17420" name="Object 21"/>
          <p:cNvGraphicFramePr>
            <a:graphicFrameLocks noChangeAspect="1"/>
          </p:cNvGraphicFramePr>
          <p:nvPr/>
        </p:nvGraphicFramePr>
        <p:xfrm>
          <a:off x="3086100" y="452438"/>
          <a:ext cx="2705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7" name="Equation" r:id="rId24" imgW="2705040" imgH="393480" progId="Equation.3">
                  <p:embed/>
                </p:oleObj>
              </mc:Choice>
              <mc:Fallback>
                <p:oleObj name="Equation" r:id="rId24" imgW="270504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452438"/>
                        <a:ext cx="2705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7" name="Text Box 22"/>
          <p:cNvSpPr txBox="1">
            <a:spLocks noChangeArrowheads="1"/>
          </p:cNvSpPr>
          <p:nvPr/>
        </p:nvSpPr>
        <p:spPr bwMode="auto">
          <a:xfrm>
            <a:off x="685800" y="300038"/>
            <a:ext cx="2590800" cy="6048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/>
              <a:t> </a:t>
            </a:r>
            <a:r>
              <a:rPr lang="zh-CN" altLang="en-US" sz="2800"/>
              <a:t>求平行于平面</a:t>
            </a:r>
            <a:endParaRPr lang="zh-CN" altLang="en-US" sz="2400"/>
          </a:p>
        </p:txBody>
      </p:sp>
      <p:sp>
        <p:nvSpPr>
          <p:cNvPr id="17428" name="Text Box 23"/>
          <p:cNvSpPr txBox="1">
            <a:spLocks noChangeArrowheads="1"/>
          </p:cNvSpPr>
          <p:nvPr/>
        </p:nvSpPr>
        <p:spPr bwMode="auto">
          <a:xfrm>
            <a:off x="5715000" y="228600"/>
            <a:ext cx="2971800" cy="6048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/>
              <a:t>而与三个坐标面</a:t>
            </a:r>
            <a:endParaRPr lang="zh-CN" altLang="en-US" sz="2400"/>
          </a:p>
        </p:txBody>
      </p:sp>
      <p:sp>
        <p:nvSpPr>
          <p:cNvPr id="17429" name="AutoShape 24"/>
          <p:cNvSpPr>
            <a:spLocks noChangeArrowheads="1"/>
          </p:cNvSpPr>
          <p:nvPr/>
        </p:nvSpPr>
        <p:spPr bwMode="auto">
          <a:xfrm>
            <a:off x="685800" y="381000"/>
            <a:ext cx="7924800" cy="9144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8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8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8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8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8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8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8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18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8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18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2" grpId="0" animBg="1"/>
      <p:bldP spid="418823" grpId="0" autoUpdateAnimBg="0"/>
      <p:bldP spid="41882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83CC-31B3-4ED9-8062-4048A82B098B}" type="slidenum">
              <a:rPr lang="en-US" altLang="zh-CN"/>
              <a:pPr>
                <a:defRPr/>
              </a:pPr>
              <a:t>23</a:t>
            </a:fld>
            <a:endParaRPr lang="en-US" altLang="zh-CN"/>
          </a:p>
        </p:txBody>
      </p:sp>
      <p:sp>
        <p:nvSpPr>
          <p:cNvPr id="420866" name="Rectangle 2"/>
          <p:cNvSpPr>
            <a:spLocks noChangeArrowheads="1"/>
          </p:cNvSpPr>
          <p:nvPr/>
        </p:nvSpPr>
        <p:spPr bwMode="auto">
          <a:xfrm>
            <a:off x="1524000" y="1219200"/>
            <a:ext cx="3124200" cy="4572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auto">
          <a:xfrm>
            <a:off x="5029200" y="533400"/>
            <a:ext cx="1828800" cy="4572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868" name="AutoShape 4"/>
          <p:cNvSpPr>
            <a:spLocks noChangeArrowheads="1"/>
          </p:cNvSpPr>
          <p:nvPr/>
        </p:nvSpPr>
        <p:spPr bwMode="auto">
          <a:xfrm>
            <a:off x="4648200" y="1219200"/>
            <a:ext cx="1066800" cy="4572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869" name="AutoShape 5"/>
          <p:cNvSpPr>
            <a:spLocks noChangeArrowheads="1"/>
          </p:cNvSpPr>
          <p:nvPr/>
        </p:nvSpPr>
        <p:spPr bwMode="auto">
          <a:xfrm rot="677004">
            <a:off x="6858000" y="4343400"/>
            <a:ext cx="1600200" cy="381000"/>
          </a:xfrm>
          <a:prstGeom prst="parallelogram">
            <a:avLst>
              <a:gd name="adj" fmla="val 105000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420870" name="AutoShape 6"/>
          <p:cNvSpPr>
            <a:spLocks noChangeArrowheads="1"/>
          </p:cNvSpPr>
          <p:nvPr/>
        </p:nvSpPr>
        <p:spPr bwMode="auto">
          <a:xfrm rot="-6071707">
            <a:off x="7281069" y="3920331"/>
            <a:ext cx="674688" cy="758825"/>
          </a:xfrm>
          <a:prstGeom prst="parallelogram">
            <a:avLst>
              <a:gd name="adj" fmla="val 22528"/>
            </a:avLst>
          </a:prstGeom>
          <a:gradFill rotWithShape="0">
            <a:gsLst>
              <a:gs pos="0">
                <a:srgbClr val="FFFFFF"/>
              </a:gs>
              <a:gs pos="100000">
                <a:srgbClr val="66FF33"/>
              </a:gs>
            </a:gsLst>
            <a:lin ang="2700000" scaled="1"/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871" name="AutoShape 7"/>
          <p:cNvSpPr>
            <a:spLocks noChangeArrowheads="1"/>
          </p:cNvSpPr>
          <p:nvPr/>
        </p:nvSpPr>
        <p:spPr bwMode="auto">
          <a:xfrm>
            <a:off x="6781800" y="3733800"/>
            <a:ext cx="1600200" cy="381000"/>
          </a:xfrm>
          <a:prstGeom prst="parallelogram">
            <a:avLst>
              <a:gd name="adj" fmla="val 105000"/>
            </a:avLst>
          </a:prstGeom>
          <a:gradFill rotWithShape="0">
            <a:gsLst>
              <a:gs pos="0">
                <a:srgbClr val="FFFFFF"/>
              </a:gs>
              <a:gs pos="50000">
                <a:srgbClr val="FF99CC"/>
              </a:gs>
              <a:gs pos="100000">
                <a:srgbClr val="FFFFFF"/>
              </a:gs>
            </a:gsLst>
            <a:lin ang="2700000" scaled="1"/>
          </a:gra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50560" name="Object 0"/>
          <p:cNvGraphicFramePr>
            <a:graphicFrameLocks noChangeAspect="1"/>
          </p:cNvGraphicFramePr>
          <p:nvPr/>
        </p:nvGraphicFramePr>
        <p:xfrm>
          <a:off x="1600200" y="1924050"/>
          <a:ext cx="191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7" name="Equation" r:id="rId3" imgW="1917360" imgH="419040" progId="Equation.3">
                  <p:embed/>
                </p:oleObj>
              </mc:Choice>
              <mc:Fallback>
                <p:oleObj name="Equation" r:id="rId3" imgW="1917360" imgH="4190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24050"/>
                        <a:ext cx="1917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61" name="Object 1"/>
          <p:cNvGraphicFramePr>
            <a:graphicFrameLocks noChangeAspect="1"/>
          </p:cNvGraphicFramePr>
          <p:nvPr/>
        </p:nvGraphicFramePr>
        <p:xfrm>
          <a:off x="3810000" y="1924050"/>
          <a:ext cx="2247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8" name="Equation" r:id="rId5" imgW="2247840" imgH="419040" progId="Equation.3">
                  <p:embed/>
                </p:oleObj>
              </mc:Choice>
              <mc:Fallback>
                <p:oleObj name="Equation" r:id="rId5" imgW="2247840" imgH="419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924050"/>
                        <a:ext cx="2247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371600" y="2438400"/>
            <a:ext cx="3365500" cy="533400"/>
            <a:chOff x="1104" y="2016"/>
            <a:chExt cx="2120" cy="336"/>
          </a:xfrm>
        </p:grpSpPr>
        <p:sp>
          <p:nvSpPr>
            <p:cNvPr id="18465" name="Text Box 11"/>
            <p:cNvSpPr txBox="1">
              <a:spLocks noChangeArrowheads="1"/>
            </p:cNvSpPr>
            <p:nvPr/>
          </p:nvSpPr>
          <p:spPr bwMode="auto">
            <a:xfrm>
              <a:off x="1104" y="2016"/>
              <a:ext cx="105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/>
                <a:t>取法向量</a:t>
              </a:r>
            </a:p>
          </p:txBody>
        </p:sp>
        <p:graphicFrame>
          <p:nvGraphicFramePr>
            <p:cNvPr id="18442" name="Object 8"/>
            <p:cNvGraphicFramePr>
              <a:graphicFrameLocks noChangeAspect="1"/>
            </p:cNvGraphicFramePr>
            <p:nvPr/>
          </p:nvGraphicFramePr>
          <p:xfrm>
            <a:off x="2208" y="2064"/>
            <a:ext cx="1016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99" name="公式" r:id="rId7" imgW="1612800" imgH="457200" progId="Equation.3">
                    <p:embed/>
                  </p:oleObj>
                </mc:Choice>
                <mc:Fallback>
                  <p:oleObj name="公式" r:id="rId7" imgW="1612800" imgH="4572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2064"/>
                          <a:ext cx="1016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0562" name="Object 2"/>
          <p:cNvGraphicFramePr>
            <a:graphicFrameLocks noChangeAspect="1"/>
          </p:cNvGraphicFramePr>
          <p:nvPr/>
        </p:nvGraphicFramePr>
        <p:xfrm>
          <a:off x="4737100" y="2590800"/>
          <a:ext cx="15716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0" name="Equation" r:id="rId9" imgW="1650960" imgH="393480" progId="Equation.3">
                  <p:embed/>
                </p:oleObj>
              </mc:Choice>
              <mc:Fallback>
                <p:oleObj name="Equation" r:id="rId9" imgW="165096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100" y="2590800"/>
                        <a:ext cx="157162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63" name="Object 3"/>
          <p:cNvGraphicFramePr>
            <a:graphicFrameLocks noChangeAspect="1"/>
          </p:cNvGraphicFramePr>
          <p:nvPr/>
        </p:nvGraphicFramePr>
        <p:xfrm>
          <a:off x="1970088" y="3657600"/>
          <a:ext cx="4735512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1" name="公式" r:id="rId11" imgW="1955520" imgH="203040" progId="Equation.3">
                  <p:embed/>
                </p:oleObj>
              </mc:Choice>
              <mc:Fallback>
                <p:oleObj name="公式" r:id="rId11" imgW="195552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3657600"/>
                        <a:ext cx="4735512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79" name="Text Box 15"/>
          <p:cNvSpPr txBox="1">
            <a:spLocks noChangeArrowheads="1"/>
          </p:cNvSpPr>
          <p:nvPr/>
        </p:nvSpPr>
        <p:spPr bwMode="auto">
          <a:xfrm>
            <a:off x="1371600" y="41910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化简得</a:t>
            </a:r>
          </a:p>
        </p:txBody>
      </p:sp>
      <p:graphicFrame>
        <p:nvGraphicFramePr>
          <p:cNvPr id="450564" name="Object 4"/>
          <p:cNvGraphicFramePr>
            <a:graphicFrameLocks noChangeAspect="1"/>
          </p:cNvGraphicFramePr>
          <p:nvPr/>
        </p:nvGraphicFramePr>
        <p:xfrm>
          <a:off x="2882900" y="4305300"/>
          <a:ext cx="30607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2" name="公式" r:id="rId13" imgW="3060360" imgH="406080" progId="Equation.3">
                  <p:embed/>
                </p:oleObj>
              </mc:Choice>
              <mc:Fallback>
                <p:oleObj name="公式" r:id="rId13" imgW="306036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4305300"/>
                        <a:ext cx="30607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81" name="Text Box 17"/>
          <p:cNvSpPr txBox="1">
            <a:spLocks noChangeArrowheads="1"/>
          </p:cNvSpPr>
          <p:nvPr/>
        </p:nvSpPr>
        <p:spPr bwMode="auto">
          <a:xfrm>
            <a:off x="1371600" y="2986088"/>
            <a:ext cx="213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平面方程为</a:t>
            </a:r>
          </a:p>
        </p:txBody>
      </p: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895350" y="18288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解</a:t>
            </a:r>
          </a:p>
        </p:txBody>
      </p:sp>
      <p:sp>
        <p:nvSpPr>
          <p:cNvPr id="420883" name="Text Box 19"/>
          <p:cNvSpPr txBox="1">
            <a:spLocks noChangeArrowheads="1"/>
          </p:cNvSpPr>
          <p:nvPr/>
        </p:nvSpPr>
        <p:spPr bwMode="auto">
          <a:xfrm>
            <a:off x="6337300" y="24526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CN" sz="2800">
                <a:solidFill>
                  <a:schemeClr val="tx2"/>
                </a:solidFill>
              </a:rPr>
              <a:t>∥</a:t>
            </a:r>
          </a:p>
        </p:txBody>
      </p:sp>
      <p:graphicFrame>
        <p:nvGraphicFramePr>
          <p:cNvPr id="450565" name="Object 5"/>
          <p:cNvGraphicFramePr>
            <a:graphicFrameLocks noChangeAspect="1"/>
          </p:cNvGraphicFramePr>
          <p:nvPr/>
        </p:nvGraphicFramePr>
        <p:xfrm>
          <a:off x="6821488" y="2562225"/>
          <a:ext cx="963612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3" name="Equation" r:id="rId15" imgW="1028520" imgH="393480" progId="Equation.3">
                  <p:embed/>
                </p:oleObj>
              </mc:Choice>
              <mc:Fallback>
                <p:oleObj name="Equation" r:id="rId15" imgW="10285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1488" y="2562225"/>
                        <a:ext cx="963612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85" name="Text Box 21"/>
          <p:cNvSpPr txBox="1">
            <a:spLocks noChangeArrowheads="1"/>
          </p:cNvSpPr>
          <p:nvPr/>
        </p:nvSpPr>
        <p:spPr bwMode="auto">
          <a:xfrm>
            <a:off x="7467600" y="3810000"/>
            <a:ext cx="457200" cy="6413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</a:rPr>
              <a:t>.</a:t>
            </a:r>
            <a:endParaRPr lang="en-US" altLang="zh-CN" sz="2800">
              <a:solidFill>
                <a:srgbClr val="0000FF"/>
              </a:solidFill>
            </a:endParaRPr>
          </a:p>
        </p:txBody>
      </p:sp>
      <p:grpSp>
        <p:nvGrpSpPr>
          <p:cNvPr id="18456" name="Group 22"/>
          <p:cNvGrpSpPr>
            <a:grpSpLocks/>
          </p:cNvGrpSpPr>
          <p:nvPr/>
        </p:nvGrpSpPr>
        <p:grpSpPr bwMode="auto">
          <a:xfrm>
            <a:off x="53975" y="0"/>
            <a:ext cx="2295525" cy="390525"/>
            <a:chOff x="34" y="0"/>
            <a:chExt cx="1446" cy="246"/>
          </a:xfrm>
        </p:grpSpPr>
        <p:grpSp>
          <p:nvGrpSpPr>
            <p:cNvPr id="18461" name="Group 23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8463" name="Line 24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8464" name="Picture 25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8462" name="Rectangle 26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sp>
        <p:nvSpPr>
          <p:cNvPr id="18457" name="Text Box 27"/>
          <p:cNvSpPr txBox="1">
            <a:spLocks noChangeArrowheads="1"/>
          </p:cNvSpPr>
          <p:nvPr/>
        </p:nvSpPr>
        <p:spPr bwMode="auto">
          <a:xfrm>
            <a:off x="914400" y="533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例           </a:t>
            </a:r>
          </a:p>
        </p:txBody>
      </p:sp>
      <p:sp>
        <p:nvSpPr>
          <p:cNvPr id="18458" name="Text Box 28"/>
          <p:cNvSpPr txBox="1">
            <a:spLocks noChangeArrowheads="1"/>
          </p:cNvSpPr>
          <p:nvPr/>
        </p:nvSpPr>
        <p:spPr bwMode="auto">
          <a:xfrm>
            <a:off x="1447800" y="547688"/>
            <a:ext cx="373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求过点</a:t>
            </a:r>
            <a:r>
              <a:rPr lang="en-US" altLang="zh-CN" sz="2800"/>
              <a:t>(1,1,1)</a:t>
            </a:r>
            <a:r>
              <a:rPr lang="zh-CN" altLang="en-US" sz="2800"/>
              <a:t>且与平面</a:t>
            </a:r>
          </a:p>
        </p:txBody>
      </p:sp>
      <p:graphicFrame>
        <p:nvGraphicFramePr>
          <p:cNvPr id="18440" name="Object 6"/>
          <p:cNvGraphicFramePr>
            <a:graphicFrameLocks noChangeAspect="1"/>
          </p:cNvGraphicFramePr>
          <p:nvPr/>
        </p:nvGraphicFramePr>
        <p:xfrm>
          <a:off x="5029200" y="623888"/>
          <a:ext cx="1841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4" name="Equation" r:id="rId18" imgW="1841400" imgH="380880" progId="Equation.3">
                  <p:embed/>
                </p:oleObj>
              </mc:Choice>
              <mc:Fallback>
                <p:oleObj name="Equation" r:id="rId18" imgW="1841400" imgH="380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623888"/>
                        <a:ext cx="18415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9" name="Text Box 30"/>
          <p:cNvSpPr txBox="1">
            <a:spLocks noChangeArrowheads="1"/>
          </p:cNvSpPr>
          <p:nvPr/>
        </p:nvSpPr>
        <p:spPr bwMode="auto">
          <a:xfrm>
            <a:off x="6781800" y="485775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和平面</a:t>
            </a:r>
          </a:p>
        </p:txBody>
      </p:sp>
      <p:graphicFrame>
        <p:nvGraphicFramePr>
          <p:cNvPr id="18441" name="Object 7"/>
          <p:cNvGraphicFramePr>
            <a:graphicFrameLocks noChangeAspect="1"/>
          </p:cNvGraphicFramePr>
          <p:nvPr/>
        </p:nvGraphicFramePr>
        <p:xfrm>
          <a:off x="1587500" y="1282700"/>
          <a:ext cx="3060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5" name="Equation" r:id="rId20" imgW="3060360" imgH="393480" progId="Equation.3">
                  <p:embed/>
                </p:oleObj>
              </mc:Choice>
              <mc:Fallback>
                <p:oleObj name="Equation" r:id="rId20" imgW="306036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0" y="1282700"/>
                        <a:ext cx="3060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0" name="Text Box 32"/>
          <p:cNvSpPr txBox="1">
            <a:spLocks noChangeArrowheads="1"/>
          </p:cNvSpPr>
          <p:nvPr/>
        </p:nvSpPr>
        <p:spPr bwMode="auto">
          <a:xfrm>
            <a:off x="4572000" y="1157288"/>
            <a:ext cx="3429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都垂直的平面方程</a:t>
            </a:r>
            <a:r>
              <a:rPr lang="en-US" altLang="zh-CN" sz="2800"/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20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2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2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0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50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5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20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50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20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5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 animBg="1"/>
      <p:bldP spid="420867" grpId="0" animBg="1"/>
      <p:bldP spid="420868" grpId="0" animBg="1"/>
      <p:bldP spid="420869" grpId="0" animBg="1"/>
      <p:bldP spid="420870" grpId="0" animBg="1"/>
      <p:bldP spid="420871" grpId="0" animBg="1"/>
      <p:bldP spid="420879" grpId="0" autoUpdateAnimBg="0"/>
      <p:bldP spid="420881" grpId="0" autoUpdateAnimBg="0"/>
      <p:bldP spid="420882" grpId="0" autoUpdateAnimBg="0"/>
      <p:bldP spid="420883" grpId="0" autoUpdateAnimBg="0"/>
      <p:bldP spid="42088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E43B9-D041-4D08-9C95-6D8779995CD0}" type="slidenum">
              <a:rPr lang="en-US" altLang="zh-CN"/>
              <a:pPr>
                <a:defRPr/>
              </a:pPr>
              <a:t>24</a:t>
            </a:fld>
            <a:endParaRPr lang="en-US" altLang="zh-CN"/>
          </a:p>
        </p:txBody>
      </p:sp>
      <p:sp>
        <p:nvSpPr>
          <p:cNvPr id="431106" name="AutoShape 2"/>
          <p:cNvSpPr>
            <a:spLocks noChangeArrowheads="1"/>
          </p:cNvSpPr>
          <p:nvPr/>
        </p:nvSpPr>
        <p:spPr bwMode="auto">
          <a:xfrm>
            <a:off x="5410200" y="5715000"/>
            <a:ext cx="2743200" cy="381000"/>
          </a:xfrm>
          <a:prstGeom prst="wedgeRoundRectCallout">
            <a:avLst>
              <a:gd name="adj1" fmla="val 41319"/>
              <a:gd name="adj2" fmla="val -12833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F66CC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sp>
        <p:nvSpPr>
          <p:cNvPr id="431107" name="Text Box 3"/>
          <p:cNvSpPr txBox="1">
            <a:spLocks noChangeArrowheads="1"/>
          </p:cNvSpPr>
          <p:nvPr/>
        </p:nvSpPr>
        <p:spPr bwMode="auto">
          <a:xfrm>
            <a:off x="5257800" y="547688"/>
            <a:ext cx="3581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i="1" u="sng">
                <a:solidFill>
                  <a:srgbClr val="0000FF"/>
                </a:solidFill>
              </a:rPr>
              <a:t>点到平面的垂直距离</a:t>
            </a:r>
          </a:p>
        </p:txBody>
      </p:sp>
      <p:graphicFrame>
        <p:nvGraphicFramePr>
          <p:cNvPr id="431108" name="Object 4"/>
          <p:cNvGraphicFramePr>
            <a:graphicFrameLocks noChangeAspect="1"/>
          </p:cNvGraphicFramePr>
          <p:nvPr/>
        </p:nvGraphicFramePr>
        <p:xfrm>
          <a:off x="1231900" y="1308100"/>
          <a:ext cx="6959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3" name="Equation" r:id="rId3" imgW="6959520" imgH="444240" progId="Equation.3">
                  <p:embed/>
                </p:oleObj>
              </mc:Choice>
              <mc:Fallback>
                <p:oleObj name="Equation" r:id="rId3" imgW="695952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900" y="1308100"/>
                        <a:ext cx="69596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09" name="Text Box 5"/>
          <p:cNvSpPr txBox="1">
            <a:spLocks noChangeArrowheads="1"/>
          </p:cNvSpPr>
          <p:nvPr/>
        </p:nvSpPr>
        <p:spPr bwMode="auto">
          <a:xfrm>
            <a:off x="609600" y="1766888"/>
            <a:ext cx="1524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外一点</a:t>
            </a:r>
            <a:r>
              <a:rPr lang="en-US" altLang="zh-CN" sz="2800">
                <a:solidFill>
                  <a:schemeClr val="tx2"/>
                </a:solidFill>
              </a:rPr>
              <a:t>,</a:t>
            </a:r>
          </a:p>
        </p:txBody>
      </p:sp>
      <p:graphicFrame>
        <p:nvGraphicFramePr>
          <p:cNvPr id="431110" name="Object 6"/>
          <p:cNvGraphicFramePr>
            <a:graphicFrameLocks noChangeAspect="1"/>
          </p:cNvGraphicFramePr>
          <p:nvPr/>
        </p:nvGraphicFramePr>
        <p:xfrm>
          <a:off x="1847850" y="1828800"/>
          <a:ext cx="3175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4" name="Equation" r:id="rId5" imgW="3174840" imgH="457200" progId="Equation.3">
                  <p:embed/>
                </p:oleObj>
              </mc:Choice>
              <mc:Fallback>
                <p:oleObj name="Equation" r:id="rId5" imgW="317484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828800"/>
                        <a:ext cx="3175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87" name="Group 7"/>
          <p:cNvGrpSpPr>
            <a:grpSpLocks/>
          </p:cNvGrpSpPr>
          <p:nvPr/>
        </p:nvGrpSpPr>
        <p:grpSpPr bwMode="auto">
          <a:xfrm>
            <a:off x="66675" y="0"/>
            <a:ext cx="2295525" cy="390525"/>
            <a:chOff x="34" y="0"/>
            <a:chExt cx="1446" cy="246"/>
          </a:xfrm>
        </p:grpSpPr>
        <p:grpSp>
          <p:nvGrpSpPr>
            <p:cNvPr id="19518" name="Group 8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9520" name="Line 9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9521" name="Picture 10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9519" name="Rectangle 11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sp>
        <p:nvSpPr>
          <p:cNvPr id="19488" name="Text Box 12"/>
          <p:cNvSpPr txBox="1">
            <a:spLocks noChangeArrowheads="1"/>
          </p:cNvSpPr>
          <p:nvPr/>
        </p:nvSpPr>
        <p:spPr bwMode="auto">
          <a:xfrm>
            <a:off x="601663" y="455613"/>
            <a:ext cx="52657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>
                <a:latin typeface="黑体" pitchFamily="49" charset="-122"/>
                <a:ea typeface="黑体" pitchFamily="49" charset="-122"/>
              </a:rPr>
              <a:t>五、点到平面的距离</a:t>
            </a:r>
          </a:p>
        </p:txBody>
      </p: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5638800" y="3276600"/>
            <a:ext cx="3200400" cy="685800"/>
            <a:chOff x="3552" y="2064"/>
            <a:chExt cx="2016" cy="432"/>
          </a:xfrm>
        </p:grpSpPr>
        <p:sp>
          <p:nvSpPr>
            <p:cNvPr id="19517" name="AutoShape 14"/>
            <p:cNvSpPr>
              <a:spLocks noChangeArrowheads="1"/>
            </p:cNvSpPr>
            <p:nvPr/>
          </p:nvSpPr>
          <p:spPr bwMode="auto">
            <a:xfrm>
              <a:off x="3552" y="2064"/>
              <a:ext cx="2016" cy="432"/>
            </a:xfrm>
            <a:prstGeom prst="parallelogram">
              <a:avLst>
                <a:gd name="adj" fmla="val 122910"/>
              </a:avLst>
            </a:prstGeom>
            <a:gradFill rotWithShape="0">
              <a:gsLst>
                <a:gs pos="0">
                  <a:srgbClr val="FF9900"/>
                </a:gs>
                <a:gs pos="100000">
                  <a:srgbClr val="00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9482" name="Object 15"/>
            <p:cNvGraphicFramePr>
              <a:graphicFrameLocks noChangeAspect="1"/>
            </p:cNvGraphicFramePr>
            <p:nvPr/>
          </p:nvGraphicFramePr>
          <p:xfrm>
            <a:off x="5115" y="2116"/>
            <a:ext cx="195" cy="1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35" name="Equation" r:id="rId8" imgW="406080" imgH="291960" progId="Equation.3">
                    <p:embed/>
                  </p:oleObj>
                </mc:Choice>
                <mc:Fallback>
                  <p:oleObj name="Equation" r:id="rId8" imgW="406080" imgH="29196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15" y="2116"/>
                          <a:ext cx="195" cy="1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31120" name="Object 16"/>
          <p:cNvGraphicFramePr>
            <a:graphicFrameLocks noChangeAspect="1"/>
          </p:cNvGraphicFramePr>
          <p:nvPr/>
        </p:nvGraphicFramePr>
        <p:xfrm>
          <a:off x="723900" y="2438400"/>
          <a:ext cx="2971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6" name="Equation" r:id="rId10" imgW="2971800" imgH="419040" progId="Equation.3">
                  <p:embed/>
                </p:oleObj>
              </mc:Choice>
              <mc:Fallback>
                <p:oleObj name="Equation" r:id="rId10" imgW="2971800" imgH="419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2438400"/>
                        <a:ext cx="2971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21" name="Line 17"/>
          <p:cNvSpPr>
            <a:spLocks noChangeShapeType="1"/>
          </p:cNvSpPr>
          <p:nvPr/>
        </p:nvSpPr>
        <p:spPr bwMode="auto">
          <a:xfrm flipV="1">
            <a:off x="7086600" y="2514600"/>
            <a:ext cx="609600" cy="11112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1122" name="Line 18"/>
          <p:cNvSpPr>
            <a:spLocks noChangeShapeType="1"/>
          </p:cNvSpPr>
          <p:nvPr/>
        </p:nvSpPr>
        <p:spPr bwMode="auto">
          <a:xfrm flipV="1">
            <a:off x="70866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6757988" y="2209800"/>
            <a:ext cx="328612" cy="1447800"/>
            <a:chOff x="4257" y="1392"/>
            <a:chExt cx="207" cy="912"/>
          </a:xfrm>
        </p:grpSpPr>
        <p:sp>
          <p:nvSpPr>
            <p:cNvPr id="19516" name="Line 20"/>
            <p:cNvSpPr>
              <a:spLocks noChangeShapeType="1"/>
            </p:cNvSpPr>
            <p:nvPr/>
          </p:nvSpPr>
          <p:spPr bwMode="auto">
            <a:xfrm>
              <a:off x="4464" y="1392"/>
              <a:ext cx="0" cy="912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9481" name="Object 21"/>
            <p:cNvGraphicFramePr>
              <a:graphicFrameLocks noChangeAspect="1"/>
            </p:cNvGraphicFramePr>
            <p:nvPr/>
          </p:nvGraphicFramePr>
          <p:xfrm>
            <a:off x="4257" y="1433"/>
            <a:ext cx="159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37" name="公式" r:id="rId12" imgW="253800" imgH="317160" progId="Equation.3">
                    <p:embed/>
                  </p:oleObj>
                </mc:Choice>
                <mc:Fallback>
                  <p:oleObj name="公式" r:id="rId12" imgW="253800" imgH="31716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7" y="1433"/>
                          <a:ext cx="159" cy="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31126" name="Object 22"/>
          <p:cNvGraphicFramePr>
            <a:graphicFrameLocks noChangeAspect="1"/>
          </p:cNvGraphicFramePr>
          <p:nvPr/>
        </p:nvGraphicFramePr>
        <p:xfrm>
          <a:off x="7651750" y="2286000"/>
          <a:ext cx="50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8" name="公式" r:id="rId14" imgW="507960" imgH="457200" progId="Equation.3">
                  <p:embed/>
                </p:oleObj>
              </mc:Choice>
              <mc:Fallback>
                <p:oleObj name="公式" r:id="rId14" imgW="507960" imgH="4572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0" y="2286000"/>
                        <a:ext cx="508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7" name="Object 23"/>
          <p:cNvGraphicFramePr>
            <a:graphicFrameLocks noChangeAspect="1"/>
          </p:cNvGraphicFramePr>
          <p:nvPr/>
        </p:nvGraphicFramePr>
        <p:xfrm>
          <a:off x="6648450" y="1752600"/>
          <a:ext cx="1879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9" name="Equation" r:id="rId16" imgW="1879560" imgH="393480" progId="Equation.3">
                  <p:embed/>
                </p:oleObj>
              </mc:Choice>
              <mc:Fallback>
                <p:oleObj name="Equation" r:id="rId16" imgW="187956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8450" y="1752600"/>
                        <a:ext cx="1879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8" name="Object 24"/>
          <p:cNvGraphicFramePr>
            <a:graphicFrameLocks noChangeAspect="1"/>
          </p:cNvGraphicFramePr>
          <p:nvPr/>
        </p:nvGraphicFramePr>
        <p:xfrm>
          <a:off x="6718300" y="3429000"/>
          <a:ext cx="444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0" name="公式" r:id="rId18" imgW="520560" imgH="457200" progId="Equation.3">
                  <p:embed/>
                </p:oleObj>
              </mc:Choice>
              <mc:Fallback>
                <p:oleObj name="公式" r:id="rId18" imgW="520560" imgH="4572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8300" y="3429000"/>
                        <a:ext cx="444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29" name="Line 25"/>
          <p:cNvSpPr>
            <a:spLocks noChangeShapeType="1"/>
          </p:cNvSpPr>
          <p:nvPr/>
        </p:nvSpPr>
        <p:spPr bwMode="auto">
          <a:xfrm flipV="1">
            <a:off x="7696200" y="2514600"/>
            <a:ext cx="0" cy="1143000"/>
          </a:xfrm>
          <a:prstGeom prst="line">
            <a:avLst/>
          </a:prstGeom>
          <a:noFill/>
          <a:ln w="19050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1130" name="Line 26"/>
          <p:cNvSpPr>
            <a:spLocks noChangeShapeType="1"/>
          </p:cNvSpPr>
          <p:nvPr/>
        </p:nvSpPr>
        <p:spPr bwMode="auto">
          <a:xfrm flipV="1">
            <a:off x="7086600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31131" name="Object 27"/>
          <p:cNvGraphicFramePr>
            <a:graphicFrameLocks noChangeAspect="1"/>
          </p:cNvGraphicFramePr>
          <p:nvPr/>
        </p:nvGraphicFramePr>
        <p:xfrm>
          <a:off x="7759700" y="2895600"/>
          <a:ext cx="241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1" name="Equation" r:id="rId20" imgW="241200" imgH="317160" progId="Equation.3">
                  <p:embed/>
                </p:oleObj>
              </mc:Choice>
              <mc:Fallback>
                <p:oleObj name="Equation" r:id="rId20" imgW="241200" imgH="31716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9700" y="2895600"/>
                        <a:ext cx="241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32" name="Text Box 28"/>
          <p:cNvSpPr txBox="1">
            <a:spLocks noChangeArrowheads="1"/>
          </p:cNvSpPr>
          <p:nvPr/>
        </p:nvSpPr>
        <p:spPr bwMode="auto">
          <a:xfrm>
            <a:off x="3657600" y="2300288"/>
            <a:ext cx="2819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并作向量</a:t>
            </a: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181600" y="2438400"/>
            <a:ext cx="749300" cy="457200"/>
            <a:chOff x="444" y="1920"/>
            <a:chExt cx="472" cy="288"/>
          </a:xfrm>
        </p:grpSpPr>
        <p:graphicFrame>
          <p:nvGraphicFramePr>
            <p:cNvPr id="19480" name="Object 30"/>
            <p:cNvGraphicFramePr>
              <a:graphicFrameLocks noChangeAspect="1"/>
            </p:cNvGraphicFramePr>
            <p:nvPr/>
          </p:nvGraphicFramePr>
          <p:xfrm>
            <a:off x="444" y="1936"/>
            <a:ext cx="47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42" name="Equation" r:id="rId22" imgW="749160" imgH="431640" progId="Equation.3">
                    <p:embed/>
                  </p:oleObj>
                </mc:Choice>
                <mc:Fallback>
                  <p:oleObj name="Equation" r:id="rId22" imgW="749160" imgH="43164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" y="1936"/>
                          <a:ext cx="472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15" name="Line 31"/>
            <p:cNvSpPr>
              <a:spLocks noChangeShapeType="1"/>
            </p:cNvSpPr>
            <p:nvPr/>
          </p:nvSpPr>
          <p:spPr bwMode="auto">
            <a:xfrm>
              <a:off x="480" y="1920"/>
              <a:ext cx="336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431136" name="Object 32"/>
          <p:cNvGraphicFramePr>
            <a:graphicFrameLocks noChangeAspect="1"/>
          </p:cNvGraphicFramePr>
          <p:nvPr/>
        </p:nvGraphicFramePr>
        <p:xfrm>
          <a:off x="666750" y="3048000"/>
          <a:ext cx="2959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3" name="Equation" r:id="rId24" imgW="2958840" imgH="457200" progId="Equation.3">
                  <p:embed/>
                </p:oleObj>
              </mc:Choice>
              <mc:Fallback>
                <p:oleObj name="Equation" r:id="rId24" imgW="2958840" imgH="4572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3048000"/>
                        <a:ext cx="2959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37" name="Object 33"/>
          <p:cNvGraphicFramePr>
            <a:graphicFrameLocks noChangeAspect="1"/>
          </p:cNvGraphicFramePr>
          <p:nvPr/>
        </p:nvGraphicFramePr>
        <p:xfrm>
          <a:off x="1778000" y="3644900"/>
          <a:ext cx="533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4" name="Equation" r:id="rId26" imgW="533160" imgH="317160" progId="Equation.3">
                  <p:embed/>
                </p:oleObj>
              </mc:Choice>
              <mc:Fallback>
                <p:oleObj name="Equation" r:id="rId26" imgW="533160" imgH="31716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3644900"/>
                        <a:ext cx="5334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2387600" y="3581400"/>
            <a:ext cx="1955800" cy="457200"/>
            <a:chOff x="864" y="2304"/>
            <a:chExt cx="1232" cy="288"/>
          </a:xfrm>
        </p:grpSpPr>
        <p:graphicFrame>
          <p:nvGraphicFramePr>
            <p:cNvPr id="19479" name="Object 35"/>
            <p:cNvGraphicFramePr>
              <a:graphicFrameLocks noChangeAspect="1"/>
            </p:cNvGraphicFramePr>
            <p:nvPr/>
          </p:nvGraphicFramePr>
          <p:xfrm>
            <a:off x="864" y="2320"/>
            <a:ext cx="123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45" name="Equation" r:id="rId28" imgW="1955520" imgH="431640" progId="Equation.3">
                    <p:embed/>
                  </p:oleObj>
                </mc:Choice>
                <mc:Fallback>
                  <p:oleObj name="Equation" r:id="rId28" imgW="1955520" imgH="43164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320"/>
                          <a:ext cx="1232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14" name="Line 36"/>
            <p:cNvSpPr>
              <a:spLocks noChangeShapeType="1"/>
            </p:cNvSpPr>
            <p:nvPr/>
          </p:nvSpPr>
          <p:spPr bwMode="auto">
            <a:xfrm>
              <a:off x="960" y="2304"/>
              <a:ext cx="384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762000" y="4114800"/>
            <a:ext cx="4902200" cy="457200"/>
            <a:chOff x="480" y="2592"/>
            <a:chExt cx="3088" cy="288"/>
          </a:xfrm>
        </p:grpSpPr>
        <p:sp>
          <p:nvSpPr>
            <p:cNvPr id="19513" name="Line 38"/>
            <p:cNvSpPr>
              <a:spLocks noChangeShapeType="1"/>
            </p:cNvSpPr>
            <p:nvPr/>
          </p:nvSpPr>
          <p:spPr bwMode="auto">
            <a:xfrm>
              <a:off x="912" y="2592"/>
              <a:ext cx="336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9478" name="Object 39"/>
            <p:cNvGraphicFramePr>
              <a:graphicFrameLocks noChangeAspect="1"/>
            </p:cNvGraphicFramePr>
            <p:nvPr/>
          </p:nvGraphicFramePr>
          <p:xfrm>
            <a:off x="480" y="2592"/>
            <a:ext cx="308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46" name="Equation" r:id="rId30" imgW="4902120" imgH="457200" progId="Equation.3">
                    <p:embed/>
                  </p:oleObj>
                </mc:Choice>
                <mc:Fallback>
                  <p:oleObj name="Equation" r:id="rId30" imgW="4902120" imgH="457200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2592"/>
                          <a:ext cx="3088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1144" name="Text Box 40"/>
          <p:cNvSpPr txBox="1">
            <a:spLocks noChangeArrowheads="1"/>
          </p:cNvSpPr>
          <p:nvPr/>
        </p:nvSpPr>
        <p:spPr bwMode="auto">
          <a:xfrm>
            <a:off x="5562600" y="4052888"/>
            <a:ext cx="1524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即</a:t>
            </a:r>
          </a:p>
        </p:txBody>
      </p:sp>
      <p:graphicFrame>
        <p:nvGraphicFramePr>
          <p:cNvPr id="431145" name="Object 41"/>
          <p:cNvGraphicFramePr>
            <a:graphicFrameLocks noChangeAspect="1"/>
          </p:cNvGraphicFramePr>
          <p:nvPr/>
        </p:nvGraphicFramePr>
        <p:xfrm>
          <a:off x="1816100" y="5029200"/>
          <a:ext cx="533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7" name="Equation" r:id="rId32" imgW="533160" imgH="317160" progId="Equation.3">
                  <p:embed/>
                </p:oleObj>
              </mc:Choice>
              <mc:Fallback>
                <p:oleObj name="Equation" r:id="rId32" imgW="533160" imgH="31716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5029200"/>
                        <a:ext cx="5334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46" name="Line 42"/>
          <p:cNvSpPr>
            <a:spLocks noChangeShapeType="1"/>
          </p:cNvSpPr>
          <p:nvPr/>
        </p:nvSpPr>
        <p:spPr bwMode="auto">
          <a:xfrm>
            <a:off x="2362200" y="5181600"/>
            <a:ext cx="2667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2438400" y="4724400"/>
            <a:ext cx="965200" cy="457200"/>
            <a:chOff x="1632" y="3312"/>
            <a:chExt cx="608" cy="288"/>
          </a:xfrm>
        </p:grpSpPr>
        <p:graphicFrame>
          <p:nvGraphicFramePr>
            <p:cNvPr id="19477" name="Object 44"/>
            <p:cNvGraphicFramePr>
              <a:graphicFrameLocks noChangeAspect="1"/>
            </p:cNvGraphicFramePr>
            <p:nvPr/>
          </p:nvGraphicFramePr>
          <p:xfrm>
            <a:off x="1632" y="3328"/>
            <a:ext cx="608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48" name="Equation" r:id="rId34" imgW="965160" imgH="431640" progId="Equation.3">
                    <p:embed/>
                  </p:oleObj>
                </mc:Choice>
                <mc:Fallback>
                  <p:oleObj name="Equation" r:id="rId34" imgW="965160" imgH="431640" progId="Equation.3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3328"/>
                          <a:ext cx="608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12" name="Line 45"/>
            <p:cNvSpPr>
              <a:spLocks noChangeShapeType="1"/>
            </p:cNvSpPr>
            <p:nvPr/>
          </p:nvSpPr>
          <p:spPr bwMode="auto">
            <a:xfrm>
              <a:off x="1728" y="3312"/>
              <a:ext cx="432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431150" name="Object 46"/>
          <p:cNvGraphicFramePr>
            <a:graphicFrameLocks noChangeAspect="1"/>
          </p:cNvGraphicFramePr>
          <p:nvPr/>
        </p:nvGraphicFramePr>
        <p:xfrm>
          <a:off x="3429000" y="4746625"/>
          <a:ext cx="5334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9" name="Equation" r:id="rId36" imgW="482400" imgH="393480" progId="Equation.3">
                  <p:embed/>
                </p:oleObj>
              </mc:Choice>
              <mc:Fallback>
                <p:oleObj name="Equation" r:id="rId36" imgW="482400" imgH="39348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746625"/>
                        <a:ext cx="5334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51" name="Object 47"/>
          <p:cNvGraphicFramePr>
            <a:graphicFrameLocks noChangeAspect="1"/>
          </p:cNvGraphicFramePr>
          <p:nvPr/>
        </p:nvGraphicFramePr>
        <p:xfrm>
          <a:off x="3962400" y="4787900"/>
          <a:ext cx="990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0" name="Equation" r:id="rId38" imgW="990360" imgH="393480" progId="Equation.3">
                  <p:embed/>
                </p:oleObj>
              </mc:Choice>
              <mc:Fallback>
                <p:oleObj name="Equation" r:id="rId38" imgW="990360" imgH="39348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787900"/>
                        <a:ext cx="990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52" name="Object 48"/>
          <p:cNvGraphicFramePr>
            <a:graphicFrameLocks noChangeAspect="1"/>
          </p:cNvGraphicFramePr>
          <p:nvPr/>
        </p:nvGraphicFramePr>
        <p:xfrm>
          <a:off x="3429000" y="5203825"/>
          <a:ext cx="5334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1" name="Equation" r:id="rId40" imgW="482400" imgH="393480" progId="Equation.3">
                  <p:embed/>
                </p:oleObj>
              </mc:Choice>
              <mc:Fallback>
                <p:oleObj name="Equation" r:id="rId40" imgW="482400" imgH="39348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203825"/>
                        <a:ext cx="5334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5029200" y="4648200"/>
            <a:ext cx="1663700" cy="990600"/>
            <a:chOff x="3132" y="2928"/>
            <a:chExt cx="1048" cy="624"/>
          </a:xfrm>
        </p:grpSpPr>
        <p:graphicFrame>
          <p:nvGraphicFramePr>
            <p:cNvPr id="19476" name="Object 50"/>
            <p:cNvGraphicFramePr>
              <a:graphicFrameLocks noChangeAspect="1"/>
            </p:cNvGraphicFramePr>
            <p:nvPr/>
          </p:nvGraphicFramePr>
          <p:xfrm>
            <a:off x="3132" y="2976"/>
            <a:ext cx="104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52" name="Equation" r:id="rId42" imgW="1663560" imgH="914400" progId="Equation.3">
                    <p:embed/>
                  </p:oleObj>
                </mc:Choice>
                <mc:Fallback>
                  <p:oleObj name="Equation" r:id="rId42" imgW="1663560" imgH="914400" progId="Equation.3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2" y="2976"/>
                          <a:ext cx="1048" cy="5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11" name="Line 51"/>
            <p:cNvSpPr>
              <a:spLocks noChangeShapeType="1"/>
            </p:cNvSpPr>
            <p:nvPr/>
          </p:nvSpPr>
          <p:spPr bwMode="auto">
            <a:xfrm>
              <a:off x="3456" y="2928"/>
              <a:ext cx="384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" name="Group 52"/>
          <p:cNvGrpSpPr>
            <a:grpSpLocks/>
          </p:cNvGrpSpPr>
          <p:nvPr/>
        </p:nvGrpSpPr>
        <p:grpSpPr bwMode="auto">
          <a:xfrm>
            <a:off x="5410200" y="4572000"/>
            <a:ext cx="1219200" cy="533400"/>
            <a:chOff x="3360" y="2880"/>
            <a:chExt cx="768" cy="336"/>
          </a:xfrm>
        </p:grpSpPr>
        <p:sp>
          <p:nvSpPr>
            <p:cNvPr id="19509" name="Line 53"/>
            <p:cNvSpPr>
              <a:spLocks noChangeShapeType="1"/>
            </p:cNvSpPr>
            <p:nvPr/>
          </p:nvSpPr>
          <p:spPr bwMode="auto">
            <a:xfrm flipV="1">
              <a:off x="3360" y="2880"/>
              <a:ext cx="0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0" name="Line 54"/>
            <p:cNvSpPr>
              <a:spLocks noChangeShapeType="1"/>
            </p:cNvSpPr>
            <p:nvPr/>
          </p:nvSpPr>
          <p:spPr bwMode="auto">
            <a:xfrm flipV="1">
              <a:off x="4128" y="2880"/>
              <a:ext cx="0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31159" name="Text Box 55"/>
          <p:cNvSpPr txBox="1">
            <a:spLocks noChangeArrowheads="1"/>
          </p:cNvSpPr>
          <p:nvPr/>
        </p:nvSpPr>
        <p:spPr bwMode="auto">
          <a:xfrm>
            <a:off x="762000" y="5562600"/>
            <a:ext cx="1524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由于</a:t>
            </a:r>
          </a:p>
        </p:txBody>
      </p:sp>
      <p:grpSp>
        <p:nvGrpSpPr>
          <p:cNvPr id="12" name="Group 56"/>
          <p:cNvGrpSpPr>
            <a:grpSpLocks/>
          </p:cNvGrpSpPr>
          <p:nvPr/>
        </p:nvGrpSpPr>
        <p:grpSpPr bwMode="auto">
          <a:xfrm>
            <a:off x="1600200" y="5638800"/>
            <a:ext cx="1117600" cy="508000"/>
            <a:chOff x="1008" y="3552"/>
            <a:chExt cx="704" cy="320"/>
          </a:xfrm>
        </p:grpSpPr>
        <p:graphicFrame>
          <p:nvGraphicFramePr>
            <p:cNvPr id="19475" name="Object 57"/>
            <p:cNvGraphicFramePr>
              <a:graphicFrameLocks noChangeAspect="1"/>
            </p:cNvGraphicFramePr>
            <p:nvPr/>
          </p:nvGraphicFramePr>
          <p:xfrm>
            <a:off x="1008" y="3600"/>
            <a:ext cx="704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53" name="Equation" r:id="rId44" imgW="1117440" imgH="431640" progId="Equation.3">
                    <p:embed/>
                  </p:oleObj>
                </mc:Choice>
                <mc:Fallback>
                  <p:oleObj name="Equation" r:id="rId44" imgW="1117440" imgH="431640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600"/>
                          <a:ext cx="704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08" name="Line 58"/>
            <p:cNvSpPr>
              <a:spLocks noChangeShapeType="1"/>
            </p:cNvSpPr>
            <p:nvPr/>
          </p:nvSpPr>
          <p:spPr bwMode="auto">
            <a:xfrm>
              <a:off x="1056" y="3552"/>
              <a:ext cx="336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431163" name="Object 59"/>
          <p:cNvGraphicFramePr>
            <a:graphicFrameLocks noChangeAspect="1"/>
          </p:cNvGraphicFramePr>
          <p:nvPr/>
        </p:nvGraphicFramePr>
        <p:xfrm>
          <a:off x="2743200" y="5715000"/>
          <a:ext cx="5575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4" name="Equation" r:id="rId46" imgW="5574960" imgH="431640" progId="Equation.3">
                  <p:embed/>
                </p:oleObj>
              </mc:Choice>
              <mc:Fallback>
                <p:oleObj name="Equation" r:id="rId46" imgW="5574960" imgH="43164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715000"/>
                        <a:ext cx="55753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60"/>
          <p:cNvGrpSpPr>
            <a:grpSpLocks/>
          </p:cNvGrpSpPr>
          <p:nvPr/>
        </p:nvGrpSpPr>
        <p:grpSpPr bwMode="auto">
          <a:xfrm>
            <a:off x="7086600" y="3048000"/>
            <a:ext cx="228600" cy="306388"/>
            <a:chOff x="4464" y="1920"/>
            <a:chExt cx="144" cy="193"/>
          </a:xfrm>
        </p:grpSpPr>
        <p:graphicFrame>
          <p:nvGraphicFramePr>
            <p:cNvPr id="19474" name="Object 61"/>
            <p:cNvGraphicFramePr>
              <a:graphicFrameLocks noChangeAspect="1"/>
            </p:cNvGraphicFramePr>
            <p:nvPr/>
          </p:nvGraphicFramePr>
          <p:xfrm>
            <a:off x="4498" y="1920"/>
            <a:ext cx="110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55" name="Equation" r:id="rId48" imgW="241200" imgH="317160" progId="Equation.3">
                    <p:embed/>
                  </p:oleObj>
                </mc:Choice>
                <mc:Fallback>
                  <p:oleObj name="Equation" r:id="rId48" imgW="241200" imgH="317160" progId="Equation.3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8" y="1920"/>
                          <a:ext cx="110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07" name="Freeform 62"/>
            <p:cNvSpPr>
              <a:spLocks/>
            </p:cNvSpPr>
            <p:nvPr/>
          </p:nvSpPr>
          <p:spPr bwMode="auto">
            <a:xfrm>
              <a:off x="4464" y="2112"/>
              <a:ext cx="96" cy="1"/>
            </a:xfrm>
            <a:custGeom>
              <a:avLst/>
              <a:gdLst>
                <a:gd name="T0" fmla="*/ 0 w 96"/>
                <a:gd name="T1" fmla="*/ 0 h 1"/>
                <a:gd name="T2" fmla="*/ 96 w 96"/>
                <a:gd name="T3" fmla="*/ 0 h 1"/>
                <a:gd name="T4" fmla="*/ 0 60000 65536"/>
                <a:gd name="T5" fmla="*/ 0 60000 65536"/>
                <a:gd name="T6" fmla="*/ 0 w 96"/>
                <a:gd name="T7" fmla="*/ 0 h 1"/>
                <a:gd name="T8" fmla="*/ 96 w 9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6" h="1">
                  <a:moveTo>
                    <a:pt x="0" y="0"/>
                  </a:moveTo>
                  <a:cubicBezTo>
                    <a:pt x="40" y="0"/>
                    <a:pt x="80" y="0"/>
                    <a:pt x="96" y="0"/>
                  </a:cubicBezTo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431167" name="Object 63"/>
          <p:cNvGraphicFramePr>
            <a:graphicFrameLocks noChangeAspect="1"/>
          </p:cNvGraphicFramePr>
          <p:nvPr/>
        </p:nvGraphicFramePr>
        <p:xfrm>
          <a:off x="7835900" y="5105400"/>
          <a:ext cx="317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6" name="Equation" r:id="rId50" imgW="317160" imgH="291960" progId="Equation.3">
                  <p:embed/>
                </p:oleObj>
              </mc:Choice>
              <mc:Fallback>
                <p:oleObj name="Equation" r:id="rId50" imgW="317160" imgH="29196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5900" y="5105400"/>
                        <a:ext cx="3175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68" name="Object 64"/>
          <p:cNvGraphicFramePr>
            <a:graphicFrameLocks noChangeAspect="1"/>
          </p:cNvGraphicFramePr>
          <p:nvPr/>
        </p:nvGraphicFramePr>
        <p:xfrm>
          <a:off x="6477000" y="6211888"/>
          <a:ext cx="86995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7" name="Equation" r:id="rId52" imgW="1066680" imgH="419040" progId="Equation.3">
                  <p:embed/>
                </p:oleObj>
              </mc:Choice>
              <mc:Fallback>
                <p:oleObj name="Equation" r:id="rId52" imgW="1066680" imgH="41904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6211888"/>
                        <a:ext cx="869950" cy="341312"/>
                      </a:xfrm>
                      <a:prstGeom prst="rect">
                        <a:avLst/>
                      </a:prstGeom>
                      <a:solidFill>
                        <a:srgbClr val="FF66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1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3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3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31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3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3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3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3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31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1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3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3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3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3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3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31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31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31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31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31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31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3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3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43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43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43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431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31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6" grpId="0" animBg="1" autoUpdateAnimBg="0"/>
      <p:bldP spid="431107" grpId="0" autoUpdateAnimBg="0"/>
      <p:bldP spid="431109" grpId="0" autoUpdateAnimBg="0"/>
      <p:bldP spid="431121" grpId="0" animBg="1"/>
      <p:bldP spid="431122" grpId="0" animBg="1"/>
      <p:bldP spid="431129" grpId="0" animBg="1"/>
      <p:bldP spid="431130" grpId="0" animBg="1"/>
      <p:bldP spid="431132" grpId="0" autoUpdateAnimBg="0"/>
      <p:bldP spid="431144" grpId="0" autoUpdateAnimBg="0"/>
      <p:bldP spid="431146" grpId="0" animBg="1"/>
      <p:bldP spid="43115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ED9D4-39A0-4FDA-A4CE-E429E20E34A3}" type="slidenum">
              <a:rPr lang="en-US" altLang="zh-CN"/>
              <a:pPr>
                <a:defRPr/>
              </a:pPr>
              <a:t>25</a:t>
            </a:fld>
            <a:endParaRPr lang="en-US" altLang="zh-CN"/>
          </a:p>
        </p:txBody>
      </p:sp>
      <p:grpSp>
        <p:nvGrpSpPr>
          <p:cNvPr id="20490" name="Group 2"/>
          <p:cNvGrpSpPr>
            <a:grpSpLocks/>
          </p:cNvGrpSpPr>
          <p:nvPr/>
        </p:nvGrpSpPr>
        <p:grpSpPr bwMode="auto">
          <a:xfrm>
            <a:off x="66675" y="0"/>
            <a:ext cx="2295525" cy="390525"/>
            <a:chOff x="34" y="0"/>
            <a:chExt cx="1446" cy="246"/>
          </a:xfrm>
        </p:grpSpPr>
        <p:grpSp>
          <p:nvGrpSpPr>
            <p:cNvPr id="20501" name="Group 3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20503" name="Line 4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0504" name="Picture 5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502" name="Rectangle 6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graphicFrame>
        <p:nvGraphicFramePr>
          <p:cNvPr id="451584" name="Object 0"/>
          <p:cNvGraphicFramePr>
            <a:graphicFrameLocks noChangeAspect="1"/>
          </p:cNvGraphicFramePr>
          <p:nvPr/>
        </p:nvGraphicFramePr>
        <p:xfrm>
          <a:off x="2730500" y="3886200"/>
          <a:ext cx="38227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1" name="Equation" r:id="rId4" imgW="3822480" imgH="876240" progId="Equation.3">
                  <p:embed/>
                </p:oleObj>
              </mc:Choice>
              <mc:Fallback>
                <p:oleObj name="Equation" r:id="rId4" imgW="3822480" imgH="8762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3886200"/>
                        <a:ext cx="38227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1"/>
          <p:cNvGraphicFramePr>
            <a:graphicFrameLocks noChangeAspect="1"/>
          </p:cNvGraphicFramePr>
          <p:nvPr/>
        </p:nvGraphicFramePr>
        <p:xfrm>
          <a:off x="1447800" y="1054100"/>
          <a:ext cx="241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2" name="Equation" r:id="rId6" imgW="241200" imgH="317160" progId="Equation.3">
                  <p:embed/>
                </p:oleObj>
              </mc:Choice>
              <mc:Fallback>
                <p:oleObj name="Equation" r:id="rId6" imgW="241200" imgH="3171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054100"/>
                        <a:ext cx="241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91" name="Group 9"/>
          <p:cNvGrpSpPr>
            <a:grpSpLocks/>
          </p:cNvGrpSpPr>
          <p:nvPr/>
        </p:nvGrpSpPr>
        <p:grpSpPr bwMode="auto">
          <a:xfrm>
            <a:off x="5334000" y="990600"/>
            <a:ext cx="1898650" cy="393700"/>
            <a:chOff x="4320" y="1244"/>
            <a:chExt cx="1196" cy="248"/>
          </a:xfrm>
        </p:grpSpPr>
        <p:graphicFrame>
          <p:nvGraphicFramePr>
            <p:cNvPr id="20488" name="Object 6"/>
            <p:cNvGraphicFramePr>
              <a:graphicFrameLocks noChangeAspect="1"/>
            </p:cNvGraphicFramePr>
            <p:nvPr/>
          </p:nvGraphicFramePr>
          <p:xfrm>
            <a:off x="4332" y="1244"/>
            <a:ext cx="1184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3" name="Equation" r:id="rId8" imgW="1879560" imgH="393480" progId="Equation.3">
                    <p:embed/>
                  </p:oleObj>
                </mc:Choice>
                <mc:Fallback>
                  <p:oleObj name="Equation" r:id="rId8" imgW="1879560" imgH="39348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2" y="1244"/>
                          <a:ext cx="1184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0" name="Line 11"/>
            <p:cNvSpPr>
              <a:spLocks noChangeShapeType="1"/>
            </p:cNvSpPr>
            <p:nvPr/>
          </p:nvSpPr>
          <p:spPr bwMode="auto">
            <a:xfrm>
              <a:off x="4320" y="1248"/>
              <a:ext cx="19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0492" name="Group 12"/>
          <p:cNvGrpSpPr>
            <a:grpSpLocks/>
          </p:cNvGrpSpPr>
          <p:nvPr/>
        </p:nvGrpSpPr>
        <p:grpSpPr bwMode="auto">
          <a:xfrm>
            <a:off x="1752600" y="685800"/>
            <a:ext cx="1663700" cy="990600"/>
            <a:chOff x="3132" y="2928"/>
            <a:chExt cx="1048" cy="624"/>
          </a:xfrm>
        </p:grpSpPr>
        <p:graphicFrame>
          <p:nvGraphicFramePr>
            <p:cNvPr id="20487" name="Object 5"/>
            <p:cNvGraphicFramePr>
              <a:graphicFrameLocks noChangeAspect="1"/>
            </p:cNvGraphicFramePr>
            <p:nvPr/>
          </p:nvGraphicFramePr>
          <p:xfrm>
            <a:off x="3132" y="2976"/>
            <a:ext cx="104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4" name="Equation" r:id="rId10" imgW="1663560" imgH="914400" progId="Equation.3">
                    <p:embed/>
                  </p:oleObj>
                </mc:Choice>
                <mc:Fallback>
                  <p:oleObj name="Equation" r:id="rId10" imgW="1663560" imgH="9144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2" y="2976"/>
                          <a:ext cx="1048" cy="5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9" name="Line 14"/>
            <p:cNvSpPr>
              <a:spLocks noChangeShapeType="1"/>
            </p:cNvSpPr>
            <p:nvPr/>
          </p:nvSpPr>
          <p:spPr bwMode="auto">
            <a:xfrm>
              <a:off x="3456" y="2928"/>
              <a:ext cx="384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0493" name="Group 15"/>
          <p:cNvGrpSpPr>
            <a:grpSpLocks/>
          </p:cNvGrpSpPr>
          <p:nvPr/>
        </p:nvGrpSpPr>
        <p:grpSpPr bwMode="auto">
          <a:xfrm>
            <a:off x="2133600" y="609600"/>
            <a:ext cx="1219200" cy="533400"/>
            <a:chOff x="3360" y="2880"/>
            <a:chExt cx="768" cy="336"/>
          </a:xfrm>
        </p:grpSpPr>
        <p:sp>
          <p:nvSpPr>
            <p:cNvPr id="20497" name="Line 16"/>
            <p:cNvSpPr>
              <a:spLocks noChangeShapeType="1"/>
            </p:cNvSpPr>
            <p:nvPr/>
          </p:nvSpPr>
          <p:spPr bwMode="auto">
            <a:xfrm flipV="1">
              <a:off x="3360" y="2880"/>
              <a:ext cx="0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8" name="Line 17"/>
            <p:cNvSpPr>
              <a:spLocks noChangeShapeType="1"/>
            </p:cNvSpPr>
            <p:nvPr/>
          </p:nvSpPr>
          <p:spPr bwMode="auto">
            <a:xfrm flipV="1">
              <a:off x="4128" y="2880"/>
              <a:ext cx="0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0494" name="Group 18"/>
          <p:cNvGrpSpPr>
            <a:grpSpLocks/>
          </p:cNvGrpSpPr>
          <p:nvPr/>
        </p:nvGrpSpPr>
        <p:grpSpPr bwMode="auto">
          <a:xfrm>
            <a:off x="1371600" y="1828800"/>
            <a:ext cx="1117600" cy="508000"/>
            <a:chOff x="1008" y="3552"/>
            <a:chExt cx="704" cy="320"/>
          </a:xfrm>
        </p:grpSpPr>
        <p:graphicFrame>
          <p:nvGraphicFramePr>
            <p:cNvPr id="20486" name="Object 4"/>
            <p:cNvGraphicFramePr>
              <a:graphicFrameLocks noChangeAspect="1"/>
            </p:cNvGraphicFramePr>
            <p:nvPr/>
          </p:nvGraphicFramePr>
          <p:xfrm>
            <a:off x="1008" y="3600"/>
            <a:ext cx="704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5" name="Equation" r:id="rId12" imgW="1117440" imgH="431640" progId="Equation.3">
                    <p:embed/>
                  </p:oleObj>
                </mc:Choice>
                <mc:Fallback>
                  <p:oleObj name="Equation" r:id="rId12" imgW="111744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600"/>
                          <a:ext cx="704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6" name="Line 20"/>
            <p:cNvSpPr>
              <a:spLocks noChangeShapeType="1"/>
            </p:cNvSpPr>
            <p:nvPr/>
          </p:nvSpPr>
          <p:spPr bwMode="auto">
            <a:xfrm>
              <a:off x="1056" y="3552"/>
              <a:ext cx="336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2514600" y="1905000"/>
          <a:ext cx="3263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6" name="Equation" r:id="rId14" imgW="3263760" imgH="431640" progId="Equation.3">
                  <p:embed/>
                </p:oleObj>
              </mc:Choice>
              <mc:Fallback>
                <p:oleObj name="Equation" r:id="rId14" imgW="326376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905000"/>
                        <a:ext cx="32639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1587" name="Object 3"/>
          <p:cNvGraphicFramePr>
            <a:graphicFrameLocks noChangeAspect="1"/>
          </p:cNvGraphicFramePr>
          <p:nvPr/>
        </p:nvGraphicFramePr>
        <p:xfrm>
          <a:off x="1168400" y="2590800"/>
          <a:ext cx="6946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7" name="Equation" r:id="rId16" imgW="6946560" imgH="444240" progId="Equation.3">
                  <p:embed/>
                </p:oleObj>
              </mc:Choice>
              <mc:Fallback>
                <p:oleObj name="Equation" r:id="rId16" imgW="69465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2590800"/>
                        <a:ext cx="69469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51" name="Text Box 23"/>
          <p:cNvSpPr txBox="1">
            <a:spLocks noChangeArrowheads="1"/>
          </p:cNvSpPr>
          <p:nvPr/>
        </p:nvSpPr>
        <p:spPr bwMode="auto">
          <a:xfrm>
            <a:off x="1066800" y="31242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的距离公式为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2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2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51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51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6B297-4194-4F73-BEC2-14C2AC999D64}" type="slidenum">
              <a:rPr lang="en-US" altLang="zh-CN"/>
              <a:pPr>
                <a:defRPr/>
              </a:pPr>
              <a:t>26</a:t>
            </a:fld>
            <a:endParaRPr lang="en-US" altLang="zh-CN"/>
          </a:p>
        </p:txBody>
      </p:sp>
      <p:graphicFrame>
        <p:nvGraphicFramePr>
          <p:cNvPr id="21506" name="Object 1024"/>
          <p:cNvGraphicFramePr>
            <a:graphicFrameLocks noChangeAspect="1"/>
          </p:cNvGraphicFramePr>
          <p:nvPr/>
        </p:nvGraphicFramePr>
        <p:xfrm>
          <a:off x="1371600" y="723900"/>
          <a:ext cx="38227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Equation" r:id="rId3" imgW="3822480" imgH="876240" progId="Equation.3">
                  <p:embed/>
                </p:oleObj>
              </mc:Choice>
              <mc:Fallback>
                <p:oleObj name="Equation" r:id="rId3" imgW="3822480" imgH="87624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723900"/>
                        <a:ext cx="38227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Text Box 3"/>
          <p:cNvSpPr txBox="1">
            <a:spLocks noChangeArrowheads="1"/>
          </p:cNvSpPr>
          <p:nvPr/>
        </p:nvSpPr>
        <p:spPr bwMode="auto">
          <a:xfrm>
            <a:off x="4953000" y="1538288"/>
            <a:ext cx="335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3333FF"/>
                </a:solidFill>
              </a:rPr>
              <a:t>点到平面距离公式</a:t>
            </a:r>
          </a:p>
        </p:txBody>
      </p:sp>
      <p:graphicFrame>
        <p:nvGraphicFramePr>
          <p:cNvPr id="452609" name="Object 1025"/>
          <p:cNvGraphicFramePr>
            <a:graphicFrameLocks noChangeAspect="1"/>
          </p:cNvGraphicFramePr>
          <p:nvPr/>
        </p:nvGraphicFramePr>
        <p:xfrm>
          <a:off x="2667000" y="3313113"/>
          <a:ext cx="46355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公式" r:id="rId5" imgW="215640" imgH="406080" progId="Equation.3">
                  <p:embed/>
                </p:oleObj>
              </mc:Choice>
              <mc:Fallback>
                <p:oleObj name="公式" r:id="rId5" imgW="215640" imgH="40608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313113"/>
                        <a:ext cx="463550" cy="87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57" name="Text Box 5"/>
          <p:cNvSpPr txBox="1">
            <a:spLocks noChangeArrowheads="1"/>
          </p:cNvSpPr>
          <p:nvPr/>
        </p:nvSpPr>
        <p:spPr bwMode="auto">
          <a:xfrm>
            <a:off x="1295400" y="2133600"/>
            <a:ext cx="1143000" cy="519113"/>
          </a:xfrm>
          <a:prstGeom prst="rect">
            <a:avLst/>
          </a:prstGeom>
          <a:gradFill rotWithShape="0">
            <a:gsLst>
              <a:gs pos="0">
                <a:srgbClr val="185E18"/>
              </a:gs>
              <a:gs pos="50000">
                <a:srgbClr val="33CC33"/>
              </a:gs>
              <a:gs pos="100000">
                <a:srgbClr val="185E18"/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FF66CC"/>
                </a:solidFill>
              </a:rPr>
              <a:t> </a:t>
            </a:r>
            <a:r>
              <a:rPr lang="zh-CN" altLang="en-US" sz="2800">
                <a:solidFill>
                  <a:srgbClr val="FF0000"/>
                </a:solidFill>
              </a:rPr>
              <a:t>填空</a:t>
            </a:r>
            <a:endParaRPr lang="zh-CN" altLang="en-US" sz="2800">
              <a:solidFill>
                <a:srgbClr val="FF66CC"/>
              </a:solidFill>
            </a:endParaRPr>
          </a:p>
        </p:txBody>
      </p:sp>
      <p:graphicFrame>
        <p:nvGraphicFramePr>
          <p:cNvPr id="452610" name="Object 1026"/>
          <p:cNvGraphicFramePr>
            <a:graphicFrameLocks noChangeAspect="1"/>
          </p:cNvGraphicFramePr>
          <p:nvPr/>
        </p:nvGraphicFramePr>
        <p:xfrm>
          <a:off x="2133600" y="2895600"/>
          <a:ext cx="5969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0" name="Equation" r:id="rId7" imgW="5968800" imgH="444240" progId="Equation.3">
                  <p:embed/>
                </p:oleObj>
              </mc:Choice>
              <mc:Fallback>
                <p:oleObj name="Equation" r:id="rId7" imgW="5968800" imgH="44424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895600"/>
                        <a:ext cx="59690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2611" name="Object 1027"/>
          <p:cNvGraphicFramePr>
            <a:graphicFrameLocks noChangeAspect="1"/>
          </p:cNvGraphicFramePr>
          <p:nvPr/>
        </p:nvGraphicFramePr>
        <p:xfrm>
          <a:off x="1371600" y="3505200"/>
          <a:ext cx="2133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Equation" r:id="rId9" imgW="2133360" imgH="444240" progId="Equation.3">
                  <p:embed/>
                </p:oleObj>
              </mc:Choice>
              <mc:Fallback>
                <p:oleObj name="Equation" r:id="rId9" imgW="2133360" imgH="44424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05200"/>
                        <a:ext cx="21336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60" name="Text Box 8"/>
          <p:cNvSpPr txBox="1">
            <a:spLocks noChangeArrowheads="1"/>
          </p:cNvSpPr>
          <p:nvPr/>
        </p:nvSpPr>
        <p:spPr bwMode="auto">
          <a:xfrm>
            <a:off x="1295400" y="42814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  <a:ea typeface="黑体" pitchFamily="49" charset="-122"/>
              </a:rPr>
              <a:t>解</a:t>
            </a:r>
          </a:p>
        </p:txBody>
      </p:sp>
      <p:graphicFrame>
        <p:nvGraphicFramePr>
          <p:cNvPr id="452612" name="Object 1028"/>
          <p:cNvGraphicFramePr>
            <a:graphicFrameLocks noChangeAspect="1"/>
          </p:cNvGraphicFramePr>
          <p:nvPr/>
        </p:nvGraphicFramePr>
        <p:xfrm>
          <a:off x="1917700" y="4152900"/>
          <a:ext cx="44831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Equation" r:id="rId11" imgW="4483080" imgH="952200" progId="Equation.3">
                  <p:embed/>
                </p:oleObj>
              </mc:Choice>
              <mc:Fallback>
                <p:oleObj name="Equation" r:id="rId11" imgW="4483080" imgH="95220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4152900"/>
                        <a:ext cx="44831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2613" name="Object 1029"/>
          <p:cNvGraphicFramePr>
            <a:graphicFrameLocks noChangeAspect="1"/>
          </p:cNvGraphicFramePr>
          <p:nvPr/>
        </p:nvGraphicFramePr>
        <p:xfrm>
          <a:off x="2209800" y="5105400"/>
          <a:ext cx="6889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Equation" r:id="rId13" imgW="685800" imgH="838080" progId="Equation.3">
                  <p:embed/>
                </p:oleObj>
              </mc:Choice>
              <mc:Fallback>
                <p:oleObj name="Equation" r:id="rId13" imgW="685800" imgH="83808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05400"/>
                        <a:ext cx="68897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16" name="Group 11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21517" name="Group 12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21519" name="Line 13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1520" name="Picture 14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1518" name="Rectangle 15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2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2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2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52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5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5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7" grpId="0" animBg="1" autoUpdateAnimBg="0"/>
      <p:bldP spid="43316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11587-1F35-4C3D-8A83-A2BFDF445388}" type="slidenum">
              <a:rPr lang="en-US" altLang="zh-CN"/>
              <a:pPr>
                <a:defRPr/>
              </a:pPr>
              <a:t>27</a:t>
            </a:fld>
            <a:endParaRPr lang="en-US" altLang="zh-CN"/>
          </a:p>
        </p:txBody>
      </p:sp>
      <p:sp>
        <p:nvSpPr>
          <p:cNvPr id="434178" name="Rectangle 2"/>
          <p:cNvSpPr>
            <a:spLocks noChangeArrowheads="1"/>
          </p:cNvSpPr>
          <p:nvPr/>
        </p:nvSpPr>
        <p:spPr bwMode="auto">
          <a:xfrm>
            <a:off x="1600200" y="1447800"/>
            <a:ext cx="2057400" cy="5334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4179" name="Rectangle 3"/>
          <p:cNvSpPr>
            <a:spLocks noChangeArrowheads="1"/>
          </p:cNvSpPr>
          <p:nvPr/>
        </p:nvSpPr>
        <p:spPr bwMode="auto">
          <a:xfrm>
            <a:off x="3200400" y="838200"/>
            <a:ext cx="4495800" cy="5334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4180" name="Text Box 4"/>
          <p:cNvSpPr txBox="1">
            <a:spLocks noChangeArrowheads="1"/>
          </p:cNvSpPr>
          <p:nvPr/>
        </p:nvSpPr>
        <p:spPr bwMode="auto">
          <a:xfrm>
            <a:off x="990600" y="20716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  <a:ea typeface="黑体" pitchFamily="49" charset="-122"/>
              </a:rPr>
              <a:t>解</a:t>
            </a:r>
          </a:p>
        </p:txBody>
      </p:sp>
      <p:sp>
        <p:nvSpPr>
          <p:cNvPr id="22548" name="Text Box 5"/>
          <p:cNvSpPr txBox="1">
            <a:spLocks noChangeArrowheads="1"/>
          </p:cNvSpPr>
          <p:nvPr/>
        </p:nvSpPr>
        <p:spPr bwMode="auto">
          <a:xfrm>
            <a:off x="990600" y="838200"/>
            <a:ext cx="838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  <a:ea typeface="黑体" pitchFamily="49" charset="-122"/>
              </a:rPr>
              <a:t>例</a:t>
            </a:r>
          </a:p>
        </p:txBody>
      </p:sp>
      <p:graphicFrame>
        <p:nvGraphicFramePr>
          <p:cNvPr id="453632" name="Object 0"/>
          <p:cNvGraphicFramePr>
            <a:graphicFrameLocks noChangeAspect="1"/>
          </p:cNvGraphicFramePr>
          <p:nvPr/>
        </p:nvGraphicFramePr>
        <p:xfrm>
          <a:off x="1689100" y="914400"/>
          <a:ext cx="6324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8" name="Equation" r:id="rId3" imgW="6324480" imgH="431640" progId="Equation.3">
                  <p:embed/>
                </p:oleObj>
              </mc:Choice>
              <mc:Fallback>
                <p:oleObj name="Equation" r:id="rId3" imgW="6324480" imgH="4316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914400"/>
                        <a:ext cx="6324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33" name="Object 1"/>
          <p:cNvGraphicFramePr>
            <a:graphicFrameLocks noChangeAspect="1"/>
          </p:cNvGraphicFramePr>
          <p:nvPr/>
        </p:nvGraphicFramePr>
        <p:xfrm>
          <a:off x="1651000" y="1524000"/>
          <a:ext cx="2082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9" name="Equation" r:id="rId5" imgW="2082600" imgH="419040" progId="Equation.3">
                  <p:embed/>
                </p:oleObj>
              </mc:Choice>
              <mc:Fallback>
                <p:oleObj name="Equation" r:id="rId5" imgW="2082600" imgH="419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0" y="1524000"/>
                        <a:ext cx="2082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184" name="Text Box 8"/>
          <p:cNvSpPr txBox="1">
            <a:spLocks noChangeArrowheads="1"/>
          </p:cNvSpPr>
          <p:nvPr/>
        </p:nvSpPr>
        <p:spPr bwMode="auto">
          <a:xfrm>
            <a:off x="3657600" y="1462088"/>
            <a:ext cx="2514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求这平面方程</a:t>
            </a:r>
            <a:r>
              <a:rPr lang="en-US" altLang="zh-CN" sz="280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434185" name="Text Box 9"/>
          <p:cNvSpPr txBox="1">
            <a:spLocks noChangeArrowheads="1"/>
          </p:cNvSpPr>
          <p:nvPr/>
        </p:nvSpPr>
        <p:spPr bwMode="auto">
          <a:xfrm>
            <a:off x="1447800" y="2071688"/>
            <a:ext cx="2819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设所求平面为</a:t>
            </a:r>
          </a:p>
        </p:txBody>
      </p:sp>
      <p:graphicFrame>
        <p:nvGraphicFramePr>
          <p:cNvPr id="453634" name="Object 2"/>
          <p:cNvGraphicFramePr>
            <a:graphicFrameLocks noChangeAspect="1"/>
          </p:cNvGraphicFramePr>
          <p:nvPr/>
        </p:nvGraphicFramePr>
        <p:xfrm>
          <a:off x="3810000" y="2197100"/>
          <a:ext cx="3073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0" name="Equation" r:id="rId7" imgW="3073320" imgH="393480" progId="Equation.3">
                  <p:embed/>
                </p:oleObj>
              </mc:Choice>
              <mc:Fallback>
                <p:oleObj name="Equation" r:id="rId7" imgW="307332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197100"/>
                        <a:ext cx="3073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35" name="Object 3"/>
          <p:cNvGraphicFramePr>
            <a:graphicFrameLocks noChangeAspect="1"/>
          </p:cNvGraphicFramePr>
          <p:nvPr/>
        </p:nvGraphicFramePr>
        <p:xfrm>
          <a:off x="5803900" y="2209800"/>
          <a:ext cx="596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" name="Equation" r:id="rId9" imgW="596880" imgH="291960" progId="Equation.3">
                  <p:embed/>
                </p:oleObj>
              </mc:Choice>
              <mc:Fallback>
                <p:oleObj name="Equation" r:id="rId9" imgW="596880" imgH="291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3900" y="2209800"/>
                        <a:ext cx="5969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188" name="Text Box 12"/>
          <p:cNvSpPr txBox="1">
            <a:spLocks noChangeArrowheads="1"/>
          </p:cNvSpPr>
          <p:nvPr/>
        </p:nvSpPr>
        <p:spPr bwMode="auto">
          <a:xfrm>
            <a:off x="1447800" y="2667000"/>
            <a:ext cx="2514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rgbClr val="000000"/>
                </a:solidFill>
              </a:rPr>
              <a:t>在已知平面</a:t>
            </a:r>
          </a:p>
        </p:txBody>
      </p:sp>
      <p:graphicFrame>
        <p:nvGraphicFramePr>
          <p:cNvPr id="453636" name="Object 4"/>
          <p:cNvGraphicFramePr>
            <a:graphicFrameLocks noChangeAspect="1"/>
          </p:cNvGraphicFramePr>
          <p:nvPr/>
        </p:nvGraphicFramePr>
        <p:xfrm>
          <a:off x="3352800" y="2806700"/>
          <a:ext cx="3060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" name="Equation" r:id="rId11" imgW="3060360" imgH="393480" progId="Equation.3">
                  <p:embed/>
                </p:oleObj>
              </mc:Choice>
              <mc:Fallback>
                <p:oleObj name="Equation" r:id="rId11" imgW="30603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06700"/>
                        <a:ext cx="3060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190" name="Text Box 14"/>
          <p:cNvSpPr txBox="1">
            <a:spLocks noChangeArrowheads="1"/>
          </p:cNvSpPr>
          <p:nvPr/>
        </p:nvSpPr>
        <p:spPr bwMode="auto">
          <a:xfrm>
            <a:off x="6400800" y="2667000"/>
            <a:ext cx="2514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rgbClr val="000000"/>
                </a:solidFill>
              </a:rPr>
              <a:t>上任取一点</a:t>
            </a:r>
          </a:p>
        </p:txBody>
      </p:sp>
      <p:graphicFrame>
        <p:nvGraphicFramePr>
          <p:cNvPr id="453637" name="Object 5"/>
          <p:cNvGraphicFramePr>
            <a:graphicFrameLocks noChangeAspect="1"/>
          </p:cNvGraphicFramePr>
          <p:nvPr/>
        </p:nvGraphicFramePr>
        <p:xfrm>
          <a:off x="1524000" y="3289300"/>
          <a:ext cx="1282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3" name="Equation" r:id="rId13" imgW="1282680" imgH="825480" progId="Equation.3">
                  <p:embed/>
                </p:oleObj>
              </mc:Choice>
              <mc:Fallback>
                <p:oleObj name="Equation" r:id="rId13" imgW="1282680" imgH="825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89300"/>
                        <a:ext cx="12827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38" name="Object 6"/>
          <p:cNvGraphicFramePr>
            <a:graphicFrameLocks noChangeAspect="1"/>
          </p:cNvGraphicFramePr>
          <p:nvPr/>
        </p:nvGraphicFramePr>
        <p:xfrm>
          <a:off x="5486400" y="82550"/>
          <a:ext cx="31242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4" name="Equation" r:id="rId15" imgW="3822480" imgH="876240" progId="Equation.3">
                  <p:embed/>
                </p:oleObj>
              </mc:Choice>
              <mc:Fallback>
                <p:oleObj name="Equation" r:id="rId15" imgW="3822480" imgH="876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82550"/>
                        <a:ext cx="31242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39" name="Object 7"/>
          <p:cNvGraphicFramePr>
            <a:graphicFrameLocks noChangeAspect="1"/>
          </p:cNvGraphicFramePr>
          <p:nvPr/>
        </p:nvGraphicFramePr>
        <p:xfrm>
          <a:off x="3263900" y="3276600"/>
          <a:ext cx="28321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" name="Equation" r:id="rId17" imgW="2831760" imgH="850680" progId="Equation.3">
                  <p:embed/>
                </p:oleObj>
              </mc:Choice>
              <mc:Fallback>
                <p:oleObj name="Equation" r:id="rId17" imgW="2831760" imgH="850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3276600"/>
                        <a:ext cx="28321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40" name="Object 8"/>
          <p:cNvGraphicFramePr>
            <a:graphicFrameLocks noChangeAspect="1"/>
          </p:cNvGraphicFramePr>
          <p:nvPr/>
        </p:nvGraphicFramePr>
        <p:xfrm>
          <a:off x="6172200" y="3505200"/>
          <a:ext cx="2171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6" name="Equation" r:id="rId19" imgW="2171520" imgH="393480" progId="Equation.3">
                  <p:embed/>
                </p:oleObj>
              </mc:Choice>
              <mc:Fallback>
                <p:oleObj name="Equation" r:id="rId19" imgW="217152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505200"/>
                        <a:ext cx="2171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41" name="Object 9"/>
          <p:cNvGraphicFramePr>
            <a:graphicFrameLocks noChangeAspect="1"/>
          </p:cNvGraphicFramePr>
          <p:nvPr/>
        </p:nvGraphicFramePr>
        <p:xfrm>
          <a:off x="2057400" y="4419600"/>
          <a:ext cx="1193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7" name="Equation" r:id="rId21" imgW="1193760" imgH="317160" progId="Equation.3">
                  <p:embed/>
                </p:oleObj>
              </mc:Choice>
              <mc:Fallback>
                <p:oleObj name="Equation" r:id="rId21" imgW="1193760" imgH="3171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419600"/>
                        <a:ext cx="11938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42" name="Object 10"/>
          <p:cNvGraphicFramePr>
            <a:graphicFrameLocks noChangeAspect="1"/>
          </p:cNvGraphicFramePr>
          <p:nvPr/>
        </p:nvGraphicFramePr>
        <p:xfrm>
          <a:off x="3810000" y="4419600"/>
          <a:ext cx="1422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8" name="Equation" r:id="rId23" imgW="1422360" imgH="317160" progId="Equation.3">
                  <p:embed/>
                </p:oleObj>
              </mc:Choice>
              <mc:Fallback>
                <p:oleObj name="Equation" r:id="rId23" imgW="1422360" imgH="3171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419600"/>
                        <a:ext cx="14224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43" name="Object 11"/>
          <p:cNvGraphicFramePr>
            <a:graphicFrameLocks noChangeAspect="1"/>
          </p:cNvGraphicFramePr>
          <p:nvPr/>
        </p:nvGraphicFramePr>
        <p:xfrm>
          <a:off x="1524000" y="4495800"/>
          <a:ext cx="393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9" name="Equation" r:id="rId25" imgW="393480" imgH="241200" progId="Equation.3">
                  <p:embed/>
                </p:oleObj>
              </mc:Choice>
              <mc:Fallback>
                <p:oleObj name="Equation" r:id="rId25" imgW="393480" imgH="241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95800"/>
                        <a:ext cx="3937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198" name="Text Box 22"/>
          <p:cNvSpPr txBox="1">
            <a:spLocks noChangeArrowheads="1"/>
          </p:cNvSpPr>
          <p:nvPr/>
        </p:nvSpPr>
        <p:spPr bwMode="auto">
          <a:xfrm>
            <a:off x="3200400" y="4281488"/>
            <a:ext cx="914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/>
              <a:t>或</a:t>
            </a:r>
          </a:p>
        </p:txBody>
      </p:sp>
      <p:sp>
        <p:nvSpPr>
          <p:cNvPr id="434199" name="Text Box 23"/>
          <p:cNvSpPr txBox="1">
            <a:spLocks noChangeArrowheads="1"/>
          </p:cNvSpPr>
          <p:nvPr/>
        </p:nvSpPr>
        <p:spPr bwMode="auto">
          <a:xfrm>
            <a:off x="1371600" y="4891088"/>
            <a:ext cx="2819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故所求平面为</a:t>
            </a:r>
          </a:p>
        </p:txBody>
      </p:sp>
      <p:graphicFrame>
        <p:nvGraphicFramePr>
          <p:cNvPr id="453644" name="Object 12"/>
          <p:cNvGraphicFramePr>
            <a:graphicFrameLocks noChangeAspect="1"/>
          </p:cNvGraphicFramePr>
          <p:nvPr/>
        </p:nvGraphicFramePr>
        <p:xfrm>
          <a:off x="3683000" y="5029200"/>
          <a:ext cx="3403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0" name="Equation" r:id="rId27" imgW="3403440" imgH="393480" progId="Equation.3">
                  <p:embed/>
                </p:oleObj>
              </mc:Choice>
              <mc:Fallback>
                <p:oleObj name="Equation" r:id="rId27" imgW="340344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5029200"/>
                        <a:ext cx="3403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201" name="Text Box 25"/>
          <p:cNvSpPr txBox="1">
            <a:spLocks noChangeArrowheads="1"/>
          </p:cNvSpPr>
          <p:nvPr/>
        </p:nvSpPr>
        <p:spPr bwMode="auto">
          <a:xfrm>
            <a:off x="1447800" y="5576888"/>
            <a:ext cx="914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/>
              <a:t>或</a:t>
            </a:r>
          </a:p>
        </p:txBody>
      </p:sp>
      <p:graphicFrame>
        <p:nvGraphicFramePr>
          <p:cNvPr id="453645" name="Object 13"/>
          <p:cNvGraphicFramePr>
            <a:graphicFrameLocks noChangeAspect="1"/>
          </p:cNvGraphicFramePr>
          <p:nvPr/>
        </p:nvGraphicFramePr>
        <p:xfrm>
          <a:off x="3657600" y="5638800"/>
          <a:ext cx="3390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1" name="Equation" r:id="rId29" imgW="3390840" imgH="393480" progId="Equation.3">
                  <p:embed/>
                </p:oleObj>
              </mc:Choice>
              <mc:Fallback>
                <p:oleObj name="Equation" r:id="rId29" imgW="339084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638800"/>
                        <a:ext cx="33909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56" name="Group 27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22557" name="Group 28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22559" name="Line 29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2560" name="Picture 30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31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2558" name="Rectangle 31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4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434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4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3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453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453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3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34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53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43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5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5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53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3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53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3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53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3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53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8" grpId="0" animBg="1"/>
      <p:bldP spid="434179" grpId="0" animBg="1"/>
      <p:bldP spid="434180" grpId="0" autoUpdateAnimBg="0"/>
      <p:bldP spid="434184" grpId="0" autoUpdateAnimBg="0"/>
      <p:bldP spid="434185" grpId="0" autoUpdateAnimBg="0"/>
      <p:bldP spid="434188" grpId="0" autoUpdateAnimBg="0"/>
      <p:bldP spid="434190" grpId="0" autoUpdateAnimBg="0"/>
      <p:bldP spid="434198" grpId="0" autoUpdateAnimBg="0"/>
      <p:bldP spid="434199" grpId="0" autoUpdateAnimBg="0"/>
      <p:bldP spid="43420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1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772400" cy="1143000"/>
          </a:xfrm>
          <a:noFill/>
        </p:spPr>
        <p:txBody>
          <a:bodyPr anchor="t"/>
          <a:lstStyle/>
          <a:p>
            <a:pPr algn="l"/>
            <a:r>
              <a:rPr lang="zh-CN" altLang="en-US" sz="4000"/>
              <a:t>四、小结</a:t>
            </a:r>
          </a:p>
        </p:txBody>
      </p:sp>
      <p:sp>
        <p:nvSpPr>
          <p:cNvPr id="18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426DB-1DFC-45CF-8256-962A5E94656A}" type="slidenum">
              <a:rPr lang="en-US" altLang="zh-CN"/>
              <a:pPr>
                <a:defRPr/>
              </a:pPr>
              <a:t>28</a:t>
            </a:fld>
            <a:endParaRPr lang="en-US" altLang="zh-CN"/>
          </a:p>
        </p:txBody>
      </p:sp>
      <p:sp>
        <p:nvSpPr>
          <p:cNvPr id="437251" name="Text Box 3"/>
          <p:cNvSpPr txBox="1">
            <a:spLocks noChangeArrowheads="1"/>
          </p:cNvSpPr>
          <p:nvPr/>
        </p:nvSpPr>
        <p:spPr bwMode="auto">
          <a:xfrm>
            <a:off x="3733800" y="1995488"/>
            <a:ext cx="441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</a:rPr>
              <a:t>(</a:t>
            </a:r>
            <a:r>
              <a:rPr lang="zh-CN" altLang="en-US" sz="2800">
                <a:solidFill>
                  <a:srgbClr val="0000FF"/>
                </a:solidFill>
              </a:rPr>
              <a:t>熟记平面的几种特殊位置</a:t>
            </a:r>
          </a:p>
        </p:txBody>
      </p:sp>
      <p:sp>
        <p:nvSpPr>
          <p:cNvPr id="437252" name="Rectangle 4"/>
          <p:cNvSpPr>
            <a:spLocks noChangeArrowheads="1"/>
          </p:cNvSpPr>
          <p:nvPr/>
        </p:nvSpPr>
        <p:spPr bwMode="auto">
          <a:xfrm>
            <a:off x="1143000" y="36576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两平面的夹角</a:t>
            </a:r>
          </a:p>
        </p:txBody>
      </p:sp>
      <p:sp>
        <p:nvSpPr>
          <p:cNvPr id="437253" name="Rectangle 5"/>
          <p:cNvSpPr>
            <a:spLocks noChangeArrowheads="1"/>
          </p:cNvSpPr>
          <p:nvPr/>
        </p:nvSpPr>
        <p:spPr bwMode="auto">
          <a:xfrm>
            <a:off x="1066800" y="4281488"/>
            <a:ext cx="4352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点到平面的距离公式</a:t>
            </a:r>
          </a:p>
        </p:txBody>
      </p:sp>
      <p:sp>
        <p:nvSpPr>
          <p:cNvPr id="437254" name="Rectangle 6"/>
          <p:cNvSpPr>
            <a:spLocks noChangeArrowheads="1"/>
          </p:cNvSpPr>
          <p:nvPr/>
        </p:nvSpPr>
        <p:spPr bwMode="auto">
          <a:xfrm>
            <a:off x="1143000" y="14478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平面的</a:t>
            </a:r>
            <a:r>
              <a:rPr lang="zh-CN" altLang="en-US" sz="2800">
                <a:solidFill>
                  <a:schemeClr val="tx2"/>
                </a:solidFill>
              </a:rPr>
              <a:t>点法式方程</a:t>
            </a:r>
            <a:endParaRPr lang="zh-CN" altLang="en-US" sz="2800">
              <a:solidFill>
                <a:schemeClr val="accent2"/>
              </a:solidFill>
            </a:endParaRPr>
          </a:p>
        </p:txBody>
      </p:sp>
      <p:sp>
        <p:nvSpPr>
          <p:cNvPr id="437258" name="Text Box 10"/>
          <p:cNvSpPr txBox="1">
            <a:spLocks noChangeArrowheads="1"/>
          </p:cNvSpPr>
          <p:nvPr/>
        </p:nvSpPr>
        <p:spPr bwMode="auto">
          <a:xfrm>
            <a:off x="3429000" y="36576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</a:rPr>
              <a:t>(</a:t>
            </a:r>
            <a:r>
              <a:rPr lang="zh-CN" altLang="en-US" sz="2800">
                <a:solidFill>
                  <a:srgbClr val="0000FF"/>
                </a:solidFill>
              </a:rPr>
              <a:t>两平面垂直、平行的充要条件</a:t>
            </a:r>
            <a:r>
              <a:rPr lang="en-US" altLang="zh-CN" sz="280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30729" name="Group 12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30735" name="Group 13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30737" name="Line 14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0738" name="Picture 15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0736" name="Rectangle 16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sp>
        <p:nvSpPr>
          <p:cNvPr id="437265" name="Rectangle 17"/>
          <p:cNvSpPr>
            <a:spLocks noChangeArrowheads="1"/>
          </p:cNvSpPr>
          <p:nvPr/>
        </p:nvSpPr>
        <p:spPr bwMode="auto">
          <a:xfrm>
            <a:off x="4114800" y="14478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</a:rPr>
              <a:t>(</a:t>
            </a:r>
            <a:r>
              <a:rPr lang="zh-CN" altLang="en-US" sz="2800">
                <a:solidFill>
                  <a:srgbClr val="0000FF"/>
                </a:solidFill>
              </a:rPr>
              <a:t>关键确定平面的法向量</a:t>
            </a:r>
            <a:r>
              <a:rPr lang="en-US" altLang="zh-CN" sz="280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37266" name="Rectangle 18"/>
          <p:cNvSpPr>
            <a:spLocks noChangeArrowheads="1"/>
          </p:cNvSpPr>
          <p:nvPr/>
        </p:nvSpPr>
        <p:spPr bwMode="auto">
          <a:xfrm>
            <a:off x="1143000" y="1995488"/>
            <a:ext cx="335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平面的一般</a:t>
            </a:r>
            <a:r>
              <a:rPr lang="zh-CN" altLang="en-US" sz="2800">
                <a:solidFill>
                  <a:schemeClr val="tx2"/>
                </a:solidFill>
              </a:rPr>
              <a:t>方程</a:t>
            </a:r>
            <a:endParaRPr lang="zh-CN" altLang="en-US" sz="2800">
              <a:solidFill>
                <a:schemeClr val="accent2"/>
              </a:solidFill>
            </a:endParaRPr>
          </a:p>
        </p:txBody>
      </p:sp>
      <p:sp>
        <p:nvSpPr>
          <p:cNvPr id="437267" name="Text Box 19"/>
          <p:cNvSpPr txBox="1">
            <a:spLocks noChangeArrowheads="1"/>
          </p:cNvSpPr>
          <p:nvPr/>
        </p:nvSpPr>
        <p:spPr bwMode="auto">
          <a:xfrm>
            <a:off x="1143000" y="25146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</a:rPr>
              <a:t>的方程</a:t>
            </a:r>
            <a:r>
              <a:rPr lang="en-US" altLang="zh-CN" sz="280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37268" name="Rectangle 20"/>
          <p:cNvSpPr>
            <a:spLocks noChangeArrowheads="1"/>
          </p:cNvSpPr>
          <p:nvPr/>
        </p:nvSpPr>
        <p:spPr bwMode="auto">
          <a:xfrm>
            <a:off x="1143000" y="30480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平面的</a:t>
            </a:r>
            <a:r>
              <a:rPr lang="zh-CN" altLang="en-US" sz="2800">
                <a:solidFill>
                  <a:srgbClr val="000000"/>
                </a:solidFill>
              </a:rPr>
              <a:t>截距式方程</a:t>
            </a:r>
          </a:p>
        </p:txBody>
      </p:sp>
      <p:sp>
        <p:nvSpPr>
          <p:cNvPr id="437269" name="Rectangle 21"/>
          <p:cNvSpPr>
            <a:spLocks noChangeArrowheads="1"/>
          </p:cNvSpPr>
          <p:nvPr/>
        </p:nvSpPr>
        <p:spPr bwMode="auto">
          <a:xfrm>
            <a:off x="4114800" y="30480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</a:rPr>
              <a:t>(</a:t>
            </a:r>
            <a:r>
              <a:rPr lang="zh-CN" altLang="en-US" sz="2800">
                <a:solidFill>
                  <a:srgbClr val="0000FF"/>
                </a:solidFill>
              </a:rPr>
              <a:t>研究几何图形</a:t>
            </a:r>
            <a:r>
              <a:rPr lang="en-US" altLang="zh-CN" sz="2800">
                <a:solidFill>
                  <a:srgbClr val="0000FF"/>
                </a:solidFill>
              </a:rPr>
              <a:t>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1" grpId="0" autoUpdateAnimBg="0"/>
      <p:bldP spid="437252" grpId="0" autoUpdateAnimBg="0"/>
      <p:bldP spid="437253" grpId="0" autoUpdateAnimBg="0"/>
      <p:bldP spid="437254" grpId="0" autoUpdateAnimBg="0"/>
      <p:bldP spid="437258" grpId="0" autoUpdateAnimBg="0"/>
      <p:bldP spid="437265" grpId="0" autoUpdateAnimBg="0"/>
      <p:bldP spid="437266" grpId="0" autoUpdateAnimBg="0"/>
      <p:bldP spid="437267" grpId="0" autoUpdateAnimBg="0"/>
      <p:bldP spid="437268" grpId="0" autoUpdateAnimBg="0"/>
      <p:bldP spid="437269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2FA25-8169-4C42-B05A-C366CEA635EF}" type="slidenum">
              <a:rPr lang="en-US" altLang="zh-CN"/>
              <a:pPr>
                <a:defRPr/>
              </a:pPr>
              <a:t>29</a:t>
            </a:fld>
            <a:endParaRPr lang="en-US" altLang="zh-CN"/>
          </a:p>
        </p:txBody>
      </p:sp>
      <p:sp>
        <p:nvSpPr>
          <p:cNvPr id="443419" name="AutoShape 27"/>
          <p:cNvSpPr>
            <a:spLocks noChangeArrowheads="1"/>
          </p:cNvSpPr>
          <p:nvPr/>
        </p:nvSpPr>
        <p:spPr bwMode="auto">
          <a:xfrm>
            <a:off x="6629400" y="4419600"/>
            <a:ext cx="304800" cy="304800"/>
          </a:xfrm>
          <a:prstGeom prst="parallelogram">
            <a:avLst>
              <a:gd name="adj" fmla="val 25000"/>
            </a:avLst>
          </a:prstGeom>
          <a:gradFill rotWithShape="0">
            <a:gsLst>
              <a:gs pos="0">
                <a:srgbClr val="00FF00"/>
              </a:gs>
              <a:gs pos="50000">
                <a:srgbClr val="FF99FF"/>
              </a:gs>
              <a:gs pos="100000">
                <a:srgbClr val="00FF00"/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3418" name="AutoShape 26"/>
          <p:cNvSpPr>
            <a:spLocks noChangeArrowheads="1"/>
          </p:cNvSpPr>
          <p:nvPr/>
        </p:nvSpPr>
        <p:spPr bwMode="auto">
          <a:xfrm>
            <a:off x="5867400" y="4419600"/>
            <a:ext cx="304800" cy="304800"/>
          </a:xfrm>
          <a:prstGeom prst="parallelogram">
            <a:avLst>
              <a:gd name="adj" fmla="val 25000"/>
            </a:avLst>
          </a:prstGeom>
          <a:gradFill rotWithShape="0">
            <a:gsLst>
              <a:gs pos="0">
                <a:srgbClr val="00FF00"/>
              </a:gs>
              <a:gs pos="50000">
                <a:srgbClr val="FF99FF"/>
              </a:gs>
              <a:gs pos="100000">
                <a:srgbClr val="00FF00"/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3417" name="AutoShape 25"/>
          <p:cNvSpPr>
            <a:spLocks noChangeArrowheads="1"/>
          </p:cNvSpPr>
          <p:nvPr/>
        </p:nvSpPr>
        <p:spPr bwMode="auto">
          <a:xfrm>
            <a:off x="5105400" y="4419600"/>
            <a:ext cx="304800" cy="304800"/>
          </a:xfrm>
          <a:prstGeom prst="parallelogram">
            <a:avLst>
              <a:gd name="adj" fmla="val 25000"/>
            </a:avLst>
          </a:prstGeom>
          <a:gradFill rotWithShape="0">
            <a:gsLst>
              <a:gs pos="0">
                <a:srgbClr val="00FF00"/>
              </a:gs>
              <a:gs pos="50000">
                <a:srgbClr val="FF99FF"/>
              </a:gs>
              <a:gs pos="100000">
                <a:srgbClr val="00FF00"/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10" name="Rectangle 2"/>
          <p:cNvSpPr>
            <a:spLocks noChangeArrowheads="1"/>
          </p:cNvSpPr>
          <p:nvPr/>
        </p:nvSpPr>
        <p:spPr bwMode="auto">
          <a:xfrm>
            <a:off x="762000" y="381000"/>
            <a:ext cx="213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4000">
                <a:solidFill>
                  <a:schemeClr val="accent2"/>
                </a:solidFill>
                <a:ea typeface="黑体" pitchFamily="49" charset="-122"/>
              </a:rPr>
              <a:t>思考题</a:t>
            </a:r>
            <a:r>
              <a:rPr lang="en-US" altLang="zh-CN" sz="4000">
                <a:solidFill>
                  <a:schemeClr val="accent2"/>
                </a:solidFill>
                <a:ea typeface="黑体" pitchFamily="49" charset="-122"/>
              </a:rPr>
              <a:t> </a:t>
            </a:r>
          </a:p>
        </p:txBody>
      </p:sp>
      <p:grpSp>
        <p:nvGrpSpPr>
          <p:cNvPr id="25611" name="Group 3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25629" name="Group 4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25631" name="Line 5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5632" name="Picture 6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5630" name="Rectangle 7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sp>
        <p:nvSpPr>
          <p:cNvPr id="25612" name="Text Box 8"/>
          <p:cNvSpPr txBox="1">
            <a:spLocks noChangeArrowheads="1"/>
          </p:cNvSpPr>
          <p:nvPr/>
        </p:nvSpPr>
        <p:spPr bwMode="auto">
          <a:xfrm>
            <a:off x="2667000" y="471488"/>
            <a:ext cx="495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如何确定平面的法向量</a:t>
            </a:r>
            <a:r>
              <a:rPr lang="en-US" altLang="zh-CN" sz="2800"/>
              <a:t>?</a:t>
            </a:r>
          </a:p>
        </p:txBody>
      </p:sp>
      <p:sp>
        <p:nvSpPr>
          <p:cNvPr id="443401" name="Rectangle 9"/>
          <p:cNvSpPr>
            <a:spLocks noChangeArrowheads="1"/>
          </p:cNvSpPr>
          <p:nvPr/>
        </p:nvSpPr>
        <p:spPr bwMode="auto">
          <a:xfrm>
            <a:off x="838200" y="10668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3200">
                <a:solidFill>
                  <a:schemeClr val="accent2"/>
                </a:solidFill>
                <a:ea typeface="黑体" pitchFamily="49" charset="-122"/>
              </a:rPr>
              <a:t>解答</a:t>
            </a:r>
          </a:p>
        </p:txBody>
      </p:sp>
      <p:sp>
        <p:nvSpPr>
          <p:cNvPr id="443402" name="Text Box 10"/>
          <p:cNvSpPr txBox="1">
            <a:spLocks noChangeArrowheads="1"/>
          </p:cNvSpPr>
          <p:nvPr/>
        </p:nvSpPr>
        <p:spPr bwMode="auto">
          <a:xfrm>
            <a:off x="1600200" y="1660525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确定平面的法向量是建立平面方程的关键</a:t>
            </a:r>
          </a:p>
        </p:txBody>
      </p:sp>
      <p:sp>
        <p:nvSpPr>
          <p:cNvPr id="443403" name="Text Box 11"/>
          <p:cNvSpPr txBox="1">
            <a:spLocks noChangeArrowheads="1"/>
          </p:cNvSpPr>
          <p:nvPr/>
        </p:nvSpPr>
        <p:spPr bwMode="auto">
          <a:xfrm>
            <a:off x="838200" y="2193925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所在</a:t>
            </a:r>
            <a:r>
              <a:rPr lang="en-US" altLang="zh-CN" sz="2800"/>
              <a:t>,</a:t>
            </a:r>
          </a:p>
        </p:txBody>
      </p:sp>
      <p:sp>
        <p:nvSpPr>
          <p:cNvPr id="443404" name="Text Box 12"/>
          <p:cNvSpPr txBox="1">
            <a:spLocks noChangeArrowheads="1"/>
          </p:cNvSpPr>
          <p:nvPr/>
        </p:nvSpPr>
        <p:spPr bwMode="auto">
          <a:xfrm>
            <a:off x="1676400" y="2179638"/>
            <a:ext cx="716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平面法向量的确定要根据不同的条件采用</a:t>
            </a:r>
          </a:p>
        </p:txBody>
      </p:sp>
      <p:sp>
        <p:nvSpPr>
          <p:cNvPr id="443405" name="Text Box 13"/>
          <p:cNvSpPr txBox="1">
            <a:spLocks noChangeArrowheads="1"/>
          </p:cNvSpPr>
          <p:nvPr/>
        </p:nvSpPr>
        <p:spPr bwMode="auto">
          <a:xfrm>
            <a:off x="838200" y="2727325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不同的方法</a:t>
            </a:r>
            <a:r>
              <a:rPr lang="en-US" altLang="zh-CN" sz="2800"/>
              <a:t>:</a:t>
            </a:r>
          </a:p>
        </p:txBody>
      </p:sp>
      <p:sp>
        <p:nvSpPr>
          <p:cNvPr id="443406" name="Text Box 14"/>
          <p:cNvSpPr txBox="1">
            <a:spLocks noChangeArrowheads="1"/>
          </p:cNvSpPr>
          <p:nvPr/>
        </p:nvSpPr>
        <p:spPr bwMode="auto">
          <a:xfrm>
            <a:off x="838200" y="3184525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(1)</a:t>
            </a:r>
          </a:p>
        </p:txBody>
      </p:sp>
      <p:sp>
        <p:nvSpPr>
          <p:cNvPr id="443407" name="Text Box 15"/>
          <p:cNvSpPr txBox="1">
            <a:spLocks noChangeArrowheads="1"/>
          </p:cNvSpPr>
          <p:nvPr/>
        </p:nvSpPr>
        <p:spPr bwMode="auto">
          <a:xfrm>
            <a:off x="1371600" y="318452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如果已知点</a:t>
            </a:r>
            <a:r>
              <a:rPr lang="en-US" altLang="zh-CN" sz="2800" i="1"/>
              <a:t>M</a:t>
            </a:r>
            <a:r>
              <a:rPr lang="en-US" altLang="zh-CN" sz="2800" baseline="-25000"/>
              <a:t>0</a:t>
            </a:r>
            <a:r>
              <a:rPr lang="en-US" altLang="zh-CN" sz="2800"/>
              <a:t>(</a:t>
            </a:r>
            <a:r>
              <a:rPr lang="en-US" altLang="zh-CN" sz="2800" i="1"/>
              <a:t>x</a:t>
            </a:r>
            <a:r>
              <a:rPr lang="en-US" altLang="zh-CN" sz="2800" baseline="-25000"/>
              <a:t>0</a:t>
            </a:r>
            <a:r>
              <a:rPr lang="en-US" altLang="zh-CN" sz="2800"/>
              <a:t>, </a:t>
            </a:r>
            <a:r>
              <a:rPr lang="en-US" altLang="zh-CN" sz="2800" i="1"/>
              <a:t>y</a:t>
            </a:r>
            <a:r>
              <a:rPr lang="en-US" altLang="zh-CN" sz="2800" baseline="-25000"/>
              <a:t>0</a:t>
            </a:r>
            <a:r>
              <a:rPr lang="en-US" altLang="zh-CN" sz="2800"/>
              <a:t>, </a:t>
            </a:r>
            <a:r>
              <a:rPr lang="en-US" altLang="zh-CN" sz="2800" i="1"/>
              <a:t>z</a:t>
            </a:r>
            <a:r>
              <a:rPr lang="en-US" altLang="zh-CN" sz="2800" baseline="-25000"/>
              <a:t>0</a:t>
            </a:r>
            <a:r>
              <a:rPr lang="en-US" altLang="zh-CN" sz="2800"/>
              <a:t>)</a:t>
            </a:r>
            <a:r>
              <a:rPr lang="zh-CN" altLang="en-US" sz="2800"/>
              <a:t>在平面</a:t>
            </a:r>
            <a:r>
              <a:rPr lang="en-US" altLang="zh-CN" sz="2800" i="1"/>
              <a:t>Π </a:t>
            </a:r>
            <a:r>
              <a:rPr lang="zh-CN" altLang="en-US" sz="2800"/>
              <a:t>上的垂足</a:t>
            </a:r>
          </a:p>
        </p:txBody>
      </p:sp>
      <p:sp>
        <p:nvSpPr>
          <p:cNvPr id="443409" name="Text Box 17"/>
          <p:cNvSpPr txBox="1">
            <a:spLocks noChangeArrowheads="1"/>
          </p:cNvSpPr>
          <p:nvPr/>
        </p:nvSpPr>
        <p:spPr bwMode="auto">
          <a:xfrm>
            <a:off x="838200" y="3717925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为</a:t>
            </a:r>
            <a:r>
              <a:rPr lang="en-US" altLang="zh-CN" sz="2800" i="1"/>
              <a:t>M</a:t>
            </a:r>
            <a:r>
              <a:rPr lang="en-US" altLang="zh-CN" sz="2800" baseline="-25000"/>
              <a:t>1</a:t>
            </a:r>
            <a:r>
              <a:rPr lang="en-US" altLang="zh-CN" sz="2800"/>
              <a:t>(</a:t>
            </a:r>
            <a:r>
              <a:rPr lang="en-US" altLang="zh-CN" sz="2800" i="1"/>
              <a:t>x</a:t>
            </a:r>
            <a:r>
              <a:rPr lang="en-US" altLang="zh-CN" sz="2800" baseline="-25000"/>
              <a:t>1</a:t>
            </a:r>
            <a:r>
              <a:rPr lang="en-US" altLang="zh-CN" sz="2800"/>
              <a:t>, </a:t>
            </a:r>
            <a:r>
              <a:rPr lang="en-US" altLang="zh-CN" sz="2800" i="1"/>
              <a:t>y</a:t>
            </a:r>
            <a:r>
              <a:rPr lang="en-US" altLang="zh-CN" sz="2800" baseline="-25000"/>
              <a:t>1</a:t>
            </a:r>
            <a:r>
              <a:rPr lang="en-US" altLang="zh-CN" sz="2800"/>
              <a:t>, </a:t>
            </a:r>
            <a:r>
              <a:rPr lang="en-US" altLang="zh-CN" sz="2800" i="1"/>
              <a:t>z</a:t>
            </a:r>
            <a:r>
              <a:rPr lang="en-US" altLang="zh-CN" sz="2800" baseline="-25000"/>
              <a:t>1</a:t>
            </a:r>
            <a:r>
              <a:rPr lang="en-US" altLang="zh-CN" sz="2800"/>
              <a:t>),</a:t>
            </a:r>
            <a:r>
              <a:rPr lang="zh-CN" altLang="en-US" sz="2800"/>
              <a:t>则</a:t>
            </a:r>
          </a:p>
        </p:txBody>
      </p:sp>
      <p:graphicFrame>
        <p:nvGraphicFramePr>
          <p:cNvPr id="443411" name="Object 19"/>
          <p:cNvGraphicFramePr>
            <a:graphicFrameLocks noChangeAspect="1"/>
          </p:cNvGraphicFramePr>
          <p:nvPr/>
        </p:nvGraphicFramePr>
        <p:xfrm>
          <a:off x="3721100" y="3779838"/>
          <a:ext cx="412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Equation" r:id="rId4" imgW="4127400" imgH="431640" progId="Equation.3">
                  <p:embed/>
                </p:oleObj>
              </mc:Choice>
              <mc:Fallback>
                <p:oleObj name="Equation" r:id="rId4" imgW="4127400" imgH="4316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3779838"/>
                        <a:ext cx="4127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3412" name="Text Box 20"/>
          <p:cNvSpPr txBox="1">
            <a:spLocks noChangeArrowheads="1"/>
          </p:cNvSpPr>
          <p:nvPr/>
        </p:nvSpPr>
        <p:spPr bwMode="auto">
          <a:xfrm>
            <a:off x="838200" y="42814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(2)</a:t>
            </a:r>
          </a:p>
        </p:txBody>
      </p:sp>
      <p:sp>
        <p:nvSpPr>
          <p:cNvPr id="443413" name="Text Box 21"/>
          <p:cNvSpPr txBox="1">
            <a:spLocks noChangeArrowheads="1"/>
          </p:cNvSpPr>
          <p:nvPr/>
        </p:nvSpPr>
        <p:spPr bwMode="auto">
          <a:xfrm>
            <a:off x="1295400" y="4281488"/>
            <a:ext cx="403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如果平面</a:t>
            </a:r>
            <a:r>
              <a:rPr lang="en-US" altLang="zh-CN" sz="2800" i="1"/>
              <a:t>Π </a:t>
            </a:r>
            <a:r>
              <a:rPr lang="zh-CN" altLang="en-US" sz="2800"/>
              <a:t>与已知平面</a:t>
            </a:r>
          </a:p>
        </p:txBody>
      </p:sp>
      <p:graphicFrame>
        <p:nvGraphicFramePr>
          <p:cNvPr id="443414" name="Object 22"/>
          <p:cNvGraphicFramePr>
            <a:graphicFrameLocks noChangeAspect="1"/>
          </p:cNvGraphicFramePr>
          <p:nvPr/>
        </p:nvGraphicFramePr>
        <p:xfrm>
          <a:off x="5105400" y="4406900"/>
          <a:ext cx="3124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Equation" r:id="rId6" imgW="3124080" imgH="393480" progId="Equation.3">
                  <p:embed/>
                </p:oleObj>
              </mc:Choice>
              <mc:Fallback>
                <p:oleObj name="Equation" r:id="rId6" imgW="312408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406900"/>
                        <a:ext cx="3124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3415" name="Text Box 23"/>
          <p:cNvSpPr txBox="1">
            <a:spLocks noChangeArrowheads="1"/>
          </p:cNvSpPr>
          <p:nvPr/>
        </p:nvSpPr>
        <p:spPr bwMode="auto">
          <a:xfrm>
            <a:off x="838200" y="48148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平行</a:t>
            </a:r>
            <a:r>
              <a:rPr lang="en-US" altLang="zh-CN" sz="2800"/>
              <a:t>,</a:t>
            </a:r>
            <a:r>
              <a:rPr lang="zh-CN" altLang="en-US" sz="2800"/>
              <a:t>则</a:t>
            </a:r>
          </a:p>
        </p:txBody>
      </p:sp>
      <p:graphicFrame>
        <p:nvGraphicFramePr>
          <p:cNvPr id="443416" name="Object 24"/>
          <p:cNvGraphicFramePr>
            <a:graphicFrameLocks noChangeAspect="1"/>
          </p:cNvGraphicFramePr>
          <p:nvPr/>
        </p:nvGraphicFramePr>
        <p:xfrm>
          <a:off x="2209800" y="4895850"/>
          <a:ext cx="198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2" name="Equation" r:id="rId8" imgW="1981080" imgH="393480" progId="Equation.3">
                  <p:embed/>
                </p:oleObj>
              </mc:Choice>
              <mc:Fallback>
                <p:oleObj name="Equation" r:id="rId8" imgW="198108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895850"/>
                        <a:ext cx="1981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3420" name="Text Box 28"/>
          <p:cNvSpPr txBox="1">
            <a:spLocks noChangeArrowheads="1"/>
          </p:cNvSpPr>
          <p:nvPr/>
        </p:nvSpPr>
        <p:spPr bwMode="auto">
          <a:xfrm>
            <a:off x="838200" y="53340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(3)</a:t>
            </a:r>
          </a:p>
        </p:txBody>
      </p:sp>
      <p:sp>
        <p:nvSpPr>
          <p:cNvPr id="443421" name="Text Box 29"/>
          <p:cNvSpPr txBox="1">
            <a:spLocks noChangeArrowheads="1"/>
          </p:cNvSpPr>
          <p:nvPr/>
        </p:nvSpPr>
        <p:spPr bwMode="auto">
          <a:xfrm>
            <a:off x="1371600" y="53340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如果平面</a:t>
            </a:r>
            <a:r>
              <a:rPr lang="en-US" altLang="zh-CN" sz="2800" i="1"/>
              <a:t>Π </a:t>
            </a:r>
            <a:r>
              <a:rPr lang="zh-CN" altLang="en-US" sz="2800"/>
              <a:t>过三点 </a:t>
            </a:r>
            <a:r>
              <a:rPr lang="en-US" altLang="zh-CN" sz="2800" i="1"/>
              <a:t>A</a:t>
            </a:r>
            <a:r>
              <a:rPr lang="en-US" altLang="zh-CN" sz="2800"/>
              <a:t>, </a:t>
            </a:r>
            <a:r>
              <a:rPr lang="en-US" altLang="zh-CN" sz="2800" i="1"/>
              <a:t>B</a:t>
            </a:r>
            <a:r>
              <a:rPr lang="en-US" altLang="zh-CN" sz="2800"/>
              <a:t>, </a:t>
            </a:r>
            <a:r>
              <a:rPr lang="en-US" altLang="zh-CN" sz="2800" i="1"/>
              <a:t>C</a:t>
            </a:r>
            <a:r>
              <a:rPr lang="en-US" altLang="zh-CN" sz="2800"/>
              <a:t>,</a:t>
            </a:r>
            <a:r>
              <a:rPr lang="zh-CN" altLang="en-US" sz="2800"/>
              <a:t>则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6102350" y="5364163"/>
            <a:ext cx="2000250" cy="387350"/>
            <a:chOff x="3844" y="3379"/>
            <a:chExt cx="1260" cy="244"/>
          </a:xfrm>
        </p:grpSpPr>
        <p:graphicFrame>
          <p:nvGraphicFramePr>
            <p:cNvPr id="25605" name="Object 31"/>
            <p:cNvGraphicFramePr>
              <a:graphicFrameLocks noChangeAspect="1"/>
            </p:cNvGraphicFramePr>
            <p:nvPr/>
          </p:nvGraphicFramePr>
          <p:xfrm>
            <a:off x="3844" y="3426"/>
            <a:ext cx="1260" cy="1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33" name="Equation" r:id="rId10" imgW="2031840" imgH="317160" progId="Equation.3">
                    <p:embed/>
                  </p:oleObj>
                </mc:Choice>
                <mc:Fallback>
                  <p:oleObj name="Equation" r:id="rId10" imgW="2031840" imgH="317160" progId="Equation.3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4" y="3426"/>
                          <a:ext cx="1260" cy="1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7" name="Line 32"/>
            <p:cNvSpPr>
              <a:spLocks noChangeShapeType="1"/>
            </p:cNvSpPr>
            <p:nvPr/>
          </p:nvSpPr>
          <p:spPr bwMode="auto">
            <a:xfrm>
              <a:off x="4244" y="3379"/>
              <a:ext cx="288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28" name="Line 33"/>
            <p:cNvSpPr>
              <a:spLocks noChangeShapeType="1"/>
            </p:cNvSpPr>
            <p:nvPr/>
          </p:nvSpPr>
          <p:spPr bwMode="auto">
            <a:xfrm>
              <a:off x="4772" y="3379"/>
              <a:ext cx="288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3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3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4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43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43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43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43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3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43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43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43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43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4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4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419" grpId="0" animBg="1"/>
      <p:bldP spid="443418" grpId="0" animBg="1"/>
      <p:bldP spid="443417" grpId="0" animBg="1"/>
      <p:bldP spid="443401" grpId="0" autoUpdateAnimBg="0"/>
      <p:bldP spid="443402" grpId="0" autoUpdateAnimBg="0"/>
      <p:bldP spid="443403" grpId="0" autoUpdateAnimBg="0"/>
      <p:bldP spid="443404" grpId="0" autoUpdateAnimBg="0"/>
      <p:bldP spid="443405" grpId="0" autoUpdateAnimBg="0"/>
      <p:bldP spid="443406" grpId="0" autoUpdateAnimBg="0"/>
      <p:bldP spid="443407" grpId="0" autoUpdateAnimBg="0"/>
      <p:bldP spid="443409" grpId="0" autoUpdateAnimBg="0"/>
      <p:bldP spid="443412" grpId="0" autoUpdateAnimBg="0"/>
      <p:bldP spid="443413" grpId="0" autoUpdateAnimBg="0"/>
      <p:bldP spid="443415" grpId="0" autoUpdateAnimBg="0"/>
      <p:bldP spid="443420" grpId="0" autoUpdateAnimBg="0"/>
      <p:bldP spid="44342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748B8-801A-47CC-8608-D1D6D4C3824B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  <p:graphicFrame>
        <p:nvGraphicFramePr>
          <p:cNvPr id="314370" name="Object 2"/>
          <p:cNvGraphicFramePr>
            <a:graphicFrameLocks noChangeAspect="1"/>
          </p:cNvGraphicFramePr>
          <p:nvPr/>
        </p:nvGraphicFramePr>
        <p:xfrm>
          <a:off x="1752600" y="1528744"/>
          <a:ext cx="3937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6" name="Equation" r:id="rId3" imgW="203040" imgH="469800" progId="Equation.3">
                  <p:embed/>
                </p:oleObj>
              </mc:Choice>
              <mc:Fallback>
                <p:oleObj name="Equation" r:id="rId3" imgW="203040" imgH="46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528744"/>
                        <a:ext cx="3937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990600" y="2671744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u="sng">
                <a:solidFill>
                  <a:srgbClr val="3333FF"/>
                </a:solidFill>
              </a:rPr>
              <a:t>空间曲线的一般方程</a:t>
            </a:r>
          </a:p>
        </p:txBody>
      </p:sp>
      <p:sp>
        <p:nvSpPr>
          <p:cNvPr id="314386" name="Rectangle 18"/>
          <p:cNvSpPr>
            <a:spLocks noChangeArrowheads="1"/>
          </p:cNvSpPr>
          <p:nvPr/>
        </p:nvSpPr>
        <p:spPr bwMode="auto">
          <a:xfrm>
            <a:off x="914400" y="857232"/>
            <a:ext cx="3270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空间曲线</a:t>
            </a:r>
            <a:r>
              <a:rPr lang="en-US" altLang="zh-CN" sz="2800" i="1"/>
              <a:t>C</a:t>
            </a:r>
            <a:r>
              <a:rPr lang="zh-CN" altLang="en-US" sz="2800"/>
              <a:t>可看作</a:t>
            </a:r>
          </a:p>
        </p:txBody>
      </p:sp>
      <p:sp>
        <p:nvSpPr>
          <p:cNvPr id="314387" name="Rectangle 19"/>
          <p:cNvSpPr>
            <a:spLocks noChangeArrowheads="1"/>
          </p:cNvSpPr>
          <p:nvPr/>
        </p:nvSpPr>
        <p:spPr bwMode="auto">
          <a:xfrm>
            <a:off x="914400" y="3205144"/>
            <a:ext cx="1255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800" i="1">
                <a:solidFill>
                  <a:srgbClr val="3333FF"/>
                </a:solidFill>
              </a:rPr>
              <a:t>特点：</a:t>
            </a:r>
          </a:p>
        </p:txBody>
      </p:sp>
      <p:sp>
        <p:nvSpPr>
          <p:cNvPr id="314389" name="Text Box 21"/>
          <p:cNvSpPr txBox="1">
            <a:spLocks noChangeArrowheads="1"/>
          </p:cNvSpPr>
          <p:nvPr/>
        </p:nvSpPr>
        <p:spPr bwMode="auto">
          <a:xfrm>
            <a:off x="1828800" y="3267057"/>
            <a:ext cx="4191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/>
              <a:t>曲线上的点都满足方程</a:t>
            </a:r>
            <a:r>
              <a:rPr lang="en-US" altLang="zh-CN" sz="2800"/>
              <a:t>,</a:t>
            </a:r>
          </a:p>
        </p:txBody>
      </p:sp>
      <p:sp>
        <p:nvSpPr>
          <p:cNvPr id="314390" name="Rectangle 22"/>
          <p:cNvSpPr>
            <a:spLocks noChangeArrowheads="1"/>
          </p:cNvSpPr>
          <p:nvPr/>
        </p:nvSpPr>
        <p:spPr bwMode="auto">
          <a:xfrm>
            <a:off x="914400" y="3829032"/>
            <a:ext cx="5257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 dirty="0"/>
              <a:t>满足方程的点都在曲线上</a:t>
            </a:r>
            <a:r>
              <a:rPr lang="en-US" altLang="zh-CN" sz="2800" dirty="0"/>
              <a:t>,</a:t>
            </a:r>
          </a:p>
        </p:txBody>
      </p:sp>
      <p:sp>
        <p:nvSpPr>
          <p:cNvPr id="314391" name="Rectangle 23"/>
          <p:cNvSpPr>
            <a:spLocks noChangeArrowheads="1"/>
          </p:cNvSpPr>
          <p:nvPr/>
        </p:nvSpPr>
        <p:spPr bwMode="auto">
          <a:xfrm>
            <a:off x="4953000" y="3814744"/>
            <a:ext cx="3581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/>
              <a:t>不在曲线上的点不能</a:t>
            </a:r>
          </a:p>
        </p:txBody>
      </p:sp>
      <p:sp>
        <p:nvSpPr>
          <p:cNvPr id="314392" name="Rectangle 24"/>
          <p:cNvSpPr>
            <a:spLocks noChangeArrowheads="1"/>
          </p:cNvSpPr>
          <p:nvPr/>
        </p:nvSpPr>
        <p:spPr bwMode="auto">
          <a:xfrm>
            <a:off x="914400" y="4424344"/>
            <a:ext cx="3352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/>
              <a:t>同时满足两个方程</a:t>
            </a:r>
            <a:r>
              <a:rPr lang="en-US" altLang="zh-CN" sz="2800"/>
              <a:t>.</a:t>
            </a:r>
          </a:p>
        </p:txBody>
      </p:sp>
      <p:sp>
        <p:nvSpPr>
          <p:cNvPr id="314393" name="Rectangle 25"/>
          <p:cNvSpPr>
            <a:spLocks noChangeArrowheads="1"/>
          </p:cNvSpPr>
          <p:nvPr/>
        </p:nvSpPr>
        <p:spPr bwMode="auto">
          <a:xfrm>
            <a:off x="3733800" y="857232"/>
            <a:ext cx="375285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>
                <a:solidFill>
                  <a:srgbClr val="0000FF"/>
                </a:solidFill>
              </a:rPr>
              <a:t>空间两曲面的交线</a:t>
            </a:r>
            <a:r>
              <a:rPr lang="en-US" altLang="zh-CN" sz="2800">
                <a:solidFill>
                  <a:srgbClr val="0000FF"/>
                </a:solidFill>
              </a:rPr>
              <a:t>.</a:t>
            </a: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019800" y="1376344"/>
            <a:ext cx="2179638" cy="2006600"/>
            <a:chOff x="3168" y="3120"/>
            <a:chExt cx="1373" cy="1264"/>
          </a:xfrm>
        </p:grpSpPr>
        <p:graphicFrame>
          <p:nvGraphicFramePr>
            <p:cNvPr id="1032" name="Object 32"/>
            <p:cNvGraphicFramePr>
              <a:graphicFrameLocks noChangeAspect="1"/>
            </p:cNvGraphicFramePr>
            <p:nvPr/>
          </p:nvGraphicFramePr>
          <p:xfrm>
            <a:off x="3253" y="4208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77" name="Equation" r:id="rId5" imgW="139680" imgH="139680" progId="Equation.3">
                    <p:embed/>
                  </p:oleObj>
                </mc:Choice>
                <mc:Fallback>
                  <p:oleObj name="Equation" r:id="rId5" imgW="139680" imgH="13968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3" y="4208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3" name="Object 33"/>
            <p:cNvGraphicFramePr>
              <a:graphicFrameLocks noChangeAspect="1"/>
            </p:cNvGraphicFramePr>
            <p:nvPr/>
          </p:nvGraphicFramePr>
          <p:xfrm>
            <a:off x="4368" y="4064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78" name="Equation" r:id="rId7" imgW="139680" imgH="164880" progId="Equation.3">
                    <p:embed/>
                  </p:oleObj>
                </mc:Choice>
                <mc:Fallback>
                  <p:oleObj name="Equation" r:id="rId7" imgW="139680" imgH="16488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4064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" name="Object 34"/>
            <p:cNvGraphicFramePr>
              <a:graphicFrameLocks noChangeAspect="1"/>
            </p:cNvGraphicFramePr>
            <p:nvPr/>
          </p:nvGraphicFramePr>
          <p:xfrm>
            <a:off x="3399" y="3120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79" name="Equation" r:id="rId9" imgW="114120" imgH="139680" progId="Equation.3">
                    <p:embed/>
                  </p:oleObj>
                </mc:Choice>
                <mc:Fallback>
                  <p:oleObj name="Equation" r:id="rId9" imgW="114120" imgH="139680" progId="Equation.3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9" y="3120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2" name="Line 35"/>
            <p:cNvSpPr>
              <a:spLocks noChangeShapeType="1"/>
            </p:cNvSpPr>
            <p:nvPr/>
          </p:nvSpPr>
          <p:spPr bwMode="auto">
            <a:xfrm>
              <a:off x="3589" y="40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3" name="Line 36"/>
            <p:cNvSpPr>
              <a:spLocks noChangeShapeType="1"/>
            </p:cNvSpPr>
            <p:nvPr/>
          </p:nvSpPr>
          <p:spPr bwMode="auto">
            <a:xfrm flipH="1">
              <a:off x="3168" y="4016"/>
              <a:ext cx="424" cy="2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35" name="Object 37"/>
            <p:cNvGraphicFramePr>
              <a:graphicFrameLocks noChangeAspect="1"/>
            </p:cNvGraphicFramePr>
            <p:nvPr/>
          </p:nvGraphicFramePr>
          <p:xfrm>
            <a:off x="3512" y="4022"/>
            <a:ext cx="163" cy="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80" name="Equation" r:id="rId11" imgW="164880" imgH="177480" progId="Equation.3">
                    <p:embed/>
                  </p:oleObj>
                </mc:Choice>
                <mc:Fallback>
                  <p:oleObj name="Equation" r:id="rId11" imgW="164880" imgH="17748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2" y="4022"/>
                          <a:ext cx="163" cy="1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4" name="Line 40"/>
            <p:cNvSpPr>
              <a:spLocks noChangeShapeType="1"/>
            </p:cNvSpPr>
            <p:nvPr/>
          </p:nvSpPr>
          <p:spPr bwMode="auto">
            <a:xfrm flipV="1">
              <a:off x="3589" y="3120"/>
              <a:ext cx="0" cy="9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14410" name="Freeform 42"/>
          <p:cNvSpPr>
            <a:spLocks/>
          </p:cNvSpPr>
          <p:nvPr/>
        </p:nvSpPr>
        <p:spPr bwMode="auto">
          <a:xfrm>
            <a:off x="7162800" y="1452544"/>
            <a:ext cx="1227138" cy="1069975"/>
          </a:xfrm>
          <a:custGeom>
            <a:avLst/>
            <a:gdLst>
              <a:gd name="T0" fmla="*/ 192088 w 773"/>
              <a:gd name="T1" fmla="*/ 555625 h 674"/>
              <a:gd name="T2" fmla="*/ 601663 w 773"/>
              <a:gd name="T3" fmla="*/ 57150 h 674"/>
              <a:gd name="T4" fmla="*/ 804863 w 773"/>
              <a:gd name="T5" fmla="*/ 0 h 674"/>
              <a:gd name="T6" fmla="*/ 1008063 w 773"/>
              <a:gd name="T7" fmla="*/ 0 h 674"/>
              <a:gd name="T8" fmla="*/ 1227138 w 773"/>
              <a:gd name="T9" fmla="*/ 71437 h 674"/>
              <a:gd name="T10" fmla="*/ 722313 w 773"/>
              <a:gd name="T11" fmla="*/ 571500 h 674"/>
              <a:gd name="T12" fmla="*/ 587375 w 773"/>
              <a:gd name="T13" fmla="*/ 827088 h 674"/>
              <a:gd name="T14" fmla="*/ 530225 w 773"/>
              <a:gd name="T15" fmla="*/ 1016000 h 674"/>
              <a:gd name="T16" fmla="*/ 282575 w 773"/>
              <a:gd name="T17" fmla="*/ 1016000 h 674"/>
              <a:gd name="T18" fmla="*/ 0 w 773"/>
              <a:gd name="T19" fmla="*/ 1069975 h 674"/>
              <a:gd name="T20" fmla="*/ 192088 w 773"/>
              <a:gd name="T21" fmla="*/ 555625 h 67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73"/>
              <a:gd name="T34" fmla="*/ 0 h 674"/>
              <a:gd name="T35" fmla="*/ 773 w 773"/>
              <a:gd name="T36" fmla="*/ 674 h 67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73" h="674">
                <a:moveTo>
                  <a:pt x="121" y="350"/>
                </a:moveTo>
                <a:cubicBezTo>
                  <a:pt x="175" y="255"/>
                  <a:pt x="320" y="87"/>
                  <a:pt x="379" y="36"/>
                </a:cubicBezTo>
                <a:lnTo>
                  <a:pt x="507" y="0"/>
                </a:lnTo>
                <a:lnTo>
                  <a:pt x="635" y="0"/>
                </a:lnTo>
                <a:lnTo>
                  <a:pt x="773" y="45"/>
                </a:lnTo>
                <a:lnTo>
                  <a:pt x="455" y="360"/>
                </a:lnTo>
                <a:lnTo>
                  <a:pt x="370" y="521"/>
                </a:lnTo>
                <a:lnTo>
                  <a:pt x="334" y="640"/>
                </a:lnTo>
                <a:lnTo>
                  <a:pt x="178" y="640"/>
                </a:lnTo>
                <a:lnTo>
                  <a:pt x="0" y="674"/>
                </a:lnTo>
                <a:lnTo>
                  <a:pt x="121" y="350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FF0000"/>
              </a:gs>
              <a:gs pos="100000">
                <a:srgbClr val="FFFFFF"/>
              </a:gs>
            </a:gsLst>
            <a:lin ang="2700000" scaled="1"/>
          </a:gra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4411" name="Freeform 43"/>
          <p:cNvSpPr>
            <a:spLocks/>
          </p:cNvSpPr>
          <p:nvPr/>
        </p:nvSpPr>
        <p:spPr bwMode="auto">
          <a:xfrm>
            <a:off x="6880225" y="1452544"/>
            <a:ext cx="762000" cy="1063625"/>
          </a:xfrm>
          <a:custGeom>
            <a:avLst/>
            <a:gdLst>
              <a:gd name="T0" fmla="*/ 762000 w 480"/>
              <a:gd name="T1" fmla="*/ 198437 h 670"/>
              <a:gd name="T2" fmla="*/ 652463 w 480"/>
              <a:gd name="T3" fmla="*/ 42862 h 670"/>
              <a:gd name="T4" fmla="*/ 449263 w 480"/>
              <a:gd name="T5" fmla="*/ 0 h 670"/>
              <a:gd name="T6" fmla="*/ 188913 w 480"/>
              <a:gd name="T7" fmla="*/ 319087 h 670"/>
              <a:gd name="T8" fmla="*/ 0 w 480"/>
              <a:gd name="T9" fmla="*/ 812800 h 670"/>
              <a:gd name="T10" fmla="*/ 173038 w 480"/>
              <a:gd name="T11" fmla="*/ 855663 h 670"/>
              <a:gd name="T12" fmla="*/ 288925 w 480"/>
              <a:gd name="T13" fmla="*/ 1063625 h 670"/>
              <a:gd name="T14" fmla="*/ 463550 w 480"/>
              <a:gd name="T15" fmla="*/ 639762 h 670"/>
              <a:gd name="T16" fmla="*/ 590550 w 480"/>
              <a:gd name="T17" fmla="*/ 382587 h 670"/>
              <a:gd name="T18" fmla="*/ 762000 w 480"/>
              <a:gd name="T19" fmla="*/ 198437 h 67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80"/>
              <a:gd name="T31" fmla="*/ 0 h 670"/>
              <a:gd name="T32" fmla="*/ 480 w 480"/>
              <a:gd name="T33" fmla="*/ 670 h 67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80" h="670">
                <a:moveTo>
                  <a:pt x="480" y="125"/>
                </a:moveTo>
                <a:lnTo>
                  <a:pt x="411" y="27"/>
                </a:lnTo>
                <a:lnTo>
                  <a:pt x="283" y="0"/>
                </a:lnTo>
                <a:lnTo>
                  <a:pt x="119" y="201"/>
                </a:lnTo>
                <a:cubicBezTo>
                  <a:pt x="77" y="302"/>
                  <a:pt x="2" y="456"/>
                  <a:pt x="0" y="512"/>
                </a:cubicBezTo>
                <a:lnTo>
                  <a:pt x="109" y="539"/>
                </a:lnTo>
                <a:lnTo>
                  <a:pt x="182" y="670"/>
                </a:lnTo>
                <a:lnTo>
                  <a:pt x="292" y="403"/>
                </a:lnTo>
                <a:lnTo>
                  <a:pt x="372" y="241"/>
                </a:lnTo>
                <a:lnTo>
                  <a:pt x="480" y="125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00CC00"/>
              </a:gs>
              <a:gs pos="100000">
                <a:srgbClr val="FFFFFF"/>
              </a:gs>
            </a:gsLst>
            <a:lin ang="2700000" scaled="1"/>
          </a:gradFill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314413" name="Object 45"/>
          <p:cNvGraphicFramePr>
            <a:graphicFrameLocks noChangeAspect="1"/>
          </p:cNvGraphicFramePr>
          <p:nvPr/>
        </p:nvGraphicFramePr>
        <p:xfrm>
          <a:off x="7467600" y="1782744"/>
          <a:ext cx="3762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1" name="Equation" r:id="rId13" imgW="190440" imgH="215640" progId="Equation.3">
                  <p:embed/>
                </p:oleObj>
              </mc:Choice>
              <mc:Fallback>
                <p:oleObj name="Equation" r:id="rId13" imgW="190440" imgH="2156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782744"/>
                        <a:ext cx="37623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414" name="Object 46"/>
          <p:cNvGraphicFramePr>
            <a:graphicFrameLocks noChangeAspect="1"/>
          </p:cNvGraphicFramePr>
          <p:nvPr/>
        </p:nvGraphicFramePr>
        <p:xfrm>
          <a:off x="7015163" y="1681144"/>
          <a:ext cx="376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2" name="Equation" r:id="rId15" imgW="190440" imgH="215640" progId="Equation.3">
                  <p:embed/>
                </p:oleObj>
              </mc:Choice>
              <mc:Fallback>
                <p:oleObj name="Equation" r:id="rId15" imgW="190440" imgH="2156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5163" y="1681144"/>
                        <a:ext cx="376237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6988175" y="1625582"/>
            <a:ext cx="646113" cy="1216025"/>
            <a:chOff x="4402" y="1549"/>
            <a:chExt cx="407" cy="766"/>
          </a:xfrm>
        </p:grpSpPr>
        <p:sp>
          <p:nvSpPr>
            <p:cNvPr id="1051" name="Freeform 44"/>
            <p:cNvSpPr>
              <a:spLocks/>
            </p:cNvSpPr>
            <p:nvPr/>
          </p:nvSpPr>
          <p:spPr bwMode="auto">
            <a:xfrm>
              <a:off x="4512" y="1549"/>
              <a:ext cx="297" cy="565"/>
            </a:xfrm>
            <a:custGeom>
              <a:avLst/>
              <a:gdLst>
                <a:gd name="T0" fmla="*/ 297 w 297"/>
                <a:gd name="T1" fmla="*/ 0 h 565"/>
                <a:gd name="T2" fmla="*/ 206 w 297"/>
                <a:gd name="T3" fmla="*/ 119 h 565"/>
                <a:gd name="T4" fmla="*/ 144 w 297"/>
                <a:gd name="T5" fmla="*/ 206 h 565"/>
                <a:gd name="T6" fmla="*/ 96 w 297"/>
                <a:gd name="T7" fmla="*/ 302 h 565"/>
                <a:gd name="T8" fmla="*/ 48 w 297"/>
                <a:gd name="T9" fmla="*/ 446 h 565"/>
                <a:gd name="T10" fmla="*/ 0 w 297"/>
                <a:gd name="T11" fmla="*/ 565 h 5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7"/>
                <a:gd name="T19" fmla="*/ 0 h 565"/>
                <a:gd name="T20" fmla="*/ 297 w 297"/>
                <a:gd name="T21" fmla="*/ 565 h 5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7" h="565">
                  <a:moveTo>
                    <a:pt x="297" y="0"/>
                  </a:moveTo>
                  <a:lnTo>
                    <a:pt x="206" y="119"/>
                  </a:lnTo>
                  <a:lnTo>
                    <a:pt x="144" y="206"/>
                  </a:lnTo>
                  <a:lnTo>
                    <a:pt x="96" y="302"/>
                  </a:lnTo>
                  <a:lnTo>
                    <a:pt x="48" y="446"/>
                  </a:lnTo>
                  <a:lnTo>
                    <a:pt x="0" y="565"/>
                  </a:lnTo>
                </a:path>
              </a:pathLst>
            </a:custGeom>
            <a:noFill/>
            <a:ln w="412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31" name="Object 47"/>
            <p:cNvGraphicFramePr>
              <a:graphicFrameLocks noChangeAspect="1"/>
            </p:cNvGraphicFramePr>
            <p:nvPr/>
          </p:nvGraphicFramePr>
          <p:xfrm>
            <a:off x="4402" y="2091"/>
            <a:ext cx="206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83" name="Equation" r:id="rId17" imgW="164880" imgH="177480" progId="Equation.3">
                    <p:embed/>
                  </p:oleObj>
                </mc:Choice>
                <mc:Fallback>
                  <p:oleObj name="Equation" r:id="rId17" imgW="164880" imgH="177480" progId="Equation.3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2" y="2091"/>
                          <a:ext cx="206" cy="2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4418" name="Object 50"/>
          <p:cNvGraphicFramePr>
            <a:graphicFrameLocks noChangeAspect="1"/>
          </p:cNvGraphicFramePr>
          <p:nvPr/>
        </p:nvGraphicFramePr>
        <p:xfrm>
          <a:off x="1981200" y="1592244"/>
          <a:ext cx="1968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4" name="Equation" r:id="rId19" imgW="1968480" imgH="393480" progId="Equation.3">
                  <p:embed/>
                </p:oleObj>
              </mc:Choice>
              <mc:Fallback>
                <p:oleObj name="Equation" r:id="rId19" imgW="1968480" imgH="3934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92244"/>
                        <a:ext cx="1968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419" name="Object 51"/>
          <p:cNvGraphicFramePr>
            <a:graphicFrameLocks noChangeAspect="1"/>
          </p:cNvGraphicFramePr>
          <p:nvPr/>
        </p:nvGraphicFramePr>
        <p:xfrm>
          <a:off x="1981200" y="2062144"/>
          <a:ext cx="1943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5" name="Equation" r:id="rId21" imgW="1942920" imgH="393480" progId="Equation.3">
                  <p:embed/>
                </p:oleObj>
              </mc:Choice>
              <mc:Fallback>
                <p:oleObj name="Equation" r:id="rId21" imgW="1942920" imgH="39348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062144"/>
                        <a:ext cx="1943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53"/>
          <p:cNvGrpSpPr>
            <a:grpSpLocks/>
          </p:cNvGrpSpPr>
          <p:nvPr/>
        </p:nvGrpSpPr>
        <p:grpSpPr bwMode="auto">
          <a:xfrm>
            <a:off x="53975" y="0"/>
            <a:ext cx="2295525" cy="390525"/>
            <a:chOff x="34" y="0"/>
            <a:chExt cx="1446" cy="246"/>
          </a:xfrm>
        </p:grpSpPr>
        <p:grpSp>
          <p:nvGrpSpPr>
            <p:cNvPr id="42" name="Group 54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44" name="Line 55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45" name="Picture 56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3" name="Rectangle 57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 dirty="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4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4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4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4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autoUpdateAnimBg="0"/>
      <p:bldP spid="314386" grpId="0" autoUpdateAnimBg="0"/>
      <p:bldP spid="314387" grpId="0" autoUpdateAnimBg="0"/>
      <p:bldP spid="314389" grpId="0" autoUpdateAnimBg="0"/>
      <p:bldP spid="314390" grpId="0" autoUpdateAnimBg="0"/>
      <p:bldP spid="314391" grpId="0" autoUpdateAnimBg="0"/>
      <p:bldP spid="314392" grpId="0" autoUpdateAnimBg="0"/>
      <p:bldP spid="314393" grpId="0" autoUpdateAnimBg="0"/>
      <p:bldP spid="314410" grpId="0" animBg="1"/>
      <p:bldP spid="3144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C65F2-941E-41E7-9C65-513DC73D5B7E}" type="slidenum">
              <a:rPr lang="en-US" altLang="zh-CN"/>
              <a:pPr>
                <a:defRPr/>
              </a:pPr>
              <a:t>30</a:t>
            </a:fld>
            <a:endParaRPr lang="en-US" altLang="zh-CN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752600" y="1323975"/>
            <a:ext cx="1676400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4400">
                <a:latin typeface="黑体" pitchFamily="49" charset="-122"/>
                <a:ea typeface="黑体" pitchFamily="49" charset="-122"/>
              </a:rPr>
              <a:t>作业</a:t>
            </a:r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1676400" y="2268538"/>
            <a:ext cx="5029200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>
                <a:solidFill>
                  <a:srgbClr val="000000"/>
                </a:solidFill>
              </a:rPr>
              <a:t>练习册</a:t>
            </a:r>
            <a:endParaRPr lang="en-US" altLang="zh-CN" sz="4000">
              <a:solidFill>
                <a:srgbClr val="000000"/>
              </a:solidFill>
            </a:endParaRPr>
          </a:p>
        </p:txBody>
      </p:sp>
      <p:grpSp>
        <p:nvGrpSpPr>
          <p:cNvPr id="31749" name="Group 6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31750" name="Group 7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31752" name="Line 8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1753" name="Picture 9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1751" name="Rectangle 10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E450EB-DB10-4741-90F0-242A3D9A4FBF}" type="slidenum">
              <a:rPr lang="en-US" altLang="zh-CN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28675" name="Oval 2"/>
          <p:cNvSpPr>
            <a:spLocks noChangeArrowheads="1"/>
          </p:cNvSpPr>
          <p:nvPr/>
        </p:nvSpPr>
        <p:spPr bwMode="auto">
          <a:xfrm>
            <a:off x="990600" y="1524000"/>
            <a:ext cx="7239000" cy="2590800"/>
          </a:xfrm>
          <a:prstGeom prst="ellipse">
            <a:avLst/>
          </a:prstGeom>
          <a:gradFill rotWithShape="0">
            <a:gsLst>
              <a:gs pos="0">
                <a:srgbClr val="2F7618"/>
              </a:gs>
              <a:gs pos="50000">
                <a:srgbClr val="66FF33"/>
              </a:gs>
              <a:gs pos="100000">
                <a:srgbClr val="2F7618"/>
              </a:gs>
            </a:gsLst>
            <a:lin ang="5400000" scaled="1"/>
          </a:gradFill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7555" name="Text Box 3" descr="深色木质"/>
          <p:cNvSpPr txBox="1">
            <a:spLocks noChangeArrowheads="1"/>
          </p:cNvSpPr>
          <p:nvPr/>
        </p:nvSpPr>
        <p:spPr bwMode="auto">
          <a:xfrm>
            <a:off x="609600" y="1752600"/>
            <a:ext cx="7620000" cy="774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60000"/>
              </a:lnSpc>
              <a:spcBef>
                <a:spcPct val="50000"/>
              </a:spcBef>
            </a:pPr>
            <a:r>
              <a:rPr lang="en-US" altLang="zh-CN" sz="2800"/>
              <a:t>                </a:t>
            </a:r>
            <a:r>
              <a:rPr lang="zh-CN" altLang="en-US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在空间内</a:t>
            </a:r>
            <a:r>
              <a:rPr lang="en-US" altLang="zh-CN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确定一个平面的几何条件</a:t>
            </a:r>
          </a:p>
        </p:txBody>
      </p:sp>
      <p:sp>
        <p:nvSpPr>
          <p:cNvPr id="407556" name="Rectangle 4"/>
          <p:cNvSpPr>
            <a:spLocks noChangeArrowheads="1"/>
          </p:cNvSpPr>
          <p:nvPr/>
        </p:nvSpPr>
        <p:spPr bwMode="auto">
          <a:xfrm>
            <a:off x="1219200" y="2236788"/>
            <a:ext cx="2906713" cy="774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60000"/>
              </a:lnSpc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是多种多样的</a:t>
            </a:r>
            <a:r>
              <a:rPr lang="en-US" altLang="zh-CN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sp>
        <p:nvSpPr>
          <p:cNvPr id="407557" name="Rectangle 5"/>
          <p:cNvSpPr>
            <a:spLocks noChangeArrowheads="1"/>
          </p:cNvSpPr>
          <p:nvPr/>
        </p:nvSpPr>
        <p:spPr bwMode="auto">
          <a:xfrm>
            <a:off x="3657600" y="2209800"/>
            <a:ext cx="838200" cy="774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60000"/>
              </a:lnSpc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如</a:t>
            </a:r>
            <a:r>
              <a:rPr lang="en-US" altLang="zh-CN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:</a:t>
            </a:r>
          </a:p>
        </p:txBody>
      </p:sp>
      <p:sp>
        <p:nvSpPr>
          <p:cNvPr id="407558" name="Rectangle 6"/>
          <p:cNvSpPr>
            <a:spLocks noChangeArrowheads="1"/>
          </p:cNvSpPr>
          <p:nvPr/>
        </p:nvSpPr>
        <p:spPr bwMode="auto">
          <a:xfrm>
            <a:off x="1219200" y="2743200"/>
            <a:ext cx="1970088" cy="774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60000"/>
              </a:lnSpc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点法确定、</a:t>
            </a:r>
          </a:p>
        </p:txBody>
      </p:sp>
      <p:sp>
        <p:nvSpPr>
          <p:cNvPr id="407559" name="Rectangle 7"/>
          <p:cNvSpPr>
            <a:spLocks noChangeArrowheads="1"/>
          </p:cNvSpPr>
          <p:nvPr/>
        </p:nvSpPr>
        <p:spPr bwMode="auto">
          <a:xfrm>
            <a:off x="2889250" y="2743200"/>
            <a:ext cx="3221038" cy="774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60000"/>
              </a:lnSpc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相交两直线确定等</a:t>
            </a:r>
            <a:r>
              <a:rPr lang="en-US" altLang="zh-CN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sp>
        <p:nvSpPr>
          <p:cNvPr id="407560" name="Rectangle 8"/>
          <p:cNvSpPr>
            <a:spLocks noChangeArrowheads="1"/>
          </p:cNvSpPr>
          <p:nvPr/>
        </p:nvSpPr>
        <p:spPr bwMode="auto">
          <a:xfrm>
            <a:off x="4297363" y="2209800"/>
            <a:ext cx="3398837" cy="774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60000"/>
              </a:lnSpc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不共线的三点确定、</a:t>
            </a:r>
          </a:p>
        </p:txBody>
      </p:sp>
      <p:grpSp>
        <p:nvGrpSpPr>
          <p:cNvPr id="28682" name="Group 9"/>
          <p:cNvGrpSpPr>
            <a:grpSpLocks/>
          </p:cNvGrpSpPr>
          <p:nvPr/>
        </p:nvGrpSpPr>
        <p:grpSpPr bwMode="auto">
          <a:xfrm>
            <a:off x="53975" y="0"/>
            <a:ext cx="2295525" cy="390525"/>
            <a:chOff x="34" y="0"/>
            <a:chExt cx="1446" cy="246"/>
          </a:xfrm>
        </p:grpSpPr>
        <p:grpSp>
          <p:nvGrpSpPr>
            <p:cNvPr id="28683" name="Group 10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28685" name="Line 11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8686" name="Picture 12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8684" name="Rectangle 13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7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7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5" grpId="0" autoUpdateAnimBg="0"/>
      <p:bldP spid="407556" grpId="0" autoUpdateAnimBg="0"/>
      <p:bldP spid="407557" grpId="0" autoUpdateAnimBg="0"/>
      <p:bldP spid="407558" grpId="0" autoUpdateAnimBg="0"/>
      <p:bldP spid="407559" grpId="0" autoUpdateAnimBg="0"/>
      <p:bldP spid="40756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35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1143000"/>
          </a:xfrm>
          <a:noFill/>
        </p:spPr>
        <p:txBody>
          <a:bodyPr anchor="t"/>
          <a:lstStyle/>
          <a:p>
            <a:pPr algn="l"/>
            <a:r>
              <a:rPr lang="zh-CN" altLang="en-US" sz="4000" dirty="0"/>
              <a:t>二、平面的点法式方程</a:t>
            </a:r>
          </a:p>
        </p:txBody>
      </p:sp>
      <p:sp>
        <p:nvSpPr>
          <p:cNvPr id="57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FE314-C14C-49B9-BDE4-C1D0D33AE642}" type="slidenum">
              <a:rPr lang="en-US" altLang="zh-CN"/>
              <a:pPr>
                <a:defRPr/>
              </a:pPr>
              <a:t>5</a:t>
            </a:fld>
            <a:endParaRPr lang="en-US" altLang="zh-CN"/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5791200" y="1270000"/>
            <a:ext cx="2438400" cy="2159000"/>
            <a:chOff x="3582" y="688"/>
            <a:chExt cx="1536" cy="1360"/>
          </a:xfrm>
        </p:grpSpPr>
        <p:sp>
          <p:nvSpPr>
            <p:cNvPr id="1079" name="Line 58"/>
            <p:cNvSpPr>
              <a:spLocks noChangeShapeType="1"/>
            </p:cNvSpPr>
            <p:nvPr/>
          </p:nvSpPr>
          <p:spPr bwMode="auto">
            <a:xfrm>
              <a:off x="4014" y="1536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0" name="Line 59"/>
            <p:cNvSpPr>
              <a:spLocks noChangeShapeType="1"/>
            </p:cNvSpPr>
            <p:nvPr/>
          </p:nvSpPr>
          <p:spPr bwMode="auto">
            <a:xfrm flipH="1">
              <a:off x="3582" y="1536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1" name="Line 61"/>
            <p:cNvSpPr>
              <a:spLocks noChangeShapeType="1"/>
            </p:cNvSpPr>
            <p:nvPr/>
          </p:nvSpPr>
          <p:spPr bwMode="auto">
            <a:xfrm flipV="1">
              <a:off x="4014" y="720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37" name="Object 62"/>
            <p:cNvGraphicFramePr>
              <a:graphicFrameLocks noChangeAspect="1"/>
            </p:cNvGraphicFramePr>
            <p:nvPr/>
          </p:nvGraphicFramePr>
          <p:xfrm>
            <a:off x="3648" y="1872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1" name="Equation" r:id="rId3" imgW="139680" imgH="139680" progId="Equation.3">
                    <p:embed/>
                  </p:oleObj>
                </mc:Choice>
                <mc:Fallback>
                  <p:oleObj name="Equation" r:id="rId3" imgW="139680" imgH="139680" progId="Equation.3">
                    <p:embed/>
                    <p:pic>
                      <p:nvPicPr>
                        <p:cNvPr id="0" name="Object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1872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8" name="Object 63"/>
            <p:cNvGraphicFramePr>
              <a:graphicFrameLocks noChangeAspect="1"/>
            </p:cNvGraphicFramePr>
            <p:nvPr/>
          </p:nvGraphicFramePr>
          <p:xfrm>
            <a:off x="4945" y="1584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" name="Equation" r:id="rId5" imgW="139680" imgH="164880" progId="Equation.3">
                    <p:embed/>
                  </p:oleObj>
                </mc:Choice>
                <mc:Fallback>
                  <p:oleObj name="Equation" r:id="rId5" imgW="139680" imgH="164880" progId="Equation.3">
                    <p:embed/>
                    <p:pic>
                      <p:nvPicPr>
                        <p:cNvPr id="0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5" y="1584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9" name="Object 64"/>
            <p:cNvGraphicFramePr>
              <a:graphicFrameLocks noChangeAspect="1"/>
            </p:cNvGraphicFramePr>
            <p:nvPr/>
          </p:nvGraphicFramePr>
          <p:xfrm>
            <a:off x="3840" y="688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3" name="Equation" r:id="rId7" imgW="114120" imgH="139680" progId="Equation.3">
                    <p:embed/>
                  </p:oleObj>
                </mc:Choice>
                <mc:Fallback>
                  <p:oleObj name="Equation" r:id="rId7" imgW="114120" imgH="139680" progId="Equation.3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688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0" name="Object 65"/>
            <p:cNvGraphicFramePr>
              <a:graphicFrameLocks noChangeAspect="1"/>
            </p:cNvGraphicFramePr>
            <p:nvPr/>
          </p:nvGraphicFramePr>
          <p:xfrm>
            <a:off x="3966" y="1526"/>
            <a:ext cx="184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4" name="Equation" r:id="rId9" imgW="164880" imgH="177480" progId="Equation.3">
                    <p:embed/>
                  </p:oleObj>
                </mc:Choice>
                <mc:Fallback>
                  <p:oleObj name="Equation" r:id="rId9" imgW="164880" imgH="177480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6" y="1526"/>
                          <a:ext cx="184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8578" name="Line 2"/>
          <p:cNvSpPr>
            <a:spLocks noChangeShapeType="1"/>
          </p:cNvSpPr>
          <p:nvPr/>
        </p:nvSpPr>
        <p:spPr bwMode="auto">
          <a:xfrm flipH="1">
            <a:off x="7191375" y="2133600"/>
            <a:ext cx="457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579" name="Line 3"/>
          <p:cNvSpPr>
            <a:spLocks noChangeShapeType="1"/>
          </p:cNvSpPr>
          <p:nvPr/>
        </p:nvSpPr>
        <p:spPr bwMode="auto">
          <a:xfrm flipH="1">
            <a:off x="6200775" y="1676400"/>
            <a:ext cx="5334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580" name="Line 4"/>
          <p:cNvSpPr>
            <a:spLocks noChangeShapeType="1"/>
          </p:cNvSpPr>
          <p:nvPr/>
        </p:nvSpPr>
        <p:spPr bwMode="auto">
          <a:xfrm flipH="1">
            <a:off x="6886575" y="2057400"/>
            <a:ext cx="304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581" name="Line 5"/>
          <p:cNvSpPr>
            <a:spLocks noChangeShapeType="1"/>
          </p:cNvSpPr>
          <p:nvPr/>
        </p:nvSpPr>
        <p:spPr bwMode="auto">
          <a:xfrm flipH="1">
            <a:off x="6581775" y="1905000"/>
            <a:ext cx="457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591" name="AutoShape 15"/>
          <p:cNvSpPr>
            <a:spLocks noChangeArrowheads="1"/>
          </p:cNvSpPr>
          <p:nvPr/>
        </p:nvSpPr>
        <p:spPr bwMode="auto">
          <a:xfrm rot="1321261">
            <a:off x="6186488" y="1601788"/>
            <a:ext cx="1981200" cy="685800"/>
          </a:xfrm>
          <a:prstGeom prst="parallelogram">
            <a:avLst>
              <a:gd name="adj" fmla="val 76007"/>
            </a:avLst>
          </a:prstGeom>
          <a:solidFill>
            <a:srgbClr val="99FF33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7448550" y="1062038"/>
            <a:ext cx="552450" cy="995362"/>
            <a:chOff x="4560" y="765"/>
            <a:chExt cx="348" cy="627"/>
          </a:xfrm>
        </p:grpSpPr>
        <p:sp>
          <p:nvSpPr>
            <p:cNvPr id="1078" name="Line 17"/>
            <p:cNvSpPr>
              <a:spLocks noChangeShapeType="1"/>
            </p:cNvSpPr>
            <p:nvPr/>
          </p:nvSpPr>
          <p:spPr bwMode="auto">
            <a:xfrm flipV="1">
              <a:off x="4560" y="960"/>
              <a:ext cx="240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036" name="Object 18"/>
            <p:cNvGraphicFramePr>
              <a:graphicFrameLocks noChangeAspect="1"/>
            </p:cNvGraphicFramePr>
            <p:nvPr/>
          </p:nvGraphicFramePr>
          <p:xfrm>
            <a:off x="4752" y="765"/>
            <a:ext cx="156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5" name="公式" r:id="rId11" imgW="253800" imgH="317160" progId="Equation.3">
                    <p:embed/>
                  </p:oleObj>
                </mc:Choice>
                <mc:Fallback>
                  <p:oleObj name="公式" r:id="rId11" imgW="253800" imgH="31716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" y="765"/>
                          <a:ext cx="156" cy="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8595" name="Text Box 19"/>
          <p:cNvSpPr txBox="1">
            <a:spLocks noChangeArrowheads="1"/>
          </p:cNvSpPr>
          <p:nvPr/>
        </p:nvSpPr>
        <p:spPr bwMode="auto">
          <a:xfrm>
            <a:off x="990600" y="1614488"/>
            <a:ext cx="449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dirty="0"/>
              <a:t>        </a:t>
            </a:r>
            <a:r>
              <a:rPr lang="zh-CN" altLang="en-US" sz="2800" dirty="0"/>
              <a:t>如果一非零向量垂直于</a:t>
            </a:r>
          </a:p>
        </p:txBody>
      </p:sp>
      <p:sp>
        <p:nvSpPr>
          <p:cNvPr id="408596" name="Text Box 20"/>
          <p:cNvSpPr txBox="1">
            <a:spLocks noChangeArrowheads="1"/>
          </p:cNvSpPr>
          <p:nvPr/>
        </p:nvSpPr>
        <p:spPr bwMode="auto">
          <a:xfrm>
            <a:off x="1003300" y="3265488"/>
            <a:ext cx="295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dirty="0"/>
              <a:t>法线向量的</a:t>
            </a:r>
            <a:r>
              <a:rPr lang="zh-CN" altLang="en-US" sz="2800" i="1" dirty="0">
                <a:solidFill>
                  <a:srgbClr val="0000FF"/>
                </a:solidFill>
              </a:rPr>
              <a:t>特征：</a:t>
            </a:r>
          </a:p>
        </p:txBody>
      </p:sp>
      <p:sp>
        <p:nvSpPr>
          <p:cNvPr id="408597" name="Rectangle 21"/>
          <p:cNvSpPr>
            <a:spLocks noChangeArrowheads="1"/>
          </p:cNvSpPr>
          <p:nvPr/>
        </p:nvSpPr>
        <p:spPr bwMode="auto">
          <a:xfrm>
            <a:off x="3657600" y="3298825"/>
            <a:ext cx="417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800">
                <a:solidFill>
                  <a:srgbClr val="0000FF"/>
                </a:solidFill>
              </a:rPr>
              <a:t>垂直于平面内的任一向量</a:t>
            </a:r>
            <a:r>
              <a:rPr lang="en-US" altLang="zh-CN" sz="28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08598" name="Text Box 22"/>
          <p:cNvSpPr txBox="1">
            <a:spLocks noChangeArrowheads="1"/>
          </p:cNvSpPr>
          <p:nvPr/>
        </p:nvSpPr>
        <p:spPr bwMode="auto">
          <a:xfrm>
            <a:off x="990600" y="4281488"/>
            <a:ext cx="93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已知</a:t>
            </a:r>
          </a:p>
        </p:txBody>
      </p:sp>
      <p:graphicFrame>
        <p:nvGraphicFramePr>
          <p:cNvPr id="408599" name="Object 23"/>
          <p:cNvGraphicFramePr>
            <a:graphicFrameLocks noChangeAspect="1"/>
          </p:cNvGraphicFramePr>
          <p:nvPr/>
        </p:nvGraphicFramePr>
        <p:xfrm>
          <a:off x="2070100" y="4400550"/>
          <a:ext cx="205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Equation" r:id="rId13" imgW="2057400" imgH="393480" progId="Equation.3">
                  <p:embed/>
                </p:oleObj>
              </mc:Choice>
              <mc:Fallback>
                <p:oleObj name="Equation" r:id="rId13" imgW="205740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0" y="4400550"/>
                        <a:ext cx="2057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8600" name="Object 24"/>
          <p:cNvGraphicFramePr>
            <a:graphicFrameLocks noChangeAspect="1"/>
          </p:cNvGraphicFramePr>
          <p:nvPr/>
        </p:nvGraphicFramePr>
        <p:xfrm>
          <a:off x="4572000" y="4368800"/>
          <a:ext cx="2133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公式" r:id="rId15" imgW="2260440" imgH="457200" progId="Equation.3">
                  <p:embed/>
                </p:oleObj>
              </mc:Choice>
              <mc:Fallback>
                <p:oleObj name="公式" r:id="rId15" imgW="2260440" imgH="4572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368800"/>
                        <a:ext cx="2133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8601" name="Text Box 25"/>
          <p:cNvSpPr txBox="1">
            <a:spLocks noChangeArrowheads="1"/>
          </p:cNvSpPr>
          <p:nvPr/>
        </p:nvSpPr>
        <p:spPr bwMode="auto">
          <a:xfrm>
            <a:off x="990600" y="48768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设平面上的任一点为</a:t>
            </a:r>
          </a:p>
        </p:txBody>
      </p:sp>
      <p:graphicFrame>
        <p:nvGraphicFramePr>
          <p:cNvPr id="408602" name="Object 26"/>
          <p:cNvGraphicFramePr>
            <a:graphicFrameLocks noChangeAspect="1"/>
          </p:cNvGraphicFramePr>
          <p:nvPr/>
        </p:nvGraphicFramePr>
        <p:xfrm>
          <a:off x="4343400" y="5005388"/>
          <a:ext cx="17145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公式" r:id="rId17" imgW="1714320" imgH="406080" progId="Equation.3">
                  <p:embed/>
                </p:oleObj>
              </mc:Choice>
              <mc:Fallback>
                <p:oleObj name="公式" r:id="rId17" imgW="1714320" imgH="4060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005388"/>
                        <a:ext cx="17145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981200" y="5638800"/>
            <a:ext cx="1524000" cy="457200"/>
            <a:chOff x="1488" y="3408"/>
            <a:chExt cx="960" cy="288"/>
          </a:xfrm>
        </p:grpSpPr>
        <p:graphicFrame>
          <p:nvGraphicFramePr>
            <p:cNvPr id="1035" name="Object 28"/>
            <p:cNvGraphicFramePr>
              <a:graphicFrameLocks noChangeAspect="1"/>
            </p:cNvGraphicFramePr>
            <p:nvPr/>
          </p:nvGraphicFramePr>
          <p:xfrm>
            <a:off x="1488" y="3408"/>
            <a:ext cx="96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" name="公式" r:id="rId19" imgW="1523880" imgH="457200" progId="Equation.3">
                    <p:embed/>
                  </p:oleObj>
                </mc:Choice>
                <mc:Fallback>
                  <p:oleObj name="公式" r:id="rId19" imgW="1523880" imgH="45720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3408"/>
                          <a:ext cx="960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7" name="Line 29"/>
            <p:cNvSpPr>
              <a:spLocks noChangeShapeType="1"/>
            </p:cNvSpPr>
            <p:nvPr/>
          </p:nvSpPr>
          <p:spPr bwMode="auto">
            <a:xfrm>
              <a:off x="1536" y="340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08606" name="Text Box 30"/>
          <p:cNvSpPr txBox="1">
            <a:spLocks noChangeArrowheads="1"/>
          </p:cNvSpPr>
          <p:nvPr/>
        </p:nvSpPr>
        <p:spPr bwMode="auto">
          <a:xfrm>
            <a:off x="990600" y="55626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必有</a:t>
            </a:r>
          </a:p>
        </p:txBody>
      </p:sp>
      <p:graphicFrame>
        <p:nvGraphicFramePr>
          <p:cNvPr id="408607" name="Object 31"/>
          <p:cNvGraphicFramePr>
            <a:graphicFrameLocks noChangeAspect="1"/>
          </p:cNvGraphicFramePr>
          <p:nvPr/>
        </p:nvGraphicFramePr>
        <p:xfrm>
          <a:off x="3581400" y="5767388"/>
          <a:ext cx="4191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公式" r:id="rId21" imgW="419040" imgH="253800" progId="Equation.3">
                  <p:embed/>
                </p:oleObj>
              </mc:Choice>
              <mc:Fallback>
                <p:oleObj name="公式" r:id="rId21" imgW="419040" imgH="2538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767388"/>
                        <a:ext cx="419100" cy="252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4114800" y="5638800"/>
            <a:ext cx="1905000" cy="457200"/>
            <a:chOff x="2552" y="3408"/>
            <a:chExt cx="1200" cy="288"/>
          </a:xfrm>
        </p:grpSpPr>
        <p:graphicFrame>
          <p:nvGraphicFramePr>
            <p:cNvPr id="1034" name="Object 33"/>
            <p:cNvGraphicFramePr>
              <a:graphicFrameLocks noChangeAspect="1"/>
            </p:cNvGraphicFramePr>
            <p:nvPr/>
          </p:nvGraphicFramePr>
          <p:xfrm>
            <a:off x="2552" y="3408"/>
            <a:ext cx="120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1" name="公式" r:id="rId23" imgW="1904760" imgH="457200" progId="Equation.3">
                    <p:embed/>
                  </p:oleObj>
                </mc:Choice>
                <mc:Fallback>
                  <p:oleObj name="公式" r:id="rId23" imgW="1904760" imgH="45720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2" y="3408"/>
                          <a:ext cx="1200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6" name="Line 34"/>
            <p:cNvSpPr>
              <a:spLocks noChangeShapeType="1"/>
            </p:cNvSpPr>
            <p:nvPr/>
          </p:nvSpPr>
          <p:spPr bwMode="auto">
            <a:xfrm>
              <a:off x="2640" y="340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08612" name="Text Box 36"/>
          <p:cNvSpPr txBox="1">
            <a:spLocks noChangeArrowheads="1"/>
          </p:cNvSpPr>
          <p:nvPr/>
        </p:nvSpPr>
        <p:spPr bwMode="auto">
          <a:xfrm>
            <a:off x="1828800" y="3810000"/>
            <a:ext cx="3962400" cy="457200"/>
          </a:xfrm>
          <a:prstGeom prst="rect">
            <a:avLst/>
          </a:prstGeom>
          <a:gradFill rotWithShape="0">
            <a:gsLst>
              <a:gs pos="0">
                <a:srgbClr val="CCCC00"/>
              </a:gs>
              <a:gs pos="50000">
                <a:srgbClr val="FFFFFF"/>
              </a:gs>
              <a:gs pos="100000">
                <a:srgbClr val="CCCC00"/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>
                <a:solidFill>
                  <a:srgbClr val="FF0000"/>
                </a:solidFill>
              </a:rPr>
              <a:t>一块平面可以有许多法向量</a:t>
            </a:r>
            <a:r>
              <a:rPr lang="en-US" altLang="zh-CN" sz="24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08613" name="Line 37"/>
          <p:cNvSpPr>
            <a:spLocks noChangeShapeType="1"/>
          </p:cNvSpPr>
          <p:nvPr/>
        </p:nvSpPr>
        <p:spPr bwMode="auto">
          <a:xfrm>
            <a:off x="6781800" y="1828800"/>
            <a:ext cx="609600" cy="228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6477000" y="1752600"/>
            <a:ext cx="457200" cy="457200"/>
            <a:chOff x="3888" y="1920"/>
            <a:chExt cx="288" cy="288"/>
          </a:xfrm>
        </p:grpSpPr>
        <p:graphicFrame>
          <p:nvGraphicFramePr>
            <p:cNvPr id="1032" name="Object 39"/>
            <p:cNvGraphicFramePr>
              <a:graphicFrameLocks noChangeAspect="1"/>
            </p:cNvGraphicFramePr>
            <p:nvPr/>
          </p:nvGraphicFramePr>
          <p:xfrm>
            <a:off x="3888" y="1947"/>
            <a:ext cx="288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2" name="公式" r:id="rId25" imgW="253800" imgH="228600" progId="Equation.3">
                    <p:embed/>
                  </p:oleObj>
                </mc:Choice>
                <mc:Fallback>
                  <p:oleObj name="公式" r:id="rId25" imgW="253800" imgH="228600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1947"/>
                          <a:ext cx="288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3" name="Object 40"/>
            <p:cNvGraphicFramePr>
              <a:graphicFrameLocks noChangeAspect="1"/>
            </p:cNvGraphicFramePr>
            <p:nvPr/>
          </p:nvGraphicFramePr>
          <p:xfrm>
            <a:off x="4057" y="1920"/>
            <a:ext cx="71" cy="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3" name="公式" r:id="rId27" imgW="114120" imgH="114120" progId="Equation.3">
                    <p:embed/>
                  </p:oleObj>
                </mc:Choice>
                <mc:Fallback>
                  <p:oleObj name="公式" r:id="rId27" imgW="114120" imgH="114120" progId="Equation.3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7" y="1920"/>
                          <a:ext cx="71" cy="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7102475" y="2043113"/>
            <a:ext cx="393700" cy="395287"/>
            <a:chOff x="4272" y="1200"/>
            <a:chExt cx="248" cy="249"/>
          </a:xfrm>
        </p:grpSpPr>
        <p:graphicFrame>
          <p:nvGraphicFramePr>
            <p:cNvPr id="1030" name="Object 42"/>
            <p:cNvGraphicFramePr>
              <a:graphicFrameLocks noChangeAspect="1"/>
            </p:cNvGraphicFramePr>
            <p:nvPr/>
          </p:nvGraphicFramePr>
          <p:xfrm>
            <a:off x="4272" y="1248"/>
            <a:ext cx="248" cy="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4" name="公式" r:id="rId29" imgW="203040" imgH="164880" progId="Equation.3">
                    <p:embed/>
                  </p:oleObj>
                </mc:Choice>
                <mc:Fallback>
                  <p:oleObj name="公式" r:id="rId29" imgW="203040" imgH="164880" progId="Equation.3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248"/>
                          <a:ext cx="248" cy="2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" name="Object 43"/>
            <p:cNvGraphicFramePr>
              <a:graphicFrameLocks noChangeAspect="1"/>
            </p:cNvGraphicFramePr>
            <p:nvPr/>
          </p:nvGraphicFramePr>
          <p:xfrm>
            <a:off x="4441" y="1200"/>
            <a:ext cx="71" cy="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5" name="公式" r:id="rId31" imgW="114120" imgH="114120" progId="Equation.3">
                    <p:embed/>
                  </p:oleObj>
                </mc:Choice>
                <mc:Fallback>
                  <p:oleObj name="公式" r:id="rId31" imgW="114120" imgH="114120" progId="Equation.3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1" y="1200"/>
                          <a:ext cx="71" cy="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8620" name="Rectangle 44"/>
          <p:cNvSpPr>
            <a:spLocks noChangeArrowheads="1"/>
          </p:cNvSpPr>
          <p:nvPr/>
        </p:nvSpPr>
        <p:spPr bwMode="auto">
          <a:xfrm>
            <a:off x="965200" y="2085975"/>
            <a:ext cx="1625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一平面</a:t>
            </a:r>
            <a:r>
              <a:rPr lang="en-US" altLang="zh-CN" sz="2800" dirty="0"/>
              <a:t>,</a:t>
            </a:r>
            <a:endParaRPr lang="en-US" altLang="zh-CN" sz="2800" dirty="0">
              <a:solidFill>
                <a:schemeClr val="accent2"/>
              </a:solidFill>
            </a:endParaRPr>
          </a:p>
        </p:txBody>
      </p:sp>
      <p:sp>
        <p:nvSpPr>
          <p:cNvPr id="408621" name="Rectangle 45"/>
          <p:cNvSpPr>
            <a:spLocks noChangeArrowheads="1"/>
          </p:cNvSpPr>
          <p:nvPr/>
        </p:nvSpPr>
        <p:spPr bwMode="auto">
          <a:xfrm>
            <a:off x="2209800" y="2049463"/>
            <a:ext cx="3810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这向量就叫做该平面</a:t>
            </a:r>
            <a:endParaRPr lang="zh-CN" altLang="en-US" sz="2800">
              <a:solidFill>
                <a:schemeClr val="accent2"/>
              </a:solidFill>
            </a:endParaRPr>
          </a:p>
        </p:txBody>
      </p:sp>
      <p:sp>
        <p:nvSpPr>
          <p:cNvPr id="408622" name="Rectangle 46"/>
          <p:cNvSpPr>
            <a:spLocks noChangeArrowheads="1"/>
          </p:cNvSpPr>
          <p:nvPr/>
        </p:nvSpPr>
        <p:spPr bwMode="auto">
          <a:xfrm>
            <a:off x="981075" y="2582863"/>
            <a:ext cx="84772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的</a:t>
            </a:r>
            <a:endParaRPr lang="zh-CN" altLang="en-US" sz="2800">
              <a:solidFill>
                <a:schemeClr val="accent2"/>
              </a:solidFill>
            </a:endParaRPr>
          </a:p>
        </p:txBody>
      </p:sp>
      <p:sp>
        <p:nvSpPr>
          <p:cNvPr id="408623" name="Rectangle 47"/>
          <p:cNvSpPr>
            <a:spLocks noChangeArrowheads="1"/>
          </p:cNvSpPr>
          <p:nvPr/>
        </p:nvSpPr>
        <p:spPr bwMode="auto">
          <a:xfrm>
            <a:off x="1371600" y="2597150"/>
            <a:ext cx="1905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>
                <a:solidFill>
                  <a:schemeClr val="accent2"/>
                </a:solidFill>
              </a:rPr>
              <a:t>法线向量</a:t>
            </a:r>
          </a:p>
        </p:txBody>
      </p:sp>
      <p:sp>
        <p:nvSpPr>
          <p:cNvPr id="408624" name="Line 48"/>
          <p:cNvSpPr>
            <a:spLocks noChangeShapeType="1"/>
          </p:cNvSpPr>
          <p:nvPr/>
        </p:nvSpPr>
        <p:spPr bwMode="auto">
          <a:xfrm flipV="1">
            <a:off x="7343775" y="914400"/>
            <a:ext cx="5334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625" name="Line 49"/>
          <p:cNvSpPr>
            <a:spLocks noChangeShapeType="1"/>
          </p:cNvSpPr>
          <p:nvPr/>
        </p:nvSpPr>
        <p:spPr bwMode="auto">
          <a:xfrm flipV="1">
            <a:off x="7038975" y="1066800"/>
            <a:ext cx="5334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626" name="Line 50"/>
          <p:cNvSpPr>
            <a:spLocks noChangeShapeType="1"/>
          </p:cNvSpPr>
          <p:nvPr/>
        </p:nvSpPr>
        <p:spPr bwMode="auto">
          <a:xfrm flipV="1">
            <a:off x="6962775" y="685800"/>
            <a:ext cx="5334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627" name="Line 51"/>
          <p:cNvSpPr>
            <a:spLocks noChangeShapeType="1"/>
          </p:cNvSpPr>
          <p:nvPr/>
        </p:nvSpPr>
        <p:spPr bwMode="auto">
          <a:xfrm flipV="1">
            <a:off x="7648575" y="1600200"/>
            <a:ext cx="3048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628" name="Rectangle 52"/>
          <p:cNvSpPr>
            <a:spLocks noChangeArrowheads="1"/>
          </p:cNvSpPr>
          <p:nvPr/>
        </p:nvSpPr>
        <p:spPr bwMode="auto">
          <a:xfrm>
            <a:off x="2819400" y="2605088"/>
            <a:ext cx="1905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altLang="zh-CN" sz="2800" dirty="0">
                <a:solidFill>
                  <a:schemeClr val="accent2"/>
                </a:solidFill>
              </a:rPr>
              <a:t>(</a:t>
            </a:r>
            <a:r>
              <a:rPr lang="zh-CN" altLang="en-US" sz="2800" dirty="0">
                <a:solidFill>
                  <a:schemeClr val="accent2"/>
                </a:solidFill>
              </a:rPr>
              <a:t>法向量</a:t>
            </a:r>
            <a:r>
              <a:rPr lang="en-US" altLang="zh-CN" sz="2800" dirty="0">
                <a:solidFill>
                  <a:schemeClr val="accent2"/>
                </a:solidFill>
              </a:rPr>
              <a:t>).</a:t>
            </a:r>
          </a:p>
        </p:txBody>
      </p:sp>
      <p:grpSp>
        <p:nvGrpSpPr>
          <p:cNvPr id="1071" name="Group 53"/>
          <p:cNvGrpSpPr>
            <a:grpSpLocks/>
          </p:cNvGrpSpPr>
          <p:nvPr/>
        </p:nvGrpSpPr>
        <p:grpSpPr bwMode="auto">
          <a:xfrm>
            <a:off x="53975" y="0"/>
            <a:ext cx="2295525" cy="390525"/>
            <a:chOff x="34" y="0"/>
            <a:chExt cx="1446" cy="246"/>
          </a:xfrm>
        </p:grpSpPr>
        <p:grpSp>
          <p:nvGrpSpPr>
            <p:cNvPr id="1072" name="Group 54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1074" name="Line 55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75" name="Picture 56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3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73" name="Rectangle 57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 dirty="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0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3" dur="500"/>
                                        <p:tgtEl>
                                          <p:spTgt spid="40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0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086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086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08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086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08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085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085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085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0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0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0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0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0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40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0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40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78" grpId="0" animBg="1"/>
      <p:bldP spid="408579" grpId="0" animBg="1"/>
      <p:bldP spid="408580" grpId="0" animBg="1"/>
      <p:bldP spid="408581" grpId="0" animBg="1"/>
      <p:bldP spid="408591" grpId="0" animBg="1"/>
      <p:bldP spid="408595" grpId="0" autoUpdateAnimBg="0"/>
      <p:bldP spid="408596" grpId="0" autoUpdateAnimBg="0"/>
      <p:bldP spid="408597" grpId="0" autoUpdateAnimBg="0"/>
      <p:bldP spid="408598" grpId="0" autoUpdateAnimBg="0"/>
      <p:bldP spid="408601" grpId="0" autoUpdateAnimBg="0"/>
      <p:bldP spid="408606" grpId="0" autoUpdateAnimBg="0"/>
      <p:bldP spid="408612" grpId="0" animBg="1" autoUpdateAnimBg="0"/>
      <p:bldP spid="408613" grpId="0" animBg="1"/>
      <p:bldP spid="408620" grpId="0" autoUpdateAnimBg="0"/>
      <p:bldP spid="408621" grpId="0" autoUpdateAnimBg="0"/>
      <p:bldP spid="408622" grpId="0" autoUpdateAnimBg="0"/>
      <p:bldP spid="408623" grpId="0" autoUpdateAnimBg="0"/>
      <p:bldP spid="408624" grpId="0" animBg="1"/>
      <p:bldP spid="408625" grpId="0" animBg="1"/>
      <p:bldP spid="408626" grpId="0" animBg="1"/>
      <p:bldP spid="408627" grpId="0" animBg="1"/>
      <p:bldP spid="40862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788C7-3298-4448-9676-C61427580139}" type="slidenum">
              <a:rPr lang="en-US" altLang="zh-CN"/>
              <a:pPr>
                <a:defRPr/>
              </a:pPr>
              <a:t>6</a:t>
            </a:fld>
            <a:endParaRPr lang="en-US" altLang="zh-CN"/>
          </a:p>
        </p:txBody>
      </p:sp>
      <p:grpSp>
        <p:nvGrpSpPr>
          <p:cNvPr id="2065" name="Group 43"/>
          <p:cNvGrpSpPr>
            <a:grpSpLocks/>
          </p:cNvGrpSpPr>
          <p:nvPr/>
        </p:nvGrpSpPr>
        <p:grpSpPr bwMode="auto">
          <a:xfrm>
            <a:off x="6324600" y="889000"/>
            <a:ext cx="2438400" cy="2159000"/>
            <a:chOff x="3582" y="688"/>
            <a:chExt cx="1536" cy="1360"/>
          </a:xfrm>
        </p:grpSpPr>
        <p:sp>
          <p:nvSpPr>
            <p:cNvPr id="2089" name="Line 44"/>
            <p:cNvSpPr>
              <a:spLocks noChangeShapeType="1"/>
            </p:cNvSpPr>
            <p:nvPr/>
          </p:nvSpPr>
          <p:spPr bwMode="auto">
            <a:xfrm>
              <a:off x="4014" y="1536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" name="Line 45"/>
            <p:cNvSpPr>
              <a:spLocks noChangeShapeType="1"/>
            </p:cNvSpPr>
            <p:nvPr/>
          </p:nvSpPr>
          <p:spPr bwMode="auto">
            <a:xfrm flipH="1">
              <a:off x="3582" y="1536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" name="Line 46"/>
            <p:cNvSpPr>
              <a:spLocks noChangeShapeType="1"/>
            </p:cNvSpPr>
            <p:nvPr/>
          </p:nvSpPr>
          <p:spPr bwMode="auto">
            <a:xfrm flipV="1">
              <a:off x="4014" y="720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2060" name="Object 10"/>
            <p:cNvGraphicFramePr>
              <a:graphicFrameLocks noChangeAspect="1"/>
            </p:cNvGraphicFramePr>
            <p:nvPr/>
          </p:nvGraphicFramePr>
          <p:xfrm>
            <a:off x="3648" y="1872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8" name="Equation" r:id="rId3" imgW="139680" imgH="139680" progId="Equation.3">
                    <p:embed/>
                  </p:oleObj>
                </mc:Choice>
                <mc:Fallback>
                  <p:oleObj name="Equation" r:id="rId3" imgW="139680" imgH="13968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1872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1" name="Object 11"/>
            <p:cNvGraphicFramePr>
              <a:graphicFrameLocks noChangeAspect="1"/>
            </p:cNvGraphicFramePr>
            <p:nvPr/>
          </p:nvGraphicFramePr>
          <p:xfrm>
            <a:off x="4945" y="1584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9" name="Equation" r:id="rId5" imgW="139680" imgH="164880" progId="Equation.3">
                    <p:embed/>
                  </p:oleObj>
                </mc:Choice>
                <mc:Fallback>
                  <p:oleObj name="Equation" r:id="rId5" imgW="139680" imgH="1648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5" y="1584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2" name="Object 12"/>
            <p:cNvGraphicFramePr>
              <a:graphicFrameLocks noChangeAspect="1"/>
            </p:cNvGraphicFramePr>
            <p:nvPr/>
          </p:nvGraphicFramePr>
          <p:xfrm>
            <a:off x="3840" y="688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0" name="Equation" r:id="rId7" imgW="114120" imgH="139680" progId="Equation.3">
                    <p:embed/>
                  </p:oleObj>
                </mc:Choice>
                <mc:Fallback>
                  <p:oleObj name="Equation" r:id="rId7" imgW="114120" imgH="13968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688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3" name="Object 13"/>
            <p:cNvGraphicFramePr>
              <a:graphicFrameLocks noChangeAspect="1"/>
            </p:cNvGraphicFramePr>
            <p:nvPr/>
          </p:nvGraphicFramePr>
          <p:xfrm>
            <a:off x="3966" y="1526"/>
            <a:ext cx="184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" name="Equation" r:id="rId9" imgW="164880" imgH="177480" progId="Equation.3">
                    <p:embed/>
                  </p:oleObj>
                </mc:Choice>
                <mc:Fallback>
                  <p:oleObj name="Equation" r:id="rId9" imgW="164880" imgH="17748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6" y="1526"/>
                          <a:ext cx="184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9602" name="AutoShape 2"/>
          <p:cNvSpPr>
            <a:spLocks noChangeArrowheads="1"/>
          </p:cNvSpPr>
          <p:nvPr/>
        </p:nvSpPr>
        <p:spPr bwMode="auto">
          <a:xfrm>
            <a:off x="1600200" y="3276600"/>
            <a:ext cx="6096000" cy="533400"/>
          </a:xfrm>
          <a:prstGeom prst="parallelogram">
            <a:avLst>
              <a:gd name="adj" fmla="val 70582"/>
            </a:avLst>
          </a:prstGeom>
          <a:gradFill rotWithShape="0">
            <a:gsLst>
              <a:gs pos="0">
                <a:srgbClr val="FF0000"/>
              </a:gs>
              <a:gs pos="50000">
                <a:srgbClr val="66FFFF"/>
              </a:gs>
              <a:gs pos="100000">
                <a:srgbClr val="FF0000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371600" y="1989138"/>
            <a:ext cx="1201738" cy="525462"/>
            <a:chOff x="864" y="1253"/>
            <a:chExt cx="757" cy="331"/>
          </a:xfrm>
        </p:grpSpPr>
        <p:graphicFrame>
          <p:nvGraphicFramePr>
            <p:cNvPr id="2059" name="Object 9"/>
            <p:cNvGraphicFramePr>
              <a:graphicFrameLocks noChangeAspect="1"/>
            </p:cNvGraphicFramePr>
            <p:nvPr/>
          </p:nvGraphicFramePr>
          <p:xfrm>
            <a:off x="864" y="1301"/>
            <a:ext cx="757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2" name="Equation" r:id="rId11" imgW="1130040" imgH="431640" progId="Equation.3">
                    <p:embed/>
                  </p:oleObj>
                </mc:Choice>
                <mc:Fallback>
                  <p:oleObj name="Equation" r:id="rId11" imgW="1130040" imgH="4316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1301"/>
                          <a:ext cx="757" cy="2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88" name="Line 5"/>
            <p:cNvSpPr>
              <a:spLocks noChangeShapeType="1"/>
            </p:cNvSpPr>
            <p:nvPr/>
          </p:nvSpPr>
          <p:spPr bwMode="auto">
            <a:xfrm>
              <a:off x="916" y="1253"/>
              <a:ext cx="5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09606" name="Rectangle 6"/>
          <p:cNvSpPr>
            <a:spLocks noChangeArrowheads="1"/>
          </p:cNvSpPr>
          <p:nvPr/>
        </p:nvSpPr>
        <p:spPr bwMode="auto">
          <a:xfrm>
            <a:off x="3505200" y="3824288"/>
            <a:ext cx="312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>
                <a:solidFill>
                  <a:schemeClr val="accent2"/>
                </a:solidFill>
              </a:rPr>
              <a:t>平面的点法式方程</a:t>
            </a:r>
          </a:p>
        </p:txBody>
      </p:sp>
      <p:sp>
        <p:nvSpPr>
          <p:cNvPr id="409607" name="Text Box 7"/>
          <p:cNvSpPr txBox="1">
            <a:spLocks noChangeArrowheads="1"/>
          </p:cNvSpPr>
          <p:nvPr/>
        </p:nvSpPr>
        <p:spPr bwMode="auto">
          <a:xfrm>
            <a:off x="1143000" y="5576888"/>
            <a:ext cx="3962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平面称为方程的图形</a:t>
            </a:r>
            <a:r>
              <a:rPr lang="en-US" altLang="zh-CN" sz="2800"/>
              <a:t>.</a:t>
            </a:r>
          </a:p>
        </p:txBody>
      </p:sp>
      <p:graphicFrame>
        <p:nvGraphicFramePr>
          <p:cNvPr id="446464" name="Object 0"/>
          <p:cNvGraphicFramePr>
            <a:graphicFrameLocks noChangeAspect="1"/>
          </p:cNvGraphicFramePr>
          <p:nvPr/>
        </p:nvGraphicFramePr>
        <p:xfrm>
          <a:off x="1371600" y="2667000"/>
          <a:ext cx="29464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13" imgW="2946240" imgH="431640" progId="Equation.3">
                  <p:embed/>
                </p:oleObj>
              </mc:Choice>
              <mc:Fallback>
                <p:oleObj name="Equation" r:id="rId13" imgW="2946240" imgH="4316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667000"/>
                        <a:ext cx="2946400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65" name="Object 1"/>
          <p:cNvGraphicFramePr>
            <a:graphicFrameLocks noChangeAspect="1"/>
          </p:cNvGraphicFramePr>
          <p:nvPr/>
        </p:nvGraphicFramePr>
        <p:xfrm>
          <a:off x="1828800" y="3302000"/>
          <a:ext cx="55514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15" imgW="5397480" imgH="431640" progId="Equation.3">
                  <p:embed/>
                </p:oleObj>
              </mc:Choice>
              <mc:Fallback>
                <p:oleObj name="Equation" r:id="rId15" imgW="539748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302000"/>
                        <a:ext cx="555148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0" name="AutoShape 18"/>
          <p:cNvSpPr>
            <a:spLocks noChangeArrowheads="1"/>
          </p:cNvSpPr>
          <p:nvPr/>
        </p:nvSpPr>
        <p:spPr bwMode="auto">
          <a:xfrm rot="1321261">
            <a:off x="6705600" y="1295400"/>
            <a:ext cx="1981200" cy="685800"/>
          </a:xfrm>
          <a:prstGeom prst="parallelogram">
            <a:avLst>
              <a:gd name="adj" fmla="val 76007"/>
            </a:avLst>
          </a:prstGeom>
          <a:solidFill>
            <a:srgbClr val="99FF33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071" name="Group 19"/>
          <p:cNvGrpSpPr>
            <a:grpSpLocks/>
          </p:cNvGrpSpPr>
          <p:nvPr/>
        </p:nvGrpSpPr>
        <p:grpSpPr bwMode="auto">
          <a:xfrm>
            <a:off x="7772400" y="533400"/>
            <a:ext cx="552450" cy="995363"/>
            <a:chOff x="4560" y="765"/>
            <a:chExt cx="348" cy="627"/>
          </a:xfrm>
        </p:grpSpPr>
        <p:sp>
          <p:nvSpPr>
            <p:cNvPr id="2087" name="Line 20"/>
            <p:cNvSpPr>
              <a:spLocks noChangeShapeType="1"/>
            </p:cNvSpPr>
            <p:nvPr/>
          </p:nvSpPr>
          <p:spPr bwMode="auto">
            <a:xfrm flipV="1">
              <a:off x="4560" y="960"/>
              <a:ext cx="240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2058" name="Object 8"/>
            <p:cNvGraphicFramePr>
              <a:graphicFrameLocks noChangeAspect="1"/>
            </p:cNvGraphicFramePr>
            <p:nvPr/>
          </p:nvGraphicFramePr>
          <p:xfrm>
            <a:off x="4752" y="765"/>
            <a:ext cx="156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5" name="公式" r:id="rId17" imgW="253800" imgH="317160" progId="Equation.3">
                    <p:embed/>
                  </p:oleObj>
                </mc:Choice>
                <mc:Fallback>
                  <p:oleObj name="公式" r:id="rId17" imgW="253800" imgH="31716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" y="765"/>
                          <a:ext cx="156" cy="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72" name="Group 22"/>
          <p:cNvGrpSpPr>
            <a:grpSpLocks/>
          </p:cNvGrpSpPr>
          <p:nvPr/>
        </p:nvGrpSpPr>
        <p:grpSpPr bwMode="auto">
          <a:xfrm>
            <a:off x="7019925" y="1447800"/>
            <a:ext cx="1057275" cy="606425"/>
            <a:chOff x="3896" y="1107"/>
            <a:chExt cx="666" cy="382"/>
          </a:xfrm>
        </p:grpSpPr>
        <p:sp>
          <p:nvSpPr>
            <p:cNvPr id="2086" name="Line 23"/>
            <p:cNvSpPr>
              <a:spLocks noChangeShapeType="1"/>
            </p:cNvSpPr>
            <p:nvPr/>
          </p:nvSpPr>
          <p:spPr bwMode="auto">
            <a:xfrm>
              <a:off x="4032" y="1107"/>
              <a:ext cx="48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2056" name="Object 6"/>
            <p:cNvGraphicFramePr>
              <a:graphicFrameLocks noChangeAspect="1"/>
            </p:cNvGraphicFramePr>
            <p:nvPr/>
          </p:nvGraphicFramePr>
          <p:xfrm>
            <a:off x="3896" y="1107"/>
            <a:ext cx="240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" name="公式" r:id="rId19" imgW="533160" imgH="457200" progId="Equation.3">
                    <p:embed/>
                  </p:oleObj>
                </mc:Choice>
                <mc:Fallback>
                  <p:oleObj name="公式" r:id="rId19" imgW="533160" imgH="4572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6" y="1107"/>
                          <a:ext cx="240" cy="2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7" name="Object 7"/>
            <p:cNvGraphicFramePr>
              <a:graphicFrameLocks noChangeAspect="1"/>
            </p:cNvGraphicFramePr>
            <p:nvPr/>
          </p:nvGraphicFramePr>
          <p:xfrm>
            <a:off x="4368" y="1347"/>
            <a:ext cx="194" cy="1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7" name="公式" r:id="rId21" imgW="431640" imgH="317160" progId="Equation.3">
                    <p:embed/>
                  </p:oleObj>
                </mc:Choice>
                <mc:Fallback>
                  <p:oleObj name="公式" r:id="rId21" imgW="431640" imgH="31716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1347"/>
                          <a:ext cx="194" cy="1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9626" name="Rectangle 26"/>
          <p:cNvSpPr>
            <a:spLocks noChangeArrowheads="1"/>
          </p:cNvSpPr>
          <p:nvPr/>
        </p:nvSpPr>
        <p:spPr bwMode="auto">
          <a:xfrm>
            <a:off x="1876425" y="4495800"/>
            <a:ext cx="45243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/>
              <a:t>平面上的点都满足上方程</a:t>
            </a:r>
            <a:r>
              <a:rPr lang="en-US" altLang="zh-CN" sz="2800"/>
              <a:t>,</a:t>
            </a:r>
          </a:p>
        </p:txBody>
      </p:sp>
      <p:sp>
        <p:nvSpPr>
          <p:cNvPr id="409627" name="Rectangle 27"/>
          <p:cNvSpPr>
            <a:spLocks noChangeArrowheads="1"/>
          </p:cNvSpPr>
          <p:nvPr/>
        </p:nvSpPr>
        <p:spPr bwMode="auto">
          <a:xfrm>
            <a:off x="5915025" y="4495800"/>
            <a:ext cx="28479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/>
              <a:t>不在平面上的</a:t>
            </a:r>
          </a:p>
        </p:txBody>
      </p:sp>
      <p:sp>
        <p:nvSpPr>
          <p:cNvPr id="409628" name="Rectangle 28"/>
          <p:cNvSpPr>
            <a:spLocks noChangeArrowheads="1"/>
          </p:cNvSpPr>
          <p:nvPr/>
        </p:nvSpPr>
        <p:spPr bwMode="auto">
          <a:xfrm>
            <a:off x="1143000" y="5043488"/>
            <a:ext cx="3505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/>
              <a:t>点都不满足上方程</a:t>
            </a:r>
            <a:r>
              <a:rPr lang="en-US" altLang="zh-CN" sz="2800"/>
              <a:t>,</a:t>
            </a:r>
          </a:p>
        </p:txBody>
      </p:sp>
      <p:sp>
        <p:nvSpPr>
          <p:cNvPr id="409629" name="Rectangle 29"/>
          <p:cNvSpPr>
            <a:spLocks noChangeArrowheads="1"/>
          </p:cNvSpPr>
          <p:nvPr/>
        </p:nvSpPr>
        <p:spPr bwMode="auto">
          <a:xfrm>
            <a:off x="4216400" y="5057775"/>
            <a:ext cx="4318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/>
              <a:t>上方程称为平面的方程</a:t>
            </a:r>
            <a:r>
              <a:rPr lang="en-US" altLang="zh-CN" sz="2800"/>
              <a:t>,</a:t>
            </a:r>
          </a:p>
        </p:txBody>
      </p: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4419600" y="304800"/>
            <a:ext cx="2209800" cy="609600"/>
            <a:chOff x="1056" y="384"/>
            <a:chExt cx="1392" cy="384"/>
          </a:xfrm>
        </p:grpSpPr>
        <p:sp>
          <p:nvSpPr>
            <p:cNvPr id="2083" name="Oval 31"/>
            <p:cNvSpPr>
              <a:spLocks noChangeArrowheads="1"/>
            </p:cNvSpPr>
            <p:nvPr/>
          </p:nvSpPr>
          <p:spPr bwMode="auto">
            <a:xfrm>
              <a:off x="1056" y="384"/>
              <a:ext cx="1392" cy="384"/>
            </a:xfrm>
            <a:prstGeom prst="ellipse">
              <a:avLst/>
            </a:prstGeom>
            <a:gradFill rotWithShape="0">
              <a:gsLst>
                <a:gs pos="0">
                  <a:srgbClr val="66FFFF"/>
                </a:gs>
                <a:gs pos="50000">
                  <a:srgbClr val="FFFFFF"/>
                </a:gs>
                <a:gs pos="100000">
                  <a:srgbClr val="66FFFF"/>
                </a:gs>
              </a:gsLst>
              <a:lin ang="5400000" scaled="1"/>
            </a:gra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084" name="Group 32"/>
            <p:cNvGrpSpPr>
              <a:grpSpLocks/>
            </p:cNvGrpSpPr>
            <p:nvPr/>
          </p:nvGrpSpPr>
          <p:grpSpPr bwMode="auto">
            <a:xfrm>
              <a:off x="1152" y="432"/>
              <a:ext cx="1200" cy="288"/>
              <a:chOff x="2552" y="3408"/>
              <a:chExt cx="1200" cy="288"/>
            </a:xfrm>
          </p:grpSpPr>
          <p:graphicFrame>
            <p:nvGraphicFramePr>
              <p:cNvPr id="2055" name="Object 5"/>
              <p:cNvGraphicFramePr>
                <a:graphicFrameLocks noChangeAspect="1"/>
              </p:cNvGraphicFramePr>
              <p:nvPr/>
            </p:nvGraphicFramePr>
            <p:xfrm>
              <a:off x="2552" y="3408"/>
              <a:ext cx="1200" cy="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58" name="公式" r:id="rId23" imgW="1904760" imgH="457200" progId="Equation.3">
                      <p:embed/>
                    </p:oleObj>
                  </mc:Choice>
                  <mc:Fallback>
                    <p:oleObj name="公式" r:id="rId23" imgW="1904760" imgH="457200" progId="Equation.3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52" y="3408"/>
                            <a:ext cx="1200" cy="2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6600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5" name="Line 34"/>
              <p:cNvSpPr>
                <a:spLocks noChangeShapeType="1"/>
              </p:cNvSpPr>
              <p:nvPr/>
            </p:nvSpPr>
            <p:spPr bwMode="auto">
              <a:xfrm>
                <a:off x="2640" y="340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aphicFrame>
        <p:nvGraphicFramePr>
          <p:cNvPr id="446466" name="Object 2"/>
          <p:cNvGraphicFramePr>
            <a:graphicFrameLocks noChangeAspect="1"/>
          </p:cNvGraphicFramePr>
          <p:nvPr/>
        </p:nvGraphicFramePr>
        <p:xfrm>
          <a:off x="1354138" y="1470025"/>
          <a:ext cx="314166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quation" r:id="rId25" imgW="3213000" imgH="444240" progId="Equation.3">
                  <p:embed/>
                </p:oleObj>
              </mc:Choice>
              <mc:Fallback>
                <p:oleObj name="Equation" r:id="rId25" imgW="321300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138" y="1470025"/>
                        <a:ext cx="314166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3"/>
          <p:cNvGraphicFramePr>
            <a:graphicFrameLocks noChangeAspect="1"/>
          </p:cNvGraphicFramePr>
          <p:nvPr/>
        </p:nvGraphicFramePr>
        <p:xfrm>
          <a:off x="1270000" y="914400"/>
          <a:ext cx="38354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tion" r:id="rId27" imgW="3835080" imgH="431640" progId="Equation.3">
                  <p:embed/>
                </p:oleObj>
              </mc:Choice>
              <mc:Fallback>
                <p:oleObj name="Equation" r:id="rId27" imgW="383508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914400"/>
                        <a:ext cx="3835400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78" name="Group 37"/>
          <p:cNvGrpSpPr>
            <a:grpSpLocks/>
          </p:cNvGrpSpPr>
          <p:nvPr/>
        </p:nvGrpSpPr>
        <p:grpSpPr bwMode="auto">
          <a:xfrm>
            <a:off x="53975" y="0"/>
            <a:ext cx="2295525" cy="390525"/>
            <a:chOff x="34" y="0"/>
            <a:chExt cx="1446" cy="246"/>
          </a:xfrm>
        </p:grpSpPr>
        <p:grpSp>
          <p:nvGrpSpPr>
            <p:cNvPr id="2079" name="Group 38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2081" name="Line 39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082" name="Picture 40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29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80" name="Rectangle 41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graphicFrame>
        <p:nvGraphicFramePr>
          <p:cNvPr id="446468" name="Object 4"/>
          <p:cNvGraphicFramePr>
            <a:graphicFrameLocks noChangeAspect="1"/>
          </p:cNvGraphicFramePr>
          <p:nvPr/>
        </p:nvGraphicFramePr>
        <p:xfrm>
          <a:off x="2635250" y="2065338"/>
          <a:ext cx="33083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Equation" r:id="rId30" imgW="3111480" imgH="431640" progId="Equation.3">
                  <p:embed/>
                </p:oleObj>
              </mc:Choice>
              <mc:Fallback>
                <p:oleObj name="Equation" r:id="rId30" imgW="31114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2065338"/>
                        <a:ext cx="3308350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4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40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40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09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9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09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0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2" grpId="0" animBg="1"/>
      <p:bldP spid="409606" grpId="0" autoUpdateAnimBg="0"/>
      <p:bldP spid="409607" grpId="0" autoUpdateAnimBg="0"/>
      <p:bldP spid="409626" grpId="0" autoUpdateAnimBg="0"/>
      <p:bldP spid="409627" grpId="0" autoUpdateAnimBg="0"/>
      <p:bldP spid="409628" grpId="0" autoUpdateAnimBg="0"/>
      <p:bldP spid="40962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B6907-57E5-49E1-A5AB-765A60459836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410626" name="Text Box 2"/>
          <p:cNvSpPr txBox="1">
            <a:spLocks noChangeArrowheads="1"/>
          </p:cNvSpPr>
          <p:nvPr/>
        </p:nvSpPr>
        <p:spPr bwMode="auto">
          <a:xfrm>
            <a:off x="838200" y="19939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解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59000" y="2057400"/>
            <a:ext cx="965200" cy="457200"/>
            <a:chOff x="1024" y="1440"/>
            <a:chExt cx="608" cy="288"/>
          </a:xfrm>
        </p:grpSpPr>
        <p:graphicFrame>
          <p:nvGraphicFramePr>
            <p:cNvPr id="3090" name="Object 4"/>
            <p:cNvGraphicFramePr>
              <a:graphicFrameLocks noChangeAspect="1"/>
            </p:cNvGraphicFramePr>
            <p:nvPr/>
          </p:nvGraphicFramePr>
          <p:xfrm>
            <a:off x="1024" y="1464"/>
            <a:ext cx="608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3" name="Equation" r:id="rId3" imgW="965160" imgH="419040" progId="Equation.3">
                    <p:embed/>
                  </p:oleObj>
                </mc:Choice>
                <mc:Fallback>
                  <p:oleObj name="Equation" r:id="rId3" imgW="965160" imgH="4190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4" y="1464"/>
                          <a:ext cx="608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15" name="Line 5"/>
            <p:cNvSpPr>
              <a:spLocks noChangeShapeType="1"/>
            </p:cNvSpPr>
            <p:nvPr/>
          </p:nvSpPr>
          <p:spPr bwMode="auto">
            <a:xfrm>
              <a:off x="1104" y="14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10630" name="Text Box 6"/>
          <p:cNvSpPr txBox="1">
            <a:spLocks noChangeArrowheads="1"/>
          </p:cNvSpPr>
          <p:nvPr/>
        </p:nvSpPr>
        <p:spPr bwMode="auto">
          <a:xfrm>
            <a:off x="1295400" y="26670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取</a:t>
            </a:r>
          </a:p>
        </p:txBody>
      </p:sp>
      <p:graphicFrame>
        <p:nvGraphicFramePr>
          <p:cNvPr id="410631" name="Object 7"/>
          <p:cNvGraphicFramePr>
            <a:graphicFrameLocks noChangeAspect="1"/>
          </p:cNvGraphicFramePr>
          <p:nvPr/>
        </p:nvGraphicFramePr>
        <p:xfrm>
          <a:off x="1981200" y="2768600"/>
          <a:ext cx="520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Equation" r:id="rId5" imgW="520560" imgH="304560" progId="Equation.3">
                  <p:embed/>
                </p:oleObj>
              </mc:Choice>
              <mc:Fallback>
                <p:oleObj name="Equation" r:id="rId5" imgW="520560" imgH="3045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768600"/>
                        <a:ext cx="5207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32" name="Text Box 8"/>
          <p:cNvSpPr txBox="1">
            <a:spLocks noChangeArrowheads="1"/>
          </p:cNvSpPr>
          <p:nvPr/>
        </p:nvSpPr>
        <p:spPr bwMode="auto">
          <a:xfrm>
            <a:off x="1219200" y="49530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平面方程为</a:t>
            </a:r>
          </a:p>
        </p:txBody>
      </p:sp>
      <p:graphicFrame>
        <p:nvGraphicFramePr>
          <p:cNvPr id="410633" name="Object 9"/>
          <p:cNvGraphicFramePr>
            <a:graphicFrameLocks noChangeAspect="1"/>
          </p:cNvGraphicFramePr>
          <p:nvPr/>
        </p:nvGraphicFramePr>
        <p:xfrm>
          <a:off x="3200400" y="5094288"/>
          <a:ext cx="42672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Equation" r:id="rId7" imgW="4267080" imgH="393480" progId="Equation.3">
                  <p:embed/>
                </p:oleObj>
              </mc:Choice>
              <mc:Fallback>
                <p:oleObj name="Equation" r:id="rId7" imgW="42670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094288"/>
                        <a:ext cx="42672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34" name="Text Box 10"/>
          <p:cNvSpPr txBox="1">
            <a:spLocks noChangeArrowheads="1"/>
          </p:cNvSpPr>
          <p:nvPr/>
        </p:nvSpPr>
        <p:spPr bwMode="auto">
          <a:xfrm>
            <a:off x="1905000" y="55626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化简得</a:t>
            </a:r>
          </a:p>
        </p:txBody>
      </p:sp>
      <p:graphicFrame>
        <p:nvGraphicFramePr>
          <p:cNvPr id="410635" name="Object 11"/>
          <p:cNvGraphicFramePr>
            <a:graphicFrameLocks noChangeAspect="1"/>
          </p:cNvGraphicFramePr>
          <p:nvPr/>
        </p:nvGraphicFramePr>
        <p:xfrm>
          <a:off x="3352800" y="5638800"/>
          <a:ext cx="26162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Equation" r:id="rId9" imgW="2616120" imgH="393480" progId="Equation.3">
                  <p:embed/>
                </p:oleObj>
              </mc:Choice>
              <mc:Fallback>
                <p:oleObj name="Equation" r:id="rId9" imgW="261612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638800"/>
                        <a:ext cx="26162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36" name="Object 12"/>
          <p:cNvGraphicFramePr>
            <a:graphicFrameLocks noChangeAspect="1"/>
          </p:cNvGraphicFramePr>
          <p:nvPr/>
        </p:nvGraphicFramePr>
        <p:xfrm>
          <a:off x="4660900" y="3821113"/>
          <a:ext cx="15875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Equation" r:id="rId11" imgW="1587240" imgH="393480" progId="Equation.3">
                  <p:embed/>
                </p:oleObj>
              </mc:Choice>
              <mc:Fallback>
                <p:oleObj name="Equation" r:id="rId11" imgW="158724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3821113"/>
                        <a:ext cx="15875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37" name="Object 13"/>
          <p:cNvGraphicFramePr>
            <a:graphicFrameLocks noChangeAspect="1"/>
          </p:cNvGraphicFramePr>
          <p:nvPr/>
        </p:nvGraphicFramePr>
        <p:xfrm>
          <a:off x="3292475" y="457200"/>
          <a:ext cx="51657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公式" r:id="rId13" imgW="2323800" imgH="228600" progId="Equation.3">
                  <p:embed/>
                </p:oleObj>
              </mc:Choice>
              <mc:Fallback>
                <p:oleObj name="公式" r:id="rId13" imgW="232380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457200"/>
                        <a:ext cx="5165725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38" name="Text Box 14"/>
          <p:cNvSpPr txBox="1">
            <a:spLocks noChangeArrowheads="1"/>
          </p:cNvSpPr>
          <p:nvPr/>
        </p:nvSpPr>
        <p:spPr bwMode="auto">
          <a:xfrm>
            <a:off x="685800" y="381000"/>
            <a:ext cx="27051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>
                <a:solidFill>
                  <a:srgbClr val="FF0000"/>
                </a:solidFill>
              </a:rPr>
              <a:t>平面的点法式方程</a:t>
            </a:r>
            <a:endParaRPr lang="zh-CN" altLang="en-US" sz="2400"/>
          </a:p>
        </p:txBody>
      </p:sp>
      <p:graphicFrame>
        <p:nvGraphicFramePr>
          <p:cNvPr id="410639" name="Object 15"/>
          <p:cNvGraphicFramePr>
            <a:graphicFrameLocks noChangeAspect="1"/>
          </p:cNvGraphicFramePr>
          <p:nvPr/>
        </p:nvGraphicFramePr>
        <p:xfrm>
          <a:off x="2298700" y="3276600"/>
          <a:ext cx="2297113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Equation" r:id="rId15" imgW="2374560" imgH="1587240" progId="Equation.3">
                  <p:embed/>
                </p:oleObj>
              </mc:Choice>
              <mc:Fallback>
                <p:oleObj name="Equation" r:id="rId15" imgW="2374560" imgH="15872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3276600"/>
                        <a:ext cx="2297113" cy="1535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40" name="AutoShape 16"/>
          <p:cNvSpPr>
            <a:spLocks noChangeArrowheads="1"/>
          </p:cNvSpPr>
          <p:nvPr/>
        </p:nvSpPr>
        <p:spPr bwMode="auto">
          <a:xfrm rot="1450048">
            <a:off x="6848475" y="3367088"/>
            <a:ext cx="2066925" cy="823912"/>
          </a:xfrm>
          <a:prstGeom prst="parallelogram">
            <a:avLst>
              <a:gd name="adj" fmla="val 62717"/>
            </a:avLst>
          </a:prstGeom>
          <a:gradFill rotWithShape="0">
            <a:gsLst>
              <a:gs pos="0">
                <a:srgbClr val="FFFFFF"/>
              </a:gs>
              <a:gs pos="100000">
                <a:srgbClr val="00FF00"/>
              </a:gs>
            </a:gsLst>
            <a:lin ang="2700000" scaled="1"/>
          </a:gra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641" name="Line 17"/>
          <p:cNvSpPr>
            <a:spLocks noChangeShapeType="1"/>
          </p:cNvSpPr>
          <p:nvPr/>
        </p:nvSpPr>
        <p:spPr bwMode="auto">
          <a:xfrm>
            <a:off x="7543800" y="3581400"/>
            <a:ext cx="457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642" name="Line 18"/>
          <p:cNvSpPr>
            <a:spLocks noChangeShapeType="1"/>
          </p:cNvSpPr>
          <p:nvPr/>
        </p:nvSpPr>
        <p:spPr bwMode="auto">
          <a:xfrm>
            <a:off x="7543800" y="3581400"/>
            <a:ext cx="762000" cy="203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772400" y="2476500"/>
            <a:ext cx="500063" cy="1028700"/>
            <a:chOff x="4896" y="1560"/>
            <a:chExt cx="315" cy="648"/>
          </a:xfrm>
        </p:grpSpPr>
        <p:sp>
          <p:nvSpPr>
            <p:cNvPr id="3114" name="Line 20"/>
            <p:cNvSpPr>
              <a:spLocks noChangeShapeType="1"/>
            </p:cNvSpPr>
            <p:nvPr/>
          </p:nvSpPr>
          <p:spPr bwMode="auto">
            <a:xfrm flipV="1">
              <a:off x="4896" y="1824"/>
              <a:ext cx="222" cy="38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3089" name="Object 21"/>
            <p:cNvGraphicFramePr>
              <a:graphicFrameLocks noChangeAspect="1"/>
            </p:cNvGraphicFramePr>
            <p:nvPr/>
          </p:nvGraphicFramePr>
          <p:xfrm>
            <a:off x="5040" y="1560"/>
            <a:ext cx="171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0" name="公式" r:id="rId17" imgW="126720" imgH="228600" progId="Equation.3">
                    <p:embed/>
                  </p:oleObj>
                </mc:Choice>
                <mc:Fallback>
                  <p:oleObj name="公式" r:id="rId17" imgW="126720" imgH="22860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0" y="1560"/>
                          <a:ext cx="171" cy="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02" name="Text Box 22"/>
          <p:cNvSpPr txBox="1">
            <a:spLocks noChangeArrowheads="1"/>
          </p:cNvSpPr>
          <p:nvPr/>
        </p:nvSpPr>
        <p:spPr bwMode="auto">
          <a:xfrm>
            <a:off x="762000" y="914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49" charset="-122"/>
              </a:rPr>
              <a:t>例           </a:t>
            </a:r>
          </a:p>
        </p:txBody>
      </p:sp>
      <p:graphicFrame>
        <p:nvGraphicFramePr>
          <p:cNvPr id="410647" name="Object 23"/>
          <p:cNvGraphicFramePr>
            <a:graphicFrameLocks noChangeAspect="1"/>
          </p:cNvGraphicFramePr>
          <p:nvPr/>
        </p:nvGraphicFramePr>
        <p:xfrm>
          <a:off x="1371600" y="976313"/>
          <a:ext cx="6388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Equation" r:id="rId19" imgW="6387840" imgH="444240" progId="Equation.3">
                  <p:embed/>
                </p:oleObj>
              </mc:Choice>
              <mc:Fallback>
                <p:oleObj name="Equation" r:id="rId19" imgW="6387840" imgH="4442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976313"/>
                        <a:ext cx="63881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48" name="Rectangle 24"/>
          <p:cNvSpPr>
            <a:spLocks noChangeArrowheads="1"/>
          </p:cNvSpPr>
          <p:nvPr/>
        </p:nvSpPr>
        <p:spPr bwMode="auto">
          <a:xfrm>
            <a:off x="1295400" y="1371600"/>
            <a:ext cx="2057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>
                <a:solidFill>
                  <a:schemeClr val="tx2"/>
                </a:solidFill>
              </a:rPr>
              <a:t>平面方程</a:t>
            </a:r>
            <a:r>
              <a:rPr lang="en-US" altLang="zh-CN" sz="2800">
                <a:solidFill>
                  <a:schemeClr val="tx2"/>
                </a:solidFill>
              </a:rPr>
              <a:t>.</a:t>
            </a:r>
          </a:p>
        </p:txBody>
      </p:sp>
      <p:graphicFrame>
        <p:nvGraphicFramePr>
          <p:cNvPr id="410649" name="Object 25"/>
          <p:cNvGraphicFramePr>
            <a:graphicFrameLocks noChangeAspect="1"/>
          </p:cNvGraphicFramePr>
          <p:nvPr/>
        </p:nvGraphicFramePr>
        <p:xfrm>
          <a:off x="3136900" y="2122488"/>
          <a:ext cx="12827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Equation" r:id="rId21" imgW="1282680" imgH="393480" progId="Equation.3">
                  <p:embed/>
                </p:oleObj>
              </mc:Choice>
              <mc:Fallback>
                <p:oleObj name="Equation" r:id="rId21" imgW="128268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2122488"/>
                        <a:ext cx="12827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50" name="Object 26"/>
          <p:cNvGraphicFramePr>
            <a:graphicFrameLocks noChangeAspect="1"/>
          </p:cNvGraphicFramePr>
          <p:nvPr/>
        </p:nvGraphicFramePr>
        <p:xfrm>
          <a:off x="5937250" y="2122488"/>
          <a:ext cx="17526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Equation" r:id="rId23" imgW="1752480" imgH="393480" progId="Equation.3">
                  <p:embed/>
                </p:oleObj>
              </mc:Choice>
              <mc:Fallback>
                <p:oleObj name="Equation" r:id="rId23" imgW="1752480" imgH="393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0" y="2122488"/>
                        <a:ext cx="17526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4940300" y="2057400"/>
            <a:ext cx="965200" cy="463550"/>
            <a:chOff x="2752" y="1536"/>
            <a:chExt cx="608" cy="292"/>
          </a:xfrm>
        </p:grpSpPr>
        <p:graphicFrame>
          <p:nvGraphicFramePr>
            <p:cNvPr id="3088" name="Object 28"/>
            <p:cNvGraphicFramePr>
              <a:graphicFrameLocks noChangeAspect="1"/>
            </p:cNvGraphicFramePr>
            <p:nvPr/>
          </p:nvGraphicFramePr>
          <p:xfrm>
            <a:off x="2752" y="1556"/>
            <a:ext cx="608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4" name="Equation" r:id="rId25" imgW="965160" imgH="431640" progId="Equation.3">
                    <p:embed/>
                  </p:oleObj>
                </mc:Choice>
                <mc:Fallback>
                  <p:oleObj name="Equation" r:id="rId25" imgW="965160" imgH="43164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2" y="1556"/>
                          <a:ext cx="608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13" name="Line 29"/>
            <p:cNvSpPr>
              <a:spLocks noChangeShapeType="1"/>
            </p:cNvSpPr>
            <p:nvPr/>
          </p:nvSpPr>
          <p:spPr bwMode="auto">
            <a:xfrm>
              <a:off x="2832" y="153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540000" y="2768600"/>
            <a:ext cx="1574800" cy="431800"/>
            <a:chOff x="1744" y="1872"/>
            <a:chExt cx="992" cy="272"/>
          </a:xfrm>
        </p:grpSpPr>
        <p:sp>
          <p:nvSpPr>
            <p:cNvPr id="3111" name="Line 31"/>
            <p:cNvSpPr>
              <a:spLocks noChangeShapeType="1"/>
            </p:cNvSpPr>
            <p:nvPr/>
          </p:nvSpPr>
          <p:spPr bwMode="auto">
            <a:xfrm>
              <a:off x="1808" y="1872"/>
              <a:ext cx="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12" name="Line 32"/>
            <p:cNvSpPr>
              <a:spLocks noChangeShapeType="1"/>
            </p:cNvSpPr>
            <p:nvPr/>
          </p:nvSpPr>
          <p:spPr bwMode="auto">
            <a:xfrm>
              <a:off x="2400" y="187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3087" name="Object 33"/>
            <p:cNvGraphicFramePr>
              <a:graphicFrameLocks noChangeAspect="1"/>
            </p:cNvGraphicFramePr>
            <p:nvPr/>
          </p:nvGraphicFramePr>
          <p:xfrm>
            <a:off x="1744" y="1872"/>
            <a:ext cx="99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5" name="Equation" r:id="rId27" imgW="1574640" imgH="431640" progId="Equation.3">
                    <p:embed/>
                  </p:oleObj>
                </mc:Choice>
                <mc:Fallback>
                  <p:oleObj name="Equation" r:id="rId27" imgW="1574640" imgH="43164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4" y="1872"/>
                          <a:ext cx="992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0658" name="Object 34"/>
          <p:cNvGraphicFramePr>
            <a:graphicFrameLocks noChangeAspect="1"/>
          </p:cNvGraphicFramePr>
          <p:nvPr/>
        </p:nvGraphicFramePr>
        <p:xfrm>
          <a:off x="7269163" y="3429000"/>
          <a:ext cx="35083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" name="Equation" r:id="rId29" imgW="482400" imgH="419040" progId="Equation.3">
                  <p:embed/>
                </p:oleObj>
              </mc:Choice>
              <mc:Fallback>
                <p:oleObj name="Equation" r:id="rId29" imgW="482400" imgH="4190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9163" y="3429000"/>
                        <a:ext cx="350837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59" name="Object 35"/>
          <p:cNvGraphicFramePr>
            <a:graphicFrameLocks noChangeAspect="1"/>
          </p:cNvGraphicFramePr>
          <p:nvPr/>
        </p:nvGraphicFramePr>
        <p:xfrm>
          <a:off x="7961313" y="3886200"/>
          <a:ext cx="344487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7" name="Equation" r:id="rId31" imgW="482400" imgH="419040" progId="Equation.3">
                  <p:embed/>
                </p:oleObj>
              </mc:Choice>
              <mc:Fallback>
                <p:oleObj name="Equation" r:id="rId31" imgW="482400" imgH="4190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1313" y="3886200"/>
                        <a:ext cx="344487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60" name="Object 36"/>
          <p:cNvGraphicFramePr>
            <a:graphicFrameLocks noChangeAspect="1"/>
          </p:cNvGraphicFramePr>
          <p:nvPr/>
        </p:nvGraphicFramePr>
        <p:xfrm>
          <a:off x="8288338" y="3606800"/>
          <a:ext cx="3984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name="Equation" r:id="rId33" imgW="482400" imgH="431640" progId="Equation.3">
                  <p:embed/>
                </p:oleObj>
              </mc:Choice>
              <mc:Fallback>
                <p:oleObj name="Equation" r:id="rId33" imgW="482400" imgH="4316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8338" y="3606800"/>
                        <a:ext cx="39846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61" name="Object 37"/>
          <p:cNvGraphicFramePr>
            <a:graphicFrameLocks noChangeAspect="1"/>
          </p:cNvGraphicFramePr>
          <p:nvPr/>
        </p:nvGraphicFramePr>
        <p:xfrm>
          <a:off x="4800600" y="4394200"/>
          <a:ext cx="2768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Equation" r:id="rId35" imgW="2768400" imgH="406080" progId="Equation.3">
                  <p:embed/>
                </p:oleObj>
              </mc:Choice>
              <mc:Fallback>
                <p:oleObj name="Equation" r:id="rId35" imgW="2768400" imgH="4060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394200"/>
                        <a:ext cx="2768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06" name="Group 39"/>
          <p:cNvGrpSpPr>
            <a:grpSpLocks/>
          </p:cNvGrpSpPr>
          <p:nvPr/>
        </p:nvGrpSpPr>
        <p:grpSpPr bwMode="auto">
          <a:xfrm>
            <a:off x="53975" y="0"/>
            <a:ext cx="2295525" cy="390525"/>
            <a:chOff x="34" y="0"/>
            <a:chExt cx="1446" cy="246"/>
          </a:xfrm>
        </p:grpSpPr>
        <p:grpSp>
          <p:nvGrpSpPr>
            <p:cNvPr id="3107" name="Group 40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3109" name="Line 41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110" name="Picture 42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37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108" name="Rectangle 43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0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10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10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10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10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10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10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10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10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1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1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1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1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10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10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10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10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6" grpId="0" autoUpdateAnimBg="0"/>
      <p:bldP spid="410630" grpId="0" autoUpdateAnimBg="0"/>
      <p:bldP spid="410632" grpId="0" autoUpdateAnimBg="0"/>
      <p:bldP spid="410634" grpId="0" autoUpdateAnimBg="0"/>
      <p:bldP spid="410638" grpId="0" autoUpdateAnimBg="0"/>
      <p:bldP spid="410640" grpId="0" animBg="1"/>
      <p:bldP spid="410641" grpId="0" animBg="1"/>
      <p:bldP spid="410642" grpId="0" animBg="1"/>
      <p:bldP spid="41064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13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1143000"/>
          </a:xfrm>
          <a:noFill/>
        </p:spPr>
        <p:txBody>
          <a:bodyPr anchor="t"/>
          <a:lstStyle/>
          <a:p>
            <a:pPr algn="l"/>
            <a:r>
              <a:rPr lang="zh-CN" altLang="en-US" sz="4000" dirty="0"/>
              <a:t>三、平面的一般方程</a:t>
            </a:r>
          </a:p>
        </p:txBody>
      </p:sp>
      <p:sp>
        <p:nvSpPr>
          <p:cNvPr id="26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530D5-2628-4021-AB0C-D9DF282897CC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412674" name="AutoShape 2"/>
          <p:cNvSpPr>
            <a:spLocks noChangeArrowheads="1"/>
          </p:cNvSpPr>
          <p:nvPr/>
        </p:nvSpPr>
        <p:spPr bwMode="auto">
          <a:xfrm>
            <a:off x="990600" y="4648200"/>
            <a:ext cx="7315200" cy="12192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FF99CC"/>
              </a:gs>
              <a:gs pos="50000">
                <a:srgbClr val="66FFFF"/>
              </a:gs>
              <a:gs pos="100000">
                <a:srgbClr val="FF99CC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2675" name="AutoShape 3"/>
          <p:cNvSpPr>
            <a:spLocks noChangeArrowheads="1"/>
          </p:cNvSpPr>
          <p:nvPr/>
        </p:nvSpPr>
        <p:spPr bwMode="auto">
          <a:xfrm>
            <a:off x="1066800" y="3595688"/>
            <a:ext cx="3657600" cy="457200"/>
          </a:xfrm>
          <a:prstGeom prst="parallelogram">
            <a:avLst>
              <a:gd name="adj" fmla="val 49407"/>
            </a:avLst>
          </a:prstGeom>
          <a:gradFill rotWithShape="0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19050">
            <a:solidFill>
              <a:srgbClr val="66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412676" name="Rectangle 4"/>
          <p:cNvSpPr>
            <a:spLocks noChangeArrowheads="1"/>
          </p:cNvSpPr>
          <p:nvPr/>
        </p:nvSpPr>
        <p:spPr bwMode="auto">
          <a:xfrm>
            <a:off x="3771900" y="2514600"/>
            <a:ext cx="3124200" cy="685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2677" name="Rectangle 5"/>
          <p:cNvSpPr>
            <a:spLocks noChangeArrowheads="1"/>
          </p:cNvSpPr>
          <p:nvPr/>
        </p:nvSpPr>
        <p:spPr bwMode="auto">
          <a:xfrm>
            <a:off x="1000125" y="1233488"/>
            <a:ext cx="3419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平面的点法式方程</a:t>
            </a:r>
          </a:p>
        </p:txBody>
      </p:sp>
      <p:graphicFrame>
        <p:nvGraphicFramePr>
          <p:cNvPr id="412678" name="Object 6"/>
          <p:cNvGraphicFramePr>
            <a:graphicFrameLocks noChangeAspect="1"/>
          </p:cNvGraphicFramePr>
          <p:nvPr/>
        </p:nvGraphicFramePr>
        <p:xfrm>
          <a:off x="1630363" y="1905000"/>
          <a:ext cx="57673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公式" r:id="rId3" imgW="5765760" imgH="457200" progId="Equation.3">
                  <p:embed/>
                </p:oleObj>
              </mc:Choice>
              <mc:Fallback>
                <p:oleObj name="公式" r:id="rId3" imgW="576576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363" y="1905000"/>
                        <a:ext cx="57673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79" name="Object 7"/>
          <p:cNvGraphicFramePr>
            <a:graphicFrameLocks noChangeAspect="1"/>
          </p:cNvGraphicFramePr>
          <p:nvPr/>
        </p:nvGraphicFramePr>
        <p:xfrm>
          <a:off x="1638300" y="2633663"/>
          <a:ext cx="213360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Equation" r:id="rId5" imgW="1968480" imgH="393480" progId="Equation.3">
                  <p:embed/>
                </p:oleObj>
              </mc:Choice>
              <mc:Fallback>
                <p:oleObj name="Equation" r:id="rId5" imgW="196848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633663"/>
                        <a:ext cx="213360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0" name="Object 8"/>
          <p:cNvGraphicFramePr>
            <a:graphicFrameLocks noChangeAspect="1"/>
          </p:cNvGraphicFramePr>
          <p:nvPr/>
        </p:nvGraphicFramePr>
        <p:xfrm>
          <a:off x="5067300" y="3200400"/>
          <a:ext cx="6477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公式" r:id="rId7" imgW="647640" imgH="317160" progId="Equation.3">
                  <p:embed/>
                </p:oleObj>
              </mc:Choice>
              <mc:Fallback>
                <p:oleObj name="公式" r:id="rId7" imgW="647640" imgH="3171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300" y="3200400"/>
                        <a:ext cx="647700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1" name="Object 9"/>
          <p:cNvGraphicFramePr>
            <a:graphicFrameLocks noChangeAspect="1"/>
          </p:cNvGraphicFramePr>
          <p:nvPr/>
        </p:nvGraphicFramePr>
        <p:xfrm>
          <a:off x="1339850" y="3652838"/>
          <a:ext cx="3124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9" imgW="3124080" imgH="393480" progId="Equation.3">
                  <p:embed/>
                </p:oleObj>
              </mc:Choice>
              <mc:Fallback>
                <p:oleObj name="Equation" r:id="rId9" imgW="31240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3652838"/>
                        <a:ext cx="3124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682" name="Rectangle 10"/>
          <p:cNvSpPr>
            <a:spLocks noChangeArrowheads="1"/>
          </p:cNvSpPr>
          <p:nvPr/>
        </p:nvSpPr>
        <p:spPr bwMode="auto">
          <a:xfrm>
            <a:off x="4724400" y="3595688"/>
            <a:ext cx="320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2800">
                <a:solidFill>
                  <a:schemeClr val="accent2"/>
                </a:solidFill>
              </a:rPr>
              <a:t>  </a:t>
            </a:r>
            <a:r>
              <a:rPr lang="zh-CN" altLang="en-US" sz="2800">
                <a:solidFill>
                  <a:srgbClr val="0000FF"/>
                </a:solidFill>
              </a:rPr>
              <a:t>平面的一般方程</a:t>
            </a:r>
          </a:p>
        </p:txBody>
      </p:sp>
      <p:sp>
        <p:nvSpPr>
          <p:cNvPr id="412683" name="Text Box 11"/>
          <p:cNvSpPr txBox="1">
            <a:spLocks noChangeArrowheads="1"/>
          </p:cNvSpPr>
          <p:nvPr/>
        </p:nvSpPr>
        <p:spPr bwMode="auto">
          <a:xfrm>
            <a:off x="1066800" y="41148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法向量</a:t>
            </a:r>
          </a:p>
        </p:txBody>
      </p:sp>
      <p:graphicFrame>
        <p:nvGraphicFramePr>
          <p:cNvPr id="412684" name="Object 12"/>
          <p:cNvGraphicFramePr>
            <a:graphicFrameLocks noChangeAspect="1"/>
          </p:cNvGraphicFramePr>
          <p:nvPr/>
        </p:nvGraphicFramePr>
        <p:xfrm>
          <a:off x="2286000" y="4176713"/>
          <a:ext cx="18669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11" imgW="1866600" imgH="406080" progId="Equation.3">
                  <p:embed/>
                </p:oleObj>
              </mc:Choice>
              <mc:Fallback>
                <p:oleObj name="Equation" r:id="rId11" imgW="1866600" imgH="4060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176713"/>
                        <a:ext cx="18669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686" name="Text Box 14"/>
          <p:cNvSpPr txBox="1">
            <a:spLocks noChangeArrowheads="1"/>
          </p:cNvSpPr>
          <p:nvPr/>
        </p:nvSpPr>
        <p:spPr bwMode="auto">
          <a:xfrm>
            <a:off x="1011238" y="4724400"/>
            <a:ext cx="4038600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      </a:t>
            </a:r>
            <a:r>
              <a:rPr lang="zh-CN" altLang="en-US" sz="2800">
                <a:solidFill>
                  <a:schemeClr val="tx2"/>
                </a:solidFill>
              </a:rPr>
              <a:t>任意一个形如上式</a:t>
            </a:r>
          </a:p>
        </p:txBody>
      </p:sp>
      <p:graphicFrame>
        <p:nvGraphicFramePr>
          <p:cNvPr id="412687" name="Object 15"/>
          <p:cNvGraphicFramePr>
            <a:graphicFrameLocks noChangeAspect="1"/>
          </p:cNvGraphicFramePr>
          <p:nvPr/>
        </p:nvGraphicFramePr>
        <p:xfrm>
          <a:off x="3771900" y="2590800"/>
          <a:ext cx="36957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13" imgW="3416040" imgH="431640" progId="Equation.3">
                  <p:embed/>
                </p:oleObj>
              </mc:Choice>
              <mc:Fallback>
                <p:oleObj name="Equation" r:id="rId13" imgW="3416040" imgH="431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0" y="2590800"/>
                        <a:ext cx="36957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8" name="Object 16"/>
          <p:cNvGraphicFramePr>
            <a:graphicFrameLocks noChangeAspect="1"/>
          </p:cNvGraphicFramePr>
          <p:nvPr/>
        </p:nvGraphicFramePr>
        <p:xfrm>
          <a:off x="1295400" y="3671888"/>
          <a:ext cx="292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15" imgW="291960" imgH="304560" progId="Equation.3">
                  <p:embed/>
                </p:oleObj>
              </mc:Choice>
              <mc:Fallback>
                <p:oleObj name="Equation" r:id="rId15" imgW="291960" imgH="3045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671888"/>
                        <a:ext cx="2921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89" name="Object 17"/>
          <p:cNvGraphicFramePr>
            <a:graphicFrameLocks noChangeAspect="1"/>
          </p:cNvGraphicFramePr>
          <p:nvPr/>
        </p:nvGraphicFramePr>
        <p:xfrm>
          <a:off x="2133600" y="3671888"/>
          <a:ext cx="292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Equation" r:id="rId17" imgW="291960" imgH="291960" progId="Equation.3">
                  <p:embed/>
                </p:oleObj>
              </mc:Choice>
              <mc:Fallback>
                <p:oleObj name="Equation" r:id="rId17" imgW="291960" imgH="29196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671888"/>
                        <a:ext cx="2921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90" name="Object 18"/>
          <p:cNvGraphicFramePr>
            <a:graphicFrameLocks noChangeAspect="1"/>
          </p:cNvGraphicFramePr>
          <p:nvPr/>
        </p:nvGraphicFramePr>
        <p:xfrm>
          <a:off x="2895600" y="3659188"/>
          <a:ext cx="292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tion" r:id="rId19" imgW="291960" imgH="317160" progId="Equation.3">
                  <p:embed/>
                </p:oleObj>
              </mc:Choice>
              <mc:Fallback>
                <p:oleObj name="Equation" r:id="rId19" imgW="291960" imgH="31716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659188"/>
                        <a:ext cx="2921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691" name="Rectangle 19"/>
          <p:cNvSpPr>
            <a:spLocks noChangeArrowheads="1"/>
          </p:cNvSpPr>
          <p:nvPr/>
        </p:nvSpPr>
        <p:spPr bwMode="auto">
          <a:xfrm>
            <a:off x="4592638" y="4738688"/>
            <a:ext cx="3567112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的</a:t>
            </a:r>
            <a:r>
              <a:rPr lang="en-US" altLang="zh-CN" sz="2800" i="1">
                <a:solidFill>
                  <a:schemeClr val="tx2"/>
                </a:solidFill>
              </a:rPr>
              <a:t>x</a:t>
            </a:r>
            <a:r>
              <a:rPr lang="zh-CN" altLang="en-US" sz="2800" i="1">
                <a:solidFill>
                  <a:schemeClr val="tx2"/>
                </a:solidFill>
              </a:rPr>
              <a:t>、</a:t>
            </a:r>
            <a:r>
              <a:rPr lang="en-US" altLang="zh-CN" sz="2800" i="1">
                <a:solidFill>
                  <a:schemeClr val="tx2"/>
                </a:solidFill>
              </a:rPr>
              <a:t>y</a:t>
            </a:r>
            <a:r>
              <a:rPr lang="zh-CN" altLang="en-US" sz="2800" i="1">
                <a:solidFill>
                  <a:schemeClr val="tx2"/>
                </a:solidFill>
              </a:rPr>
              <a:t>、</a:t>
            </a:r>
            <a:r>
              <a:rPr lang="en-US" altLang="zh-CN" sz="2800" i="1">
                <a:solidFill>
                  <a:schemeClr val="tx2"/>
                </a:solidFill>
              </a:rPr>
              <a:t>z</a:t>
            </a:r>
            <a:r>
              <a:rPr lang="zh-CN" altLang="en-US" sz="2800">
                <a:solidFill>
                  <a:schemeClr val="tx2"/>
                </a:solidFill>
              </a:rPr>
              <a:t>的三元一次</a:t>
            </a:r>
          </a:p>
        </p:txBody>
      </p:sp>
      <p:sp>
        <p:nvSpPr>
          <p:cNvPr id="412692" name="Rectangle 20"/>
          <p:cNvSpPr>
            <a:spLocks noChangeArrowheads="1"/>
          </p:cNvSpPr>
          <p:nvPr/>
        </p:nvSpPr>
        <p:spPr bwMode="auto">
          <a:xfrm>
            <a:off x="990600" y="5195888"/>
            <a:ext cx="3754438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方程都是平面方程</a:t>
            </a:r>
            <a:r>
              <a:rPr lang="en-US" altLang="zh-CN" sz="2800">
                <a:solidFill>
                  <a:schemeClr val="tx2"/>
                </a:solidFill>
              </a:rPr>
              <a:t>.</a:t>
            </a:r>
          </a:p>
        </p:txBody>
      </p:sp>
      <p:grpSp>
        <p:nvGrpSpPr>
          <p:cNvPr id="4118" name="Group 21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4119" name="Group 22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4121" name="Line 23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4122" name="Picture 24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21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20" name="Rectangle 25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2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2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2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2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2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2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2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2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2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2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2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12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12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41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12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4" dur="500"/>
                                        <p:tgtEl>
                                          <p:spTgt spid="41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12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12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4" grpId="0" animBg="1"/>
      <p:bldP spid="412675" grpId="0" animBg="1"/>
      <p:bldP spid="412676" grpId="0" animBg="1"/>
      <p:bldP spid="412677" grpId="0" autoUpdateAnimBg="0"/>
      <p:bldP spid="412682" grpId="0" autoUpdateAnimBg="0"/>
      <p:bldP spid="412683" grpId="0" autoUpdateAnimBg="0"/>
      <p:bldP spid="412686" grpId="0" autoUpdateAnimBg="0"/>
      <p:bldP spid="412691" grpId="0" autoUpdateAnimBg="0"/>
      <p:bldP spid="41269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11AAA-760B-47D3-AC94-F4E8E8B545A9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  <p:sp>
        <p:nvSpPr>
          <p:cNvPr id="413698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zh-CN" altLang="en-US" sz="28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平面一般方程的几种特殊情况</a:t>
            </a:r>
            <a:endParaRPr lang="zh-CN" altLang="en-US" sz="3600" i="1"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p:graphicFrame>
        <p:nvGraphicFramePr>
          <p:cNvPr id="413699" name="Object 3"/>
          <p:cNvGraphicFramePr>
            <a:graphicFrameLocks noChangeAspect="1"/>
          </p:cNvGraphicFramePr>
          <p:nvPr/>
        </p:nvGraphicFramePr>
        <p:xfrm>
          <a:off x="838200" y="1797050"/>
          <a:ext cx="15367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公式" r:id="rId3" imgW="1536480" imgH="406080" progId="Equation.3">
                  <p:embed/>
                </p:oleObj>
              </mc:Choice>
              <mc:Fallback>
                <p:oleObj name="公式" r:id="rId3" imgW="1536480" imgH="406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97050"/>
                        <a:ext cx="15367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2527300" y="1676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平面通过坐标原点；</a:t>
            </a:r>
          </a:p>
        </p:txBody>
      </p:sp>
      <p:graphicFrame>
        <p:nvGraphicFramePr>
          <p:cNvPr id="413701" name="Object 5"/>
          <p:cNvGraphicFramePr>
            <a:graphicFrameLocks noChangeAspect="1"/>
          </p:cNvGraphicFramePr>
          <p:nvPr/>
        </p:nvGraphicFramePr>
        <p:xfrm>
          <a:off x="838200" y="2667000"/>
          <a:ext cx="15494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公式" r:id="rId5" imgW="1549080" imgH="406080" progId="Equation.3">
                  <p:embed/>
                </p:oleObj>
              </mc:Choice>
              <mc:Fallback>
                <p:oleObj name="公式" r:id="rId5" imgW="1549080" imgH="406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67000"/>
                        <a:ext cx="15494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702" name="Object 6"/>
          <p:cNvGraphicFramePr>
            <a:graphicFrameLocks noChangeAspect="1"/>
          </p:cNvGraphicFramePr>
          <p:nvPr/>
        </p:nvGraphicFramePr>
        <p:xfrm>
          <a:off x="2552700" y="2341563"/>
          <a:ext cx="11303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name="Equation" r:id="rId7" imgW="1130040" imgH="977760" progId="Equation.3">
                  <p:embed/>
                </p:oleObj>
              </mc:Choice>
              <mc:Fallback>
                <p:oleObj name="Equation" r:id="rId7" imgW="1130040" imgH="9777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2341563"/>
                        <a:ext cx="11303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810000" y="2286000"/>
            <a:ext cx="2667000" cy="519113"/>
            <a:chOff x="2880" y="1545"/>
            <a:chExt cx="1680" cy="327"/>
          </a:xfrm>
        </p:grpSpPr>
        <p:sp>
          <p:nvSpPr>
            <p:cNvPr id="5158" name="Text Box 8"/>
            <p:cNvSpPr txBox="1">
              <a:spLocks noChangeArrowheads="1"/>
            </p:cNvSpPr>
            <p:nvPr/>
          </p:nvSpPr>
          <p:spPr bwMode="auto">
            <a:xfrm>
              <a:off x="2880" y="1545"/>
              <a:ext cx="16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/>
                <a:t>平面通过   轴；</a:t>
              </a:r>
            </a:p>
          </p:txBody>
        </p:sp>
        <p:graphicFrame>
          <p:nvGraphicFramePr>
            <p:cNvPr id="5133" name="Object 9"/>
            <p:cNvGraphicFramePr>
              <a:graphicFrameLocks noChangeAspect="1"/>
            </p:cNvGraphicFramePr>
            <p:nvPr/>
          </p:nvGraphicFramePr>
          <p:xfrm>
            <a:off x="3832" y="1660"/>
            <a:ext cx="167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9" name="公式" r:id="rId9" imgW="266400" imgH="253800" progId="Equation.3">
                    <p:embed/>
                  </p:oleObj>
                </mc:Choice>
                <mc:Fallback>
                  <p:oleObj name="公式" r:id="rId9" imgW="266400" imgH="2538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2" y="1660"/>
                          <a:ext cx="167" cy="1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810000" y="2832100"/>
            <a:ext cx="3581400" cy="519113"/>
            <a:chOff x="2880" y="1929"/>
            <a:chExt cx="2256" cy="327"/>
          </a:xfrm>
        </p:grpSpPr>
        <p:sp>
          <p:nvSpPr>
            <p:cNvPr id="5157" name="Text Box 11"/>
            <p:cNvSpPr txBox="1">
              <a:spLocks noChangeArrowheads="1"/>
            </p:cNvSpPr>
            <p:nvPr/>
          </p:nvSpPr>
          <p:spPr bwMode="auto">
            <a:xfrm>
              <a:off x="2880" y="1929"/>
              <a:ext cx="225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/>
                <a:t>平面平行于   轴；</a:t>
              </a:r>
            </a:p>
          </p:txBody>
        </p:sp>
        <p:graphicFrame>
          <p:nvGraphicFramePr>
            <p:cNvPr id="5132" name="Object 12"/>
            <p:cNvGraphicFramePr>
              <a:graphicFrameLocks noChangeAspect="1"/>
            </p:cNvGraphicFramePr>
            <p:nvPr/>
          </p:nvGraphicFramePr>
          <p:xfrm>
            <a:off x="4052" y="2016"/>
            <a:ext cx="167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0" name="公式" r:id="rId11" imgW="266400" imgH="253800" progId="Equation.3">
                    <p:embed/>
                  </p:oleObj>
                </mc:Choice>
                <mc:Fallback>
                  <p:oleObj name="公式" r:id="rId11" imgW="266400" imgH="2538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2" y="2016"/>
                          <a:ext cx="167" cy="1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3709" name="Object 13"/>
          <p:cNvGraphicFramePr>
            <a:graphicFrameLocks noChangeAspect="1"/>
          </p:cNvGraphicFramePr>
          <p:nvPr/>
        </p:nvGraphicFramePr>
        <p:xfrm>
          <a:off x="914400" y="4495800"/>
          <a:ext cx="22352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1" name="公式" r:id="rId13" imgW="2234880" imgH="406080" progId="Equation.3">
                  <p:embed/>
                </p:oleObj>
              </mc:Choice>
              <mc:Fallback>
                <p:oleObj name="公式" r:id="rId13" imgW="2234880" imgH="4060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495800"/>
                        <a:ext cx="22352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10" name="Text Box 14"/>
          <p:cNvSpPr txBox="1">
            <a:spLocks noChangeArrowheads="1"/>
          </p:cNvSpPr>
          <p:nvPr/>
        </p:nvSpPr>
        <p:spPr bwMode="auto">
          <a:xfrm>
            <a:off x="3048000" y="44196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平面平行于</a:t>
            </a:r>
            <a:r>
              <a:rPr lang="en-US" altLang="zh-CN" sz="2800" i="1">
                <a:solidFill>
                  <a:srgbClr val="FF0000"/>
                </a:solidFill>
              </a:rPr>
              <a:t>xOy </a:t>
            </a:r>
            <a:r>
              <a:rPr lang="zh-CN" altLang="en-US" sz="2800"/>
              <a:t>坐标面；</a:t>
            </a: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295400" y="5029200"/>
            <a:ext cx="5562600" cy="525463"/>
            <a:chOff x="1344" y="2976"/>
            <a:chExt cx="3504" cy="331"/>
          </a:xfrm>
        </p:grpSpPr>
        <p:sp>
          <p:nvSpPr>
            <p:cNvPr id="5156" name="Text Box 16"/>
            <p:cNvSpPr txBox="1">
              <a:spLocks noChangeArrowheads="1"/>
            </p:cNvSpPr>
            <p:nvPr/>
          </p:nvSpPr>
          <p:spPr bwMode="auto">
            <a:xfrm>
              <a:off x="1344" y="2976"/>
              <a:ext cx="17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/>
                <a:t>类似地可讨论</a:t>
              </a:r>
            </a:p>
          </p:txBody>
        </p:sp>
        <p:graphicFrame>
          <p:nvGraphicFramePr>
            <p:cNvPr id="5131" name="Object 17"/>
            <p:cNvGraphicFramePr>
              <a:graphicFrameLocks noChangeAspect="1"/>
            </p:cNvGraphicFramePr>
            <p:nvPr/>
          </p:nvGraphicFramePr>
          <p:xfrm>
            <a:off x="2736" y="3052"/>
            <a:ext cx="2112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2" name="公式" r:id="rId15" imgW="3352680" imgH="406080" progId="Equation.3">
                    <p:embed/>
                  </p:oleObj>
                </mc:Choice>
                <mc:Fallback>
                  <p:oleObj name="公式" r:id="rId15" imgW="3352680" imgH="40608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3052"/>
                          <a:ext cx="2112" cy="2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219200" y="3429000"/>
            <a:ext cx="4343400" cy="542925"/>
            <a:chOff x="1200" y="2121"/>
            <a:chExt cx="2736" cy="342"/>
          </a:xfrm>
        </p:grpSpPr>
        <p:graphicFrame>
          <p:nvGraphicFramePr>
            <p:cNvPr id="5130" name="Object 19"/>
            <p:cNvGraphicFramePr>
              <a:graphicFrameLocks noChangeAspect="1"/>
            </p:cNvGraphicFramePr>
            <p:nvPr/>
          </p:nvGraphicFramePr>
          <p:xfrm>
            <a:off x="2664" y="2208"/>
            <a:ext cx="1272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3" name="公式" r:id="rId17" imgW="2019240" imgH="406080" progId="Equation.3">
                    <p:embed/>
                  </p:oleObj>
                </mc:Choice>
                <mc:Fallback>
                  <p:oleObj name="公式" r:id="rId17" imgW="2019240" imgH="40608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4" y="2208"/>
                          <a:ext cx="1272" cy="2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5" name="Rectangle 20"/>
            <p:cNvSpPr>
              <a:spLocks noChangeArrowheads="1"/>
            </p:cNvSpPr>
            <p:nvPr/>
          </p:nvSpPr>
          <p:spPr bwMode="auto">
            <a:xfrm>
              <a:off x="1200" y="2121"/>
              <a:ext cx="146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2800"/>
                <a:t>类似地可讨论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810000" y="3824288"/>
            <a:ext cx="695325" cy="519112"/>
            <a:chOff x="2736" y="2457"/>
            <a:chExt cx="438" cy="327"/>
          </a:xfrm>
        </p:grpSpPr>
        <p:graphicFrame>
          <p:nvGraphicFramePr>
            <p:cNvPr id="5129" name="Object 22"/>
            <p:cNvGraphicFramePr>
              <a:graphicFrameLocks noChangeAspect="1"/>
            </p:cNvGraphicFramePr>
            <p:nvPr/>
          </p:nvGraphicFramePr>
          <p:xfrm>
            <a:off x="2736" y="2576"/>
            <a:ext cx="167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4" name="公式" r:id="rId19" imgW="266400" imgH="330120" progId="Equation.3">
                    <p:embed/>
                  </p:oleObj>
                </mc:Choice>
                <mc:Fallback>
                  <p:oleObj name="公式" r:id="rId19" imgW="266400" imgH="33012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2576"/>
                          <a:ext cx="167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4" name="Rectangle 23"/>
            <p:cNvSpPr>
              <a:spLocks noChangeArrowheads="1"/>
            </p:cNvSpPr>
            <p:nvPr/>
          </p:nvSpPr>
          <p:spPr bwMode="auto">
            <a:xfrm>
              <a:off x="2832" y="2457"/>
              <a:ext cx="34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2800"/>
                <a:t>轴</a:t>
              </a: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4953000" y="3824288"/>
            <a:ext cx="681038" cy="519112"/>
            <a:chOff x="3705" y="2448"/>
            <a:chExt cx="429" cy="327"/>
          </a:xfrm>
        </p:grpSpPr>
        <p:sp>
          <p:nvSpPr>
            <p:cNvPr id="5153" name="Rectangle 25"/>
            <p:cNvSpPr>
              <a:spLocks noChangeArrowheads="1"/>
            </p:cNvSpPr>
            <p:nvPr/>
          </p:nvSpPr>
          <p:spPr bwMode="auto">
            <a:xfrm>
              <a:off x="3792" y="2448"/>
              <a:ext cx="34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2800"/>
                <a:t>轴</a:t>
              </a:r>
            </a:p>
          </p:txBody>
        </p:sp>
        <p:graphicFrame>
          <p:nvGraphicFramePr>
            <p:cNvPr id="5128" name="Object 26"/>
            <p:cNvGraphicFramePr>
              <a:graphicFrameLocks noChangeAspect="1"/>
            </p:cNvGraphicFramePr>
            <p:nvPr/>
          </p:nvGraphicFramePr>
          <p:xfrm>
            <a:off x="3705" y="2564"/>
            <a:ext cx="135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5" name="公式" r:id="rId21" imgW="215640" imgH="266400" progId="Equation.3">
                    <p:embed/>
                  </p:oleObj>
                </mc:Choice>
                <mc:Fallback>
                  <p:oleObj name="公式" r:id="rId21" imgW="215640" imgH="26640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5" y="2564"/>
                          <a:ext cx="135" cy="1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3723" name="Rectangle 27"/>
          <p:cNvSpPr>
            <a:spLocks noChangeArrowheads="1"/>
          </p:cNvSpPr>
          <p:nvPr/>
        </p:nvSpPr>
        <p:spPr bwMode="auto">
          <a:xfrm>
            <a:off x="3810000" y="5576888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2800" i="1">
                <a:solidFill>
                  <a:srgbClr val="FF0000"/>
                </a:solidFill>
              </a:rPr>
              <a:t>xOz</a:t>
            </a:r>
            <a:r>
              <a:rPr lang="zh-CN" altLang="en-US" sz="2800"/>
              <a:t>面</a:t>
            </a:r>
          </a:p>
        </p:txBody>
      </p:sp>
      <p:sp>
        <p:nvSpPr>
          <p:cNvPr id="413724" name="Rectangle 28"/>
          <p:cNvSpPr>
            <a:spLocks noChangeArrowheads="1"/>
          </p:cNvSpPr>
          <p:nvPr/>
        </p:nvSpPr>
        <p:spPr bwMode="auto">
          <a:xfrm>
            <a:off x="5334000" y="5576888"/>
            <a:ext cx="163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2800" i="1">
                <a:solidFill>
                  <a:srgbClr val="FF0000"/>
                </a:solidFill>
              </a:rPr>
              <a:t>  yOz</a:t>
            </a:r>
            <a:r>
              <a:rPr lang="zh-CN" altLang="en-US" sz="2800"/>
              <a:t>面</a:t>
            </a:r>
          </a:p>
        </p:txBody>
      </p:sp>
      <p:graphicFrame>
        <p:nvGraphicFramePr>
          <p:cNvPr id="5126" name="Object 30"/>
          <p:cNvGraphicFramePr>
            <a:graphicFrameLocks noChangeAspect="1"/>
          </p:cNvGraphicFramePr>
          <p:nvPr/>
        </p:nvGraphicFramePr>
        <p:xfrm>
          <a:off x="1155700" y="585788"/>
          <a:ext cx="33401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公式" r:id="rId23" imgW="3340080" imgH="406080" progId="Equation.3">
                  <p:embed/>
                </p:oleObj>
              </mc:Choice>
              <mc:Fallback>
                <p:oleObj name="公式" r:id="rId23" imgW="3340080" imgH="4060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585788"/>
                        <a:ext cx="33401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7" name="Rectangle 31"/>
          <p:cNvSpPr>
            <a:spLocks noChangeArrowheads="1"/>
          </p:cNvSpPr>
          <p:nvPr/>
        </p:nvSpPr>
        <p:spPr bwMode="auto">
          <a:xfrm>
            <a:off x="4267200" y="457200"/>
            <a:ext cx="3563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2800">
                <a:solidFill>
                  <a:schemeClr val="accent2"/>
                </a:solidFill>
              </a:rPr>
              <a:t>  </a:t>
            </a:r>
            <a:r>
              <a:rPr lang="zh-CN" altLang="en-US" sz="2800">
                <a:solidFill>
                  <a:schemeClr val="accent2"/>
                </a:solidFill>
              </a:rPr>
              <a:t>平面的一般方程</a:t>
            </a:r>
          </a:p>
        </p:txBody>
      </p:sp>
      <p:grpSp>
        <p:nvGrpSpPr>
          <p:cNvPr id="5148" name="Group 32"/>
          <p:cNvGrpSpPr>
            <a:grpSpLocks/>
          </p:cNvGrpSpPr>
          <p:nvPr/>
        </p:nvGrpSpPr>
        <p:grpSpPr bwMode="auto">
          <a:xfrm>
            <a:off x="0" y="0"/>
            <a:ext cx="2295525" cy="390525"/>
            <a:chOff x="34" y="0"/>
            <a:chExt cx="1446" cy="246"/>
          </a:xfrm>
        </p:grpSpPr>
        <p:grpSp>
          <p:nvGrpSpPr>
            <p:cNvPr id="5149" name="Group 33"/>
            <p:cNvGrpSpPr>
              <a:grpSpLocks/>
            </p:cNvGrpSpPr>
            <p:nvPr/>
          </p:nvGrpSpPr>
          <p:grpSpPr bwMode="auto">
            <a:xfrm>
              <a:off x="34" y="0"/>
              <a:ext cx="1446" cy="246"/>
              <a:chOff x="138" y="42"/>
              <a:chExt cx="1446" cy="246"/>
            </a:xfrm>
          </p:grpSpPr>
          <p:sp>
            <p:nvSpPr>
              <p:cNvPr id="5151" name="Line 34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5152" name="Picture 35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25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150" name="Rectangle 36"/>
            <p:cNvSpPr>
              <a:spLocks noChangeArrowheads="1"/>
            </p:cNvSpPr>
            <p:nvPr/>
          </p:nvSpPr>
          <p:spPr bwMode="auto">
            <a:xfrm>
              <a:off x="144" y="9"/>
              <a:ext cx="12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CC3300"/>
                  </a:solidFill>
                  <a:latin typeface="华文新魏" pitchFamily="2" charset="-122"/>
                  <a:ea typeface="华文新魏" pitchFamily="2" charset="-122"/>
                </a:rPr>
                <a:t>平面及其方程</a:t>
              </a:r>
            </a:p>
          </p:txBody>
        </p:sp>
      </p:grpSp>
      <p:graphicFrame>
        <p:nvGraphicFramePr>
          <p:cNvPr id="413733" name="Object 37"/>
          <p:cNvGraphicFramePr>
            <a:graphicFrameLocks noChangeAspect="1"/>
          </p:cNvGraphicFramePr>
          <p:nvPr/>
        </p:nvGraphicFramePr>
        <p:xfrm>
          <a:off x="2743200" y="2895600"/>
          <a:ext cx="952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Equation" r:id="rId26" imgW="952200" imgH="368280" progId="Equation.3">
                  <p:embed/>
                </p:oleObj>
              </mc:Choice>
              <mc:Fallback>
                <p:oleObj name="Equation" r:id="rId26" imgW="952200" imgH="3682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895600"/>
                        <a:ext cx="9525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3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3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3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3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3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3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8" grpId="0" autoUpdateAnimBg="0"/>
      <p:bldP spid="413700" grpId="0" autoUpdateAnimBg="0"/>
      <p:bldP spid="413710" grpId="0" autoUpdateAnimBg="0"/>
      <p:bldP spid="413723" grpId="0" autoUpdateAnimBg="0"/>
      <p:bldP spid="413724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1199</Words>
  <Application>Microsoft Office PowerPoint</Application>
  <PresentationFormat>全屏显示(4:3)</PresentationFormat>
  <Paragraphs>280</Paragraphs>
  <Slides>30</Slides>
  <Notes>0</Notes>
  <HiddenSlides>0</HiddenSlides>
  <MMClips>0</MMClips>
  <ScaleCrop>false</ScaleCrop>
  <HeadingPairs>
    <vt:vector size="10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30</vt:i4>
      </vt:variant>
      <vt:variant>
        <vt:lpstr>自定义放映</vt:lpstr>
      </vt:variant>
      <vt:variant>
        <vt:i4>3</vt:i4>
      </vt:variant>
    </vt:vector>
  </HeadingPairs>
  <TitlesOfParts>
    <vt:vector size="45" baseType="lpstr">
      <vt:lpstr>黑体</vt:lpstr>
      <vt:lpstr>华文行楷</vt:lpstr>
      <vt:lpstr>华文新魏</vt:lpstr>
      <vt:lpstr>隶书</vt:lpstr>
      <vt:lpstr>宋体</vt:lpstr>
      <vt:lpstr>Arial</vt:lpstr>
      <vt:lpstr>Calibri</vt:lpstr>
      <vt:lpstr>Times New Roman</vt:lpstr>
      <vt:lpstr>Office 主题</vt:lpstr>
      <vt:lpstr>Equation</vt:lpstr>
      <vt:lpstr>公式</vt:lpstr>
      <vt:lpstr>文档</vt:lpstr>
      <vt:lpstr>PowerPoint 演示文稿</vt:lpstr>
      <vt:lpstr>PowerPoint 演示文稿</vt:lpstr>
      <vt:lpstr>PowerPoint 演示文稿</vt:lpstr>
      <vt:lpstr>PowerPoint 演示文稿</vt:lpstr>
      <vt:lpstr>二、平面的点法式方程</vt:lpstr>
      <vt:lpstr>PowerPoint 演示文稿</vt:lpstr>
      <vt:lpstr>PowerPoint 演示文稿</vt:lpstr>
      <vt:lpstr>三、平面的一般方程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四、两平面的夹角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四、小结</vt:lpstr>
      <vt:lpstr>PowerPoint 演示文稿</vt:lpstr>
      <vt:lpstr>PowerPoint 演示文稿</vt:lpstr>
      <vt:lpstr>自定义放映 1</vt:lpstr>
      <vt:lpstr>自定义放映 2</vt:lpstr>
      <vt:lpstr>自定义放映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hou</dc:creator>
  <cp:lastModifiedBy>71958853@qq.com</cp:lastModifiedBy>
  <cp:revision>554</cp:revision>
  <cp:lastPrinted>1999-09-15T08:06:35Z</cp:lastPrinted>
  <dcterms:created xsi:type="dcterms:W3CDTF">1997-01-23T06:06:41Z</dcterms:created>
  <dcterms:modified xsi:type="dcterms:W3CDTF">2019-02-28T13:33:43Z</dcterms:modified>
</cp:coreProperties>
</file>