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5"/>
  </p:notesMasterIdLst>
  <p:handoutMasterIdLst>
    <p:handoutMasterId r:id="rId36"/>
  </p:handoutMasterIdLst>
  <p:sldIdLst>
    <p:sldId id="303" r:id="rId2"/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313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4" r:id="rId20"/>
    <p:sldId id="325" r:id="rId21"/>
    <p:sldId id="326" r:id="rId22"/>
    <p:sldId id="327" r:id="rId23"/>
    <p:sldId id="329" r:id="rId24"/>
    <p:sldId id="330" r:id="rId25"/>
    <p:sldId id="331" r:id="rId26"/>
    <p:sldId id="332" r:id="rId27"/>
    <p:sldId id="337" r:id="rId28"/>
    <p:sldId id="427" r:id="rId29"/>
    <p:sldId id="428" r:id="rId30"/>
    <p:sldId id="430" r:id="rId31"/>
    <p:sldId id="431" r:id="rId32"/>
    <p:sldId id="432" r:id="rId33"/>
    <p:sldId id="341" r:id="rId34"/>
  </p:sldIdLst>
  <p:sldSz cx="9144000" cy="6858000" type="screen4x3"/>
  <p:notesSz cx="6797675" cy="9929813"/>
  <p:custShowLst>
    <p:custShow name="自定义放映 1" id="0">
      <p:sldLst/>
    </p:custShow>
    <p:custShow name="自定义放映 2" id="1">
      <p:sldLst/>
    </p:custShow>
    <p:custShow name="自定义放映 3" id="2">
      <p:sldLst/>
    </p:custShow>
  </p:custShow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1818"/>
    <a:srgbClr val="0033CC"/>
    <a:srgbClr val="00FF99"/>
    <a:srgbClr val="0000FF"/>
    <a:srgbClr val="FF0000"/>
    <a:srgbClr val="FF99FF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53" y="48"/>
      </p:cViewPr>
      <p:guideLst>
        <p:guide orient="horz" pos="48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950" y="-78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e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3.wmf"/><Relationship Id="rId2" Type="http://schemas.openxmlformats.org/officeDocument/2006/relationships/image" Target="../media/image106.wmf"/><Relationship Id="rId1" Type="http://schemas.openxmlformats.org/officeDocument/2006/relationships/image" Target="../media/image76.wmf"/><Relationship Id="rId4" Type="http://schemas.openxmlformats.org/officeDocument/2006/relationships/image" Target="../media/image10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emf"/><Relationship Id="rId2" Type="http://schemas.openxmlformats.org/officeDocument/2006/relationships/image" Target="../media/image109.wmf"/><Relationship Id="rId1" Type="http://schemas.openxmlformats.org/officeDocument/2006/relationships/image" Target="../media/image108.wmf"/><Relationship Id="rId4" Type="http://schemas.openxmlformats.org/officeDocument/2006/relationships/image" Target="../media/image111.e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9.emf"/><Relationship Id="rId3" Type="http://schemas.openxmlformats.org/officeDocument/2006/relationships/image" Target="../media/image114.wmf"/><Relationship Id="rId7" Type="http://schemas.openxmlformats.org/officeDocument/2006/relationships/image" Target="../media/image118.e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6" Type="http://schemas.openxmlformats.org/officeDocument/2006/relationships/image" Target="../media/image117.wmf"/><Relationship Id="rId11" Type="http://schemas.openxmlformats.org/officeDocument/2006/relationships/image" Target="../media/image122.wmf"/><Relationship Id="rId5" Type="http://schemas.openxmlformats.org/officeDocument/2006/relationships/image" Target="../media/image116.wmf"/><Relationship Id="rId10" Type="http://schemas.openxmlformats.org/officeDocument/2006/relationships/image" Target="../media/image121.wmf"/><Relationship Id="rId4" Type="http://schemas.openxmlformats.org/officeDocument/2006/relationships/image" Target="../media/image115.wmf"/><Relationship Id="rId9" Type="http://schemas.openxmlformats.org/officeDocument/2006/relationships/image" Target="../media/image120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emf"/><Relationship Id="rId13" Type="http://schemas.openxmlformats.org/officeDocument/2006/relationships/image" Target="../media/image135.emf"/><Relationship Id="rId3" Type="http://schemas.openxmlformats.org/officeDocument/2006/relationships/image" Target="../media/image125.wmf"/><Relationship Id="rId7" Type="http://schemas.openxmlformats.org/officeDocument/2006/relationships/image" Target="../media/image129.emf"/><Relationship Id="rId12" Type="http://schemas.openxmlformats.org/officeDocument/2006/relationships/image" Target="../media/image134.wmf"/><Relationship Id="rId2" Type="http://schemas.openxmlformats.org/officeDocument/2006/relationships/image" Target="../media/image124.emf"/><Relationship Id="rId1" Type="http://schemas.openxmlformats.org/officeDocument/2006/relationships/image" Target="../media/image123.wmf"/><Relationship Id="rId6" Type="http://schemas.openxmlformats.org/officeDocument/2006/relationships/image" Target="../media/image128.emf"/><Relationship Id="rId11" Type="http://schemas.openxmlformats.org/officeDocument/2006/relationships/image" Target="../media/image133.wmf"/><Relationship Id="rId5" Type="http://schemas.openxmlformats.org/officeDocument/2006/relationships/image" Target="../media/image127.wmf"/><Relationship Id="rId10" Type="http://schemas.openxmlformats.org/officeDocument/2006/relationships/image" Target="../media/image132.wmf"/><Relationship Id="rId4" Type="http://schemas.openxmlformats.org/officeDocument/2006/relationships/image" Target="../media/image126.wmf"/><Relationship Id="rId9" Type="http://schemas.openxmlformats.org/officeDocument/2006/relationships/image" Target="../media/image131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wmf"/><Relationship Id="rId3" Type="http://schemas.openxmlformats.org/officeDocument/2006/relationships/image" Target="../media/image138.wmf"/><Relationship Id="rId7" Type="http://schemas.openxmlformats.org/officeDocument/2006/relationships/image" Target="../media/image142.wmf"/><Relationship Id="rId12" Type="http://schemas.openxmlformats.org/officeDocument/2006/relationships/image" Target="../media/image147.emf"/><Relationship Id="rId2" Type="http://schemas.openxmlformats.org/officeDocument/2006/relationships/image" Target="../media/image137.wmf"/><Relationship Id="rId1" Type="http://schemas.openxmlformats.org/officeDocument/2006/relationships/image" Target="../media/image136.wmf"/><Relationship Id="rId6" Type="http://schemas.openxmlformats.org/officeDocument/2006/relationships/image" Target="../media/image141.wmf"/><Relationship Id="rId11" Type="http://schemas.openxmlformats.org/officeDocument/2006/relationships/image" Target="../media/image146.wmf"/><Relationship Id="rId5" Type="http://schemas.openxmlformats.org/officeDocument/2006/relationships/image" Target="../media/image140.wmf"/><Relationship Id="rId10" Type="http://schemas.openxmlformats.org/officeDocument/2006/relationships/image" Target="../media/image145.wmf"/><Relationship Id="rId4" Type="http://schemas.openxmlformats.org/officeDocument/2006/relationships/image" Target="../media/image139.wmf"/><Relationship Id="rId9" Type="http://schemas.openxmlformats.org/officeDocument/2006/relationships/image" Target="../media/image144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wmf"/><Relationship Id="rId2" Type="http://schemas.openxmlformats.org/officeDocument/2006/relationships/image" Target="../media/image149.wmf"/><Relationship Id="rId1" Type="http://schemas.openxmlformats.org/officeDocument/2006/relationships/image" Target="../media/image148.wmf"/><Relationship Id="rId6" Type="http://schemas.openxmlformats.org/officeDocument/2006/relationships/image" Target="../media/image153.wmf"/><Relationship Id="rId5" Type="http://schemas.openxmlformats.org/officeDocument/2006/relationships/image" Target="../media/image152.wmf"/><Relationship Id="rId4" Type="http://schemas.openxmlformats.org/officeDocument/2006/relationships/image" Target="../media/image151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wmf"/><Relationship Id="rId13" Type="http://schemas.openxmlformats.org/officeDocument/2006/relationships/image" Target="../media/image166.wmf"/><Relationship Id="rId3" Type="http://schemas.openxmlformats.org/officeDocument/2006/relationships/image" Target="../media/image156.wmf"/><Relationship Id="rId7" Type="http://schemas.openxmlformats.org/officeDocument/2006/relationships/image" Target="../media/image160.wmf"/><Relationship Id="rId12" Type="http://schemas.openxmlformats.org/officeDocument/2006/relationships/image" Target="../media/image165.wmf"/><Relationship Id="rId2" Type="http://schemas.openxmlformats.org/officeDocument/2006/relationships/image" Target="../media/image155.wmf"/><Relationship Id="rId1" Type="http://schemas.openxmlformats.org/officeDocument/2006/relationships/image" Target="../media/image154.wmf"/><Relationship Id="rId6" Type="http://schemas.openxmlformats.org/officeDocument/2006/relationships/image" Target="../media/image159.wmf"/><Relationship Id="rId11" Type="http://schemas.openxmlformats.org/officeDocument/2006/relationships/image" Target="../media/image164.wmf"/><Relationship Id="rId5" Type="http://schemas.openxmlformats.org/officeDocument/2006/relationships/image" Target="../media/image158.wmf"/><Relationship Id="rId10" Type="http://schemas.openxmlformats.org/officeDocument/2006/relationships/image" Target="../media/image163.wmf"/><Relationship Id="rId4" Type="http://schemas.openxmlformats.org/officeDocument/2006/relationships/image" Target="../media/image157.wmf"/><Relationship Id="rId9" Type="http://schemas.openxmlformats.org/officeDocument/2006/relationships/image" Target="../media/image162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4.wmf"/><Relationship Id="rId3" Type="http://schemas.openxmlformats.org/officeDocument/2006/relationships/image" Target="../media/image169.emf"/><Relationship Id="rId7" Type="http://schemas.openxmlformats.org/officeDocument/2006/relationships/image" Target="../media/image173.wmf"/><Relationship Id="rId2" Type="http://schemas.openxmlformats.org/officeDocument/2006/relationships/image" Target="../media/image168.emf"/><Relationship Id="rId1" Type="http://schemas.openxmlformats.org/officeDocument/2006/relationships/image" Target="../media/image167.wmf"/><Relationship Id="rId6" Type="http://schemas.openxmlformats.org/officeDocument/2006/relationships/image" Target="../media/image172.wmf"/><Relationship Id="rId5" Type="http://schemas.openxmlformats.org/officeDocument/2006/relationships/image" Target="../media/image171.wmf"/><Relationship Id="rId4" Type="http://schemas.openxmlformats.org/officeDocument/2006/relationships/image" Target="../media/image170.wmf"/><Relationship Id="rId9" Type="http://schemas.openxmlformats.org/officeDocument/2006/relationships/image" Target="../media/image175.e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3.wmf"/><Relationship Id="rId3" Type="http://schemas.openxmlformats.org/officeDocument/2006/relationships/image" Target="../media/image178.wmf"/><Relationship Id="rId7" Type="http://schemas.openxmlformats.org/officeDocument/2006/relationships/image" Target="../media/image182.wmf"/><Relationship Id="rId12" Type="http://schemas.openxmlformats.org/officeDocument/2006/relationships/image" Target="../media/image187.wmf"/><Relationship Id="rId2" Type="http://schemas.openxmlformats.org/officeDocument/2006/relationships/image" Target="../media/image177.emf"/><Relationship Id="rId1" Type="http://schemas.openxmlformats.org/officeDocument/2006/relationships/image" Target="../media/image176.wmf"/><Relationship Id="rId6" Type="http://schemas.openxmlformats.org/officeDocument/2006/relationships/image" Target="../media/image181.wmf"/><Relationship Id="rId11" Type="http://schemas.openxmlformats.org/officeDocument/2006/relationships/image" Target="../media/image186.wmf"/><Relationship Id="rId5" Type="http://schemas.openxmlformats.org/officeDocument/2006/relationships/image" Target="../media/image180.wmf"/><Relationship Id="rId10" Type="http://schemas.openxmlformats.org/officeDocument/2006/relationships/image" Target="../media/image185.wmf"/><Relationship Id="rId4" Type="http://schemas.openxmlformats.org/officeDocument/2006/relationships/image" Target="../media/image179.wmf"/><Relationship Id="rId9" Type="http://schemas.openxmlformats.org/officeDocument/2006/relationships/image" Target="../media/image184.e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5.wmf"/><Relationship Id="rId3" Type="http://schemas.openxmlformats.org/officeDocument/2006/relationships/image" Target="../media/image190.wmf"/><Relationship Id="rId7" Type="http://schemas.openxmlformats.org/officeDocument/2006/relationships/image" Target="../media/image194.wmf"/><Relationship Id="rId2" Type="http://schemas.openxmlformats.org/officeDocument/2006/relationships/image" Target="../media/image189.wmf"/><Relationship Id="rId1" Type="http://schemas.openxmlformats.org/officeDocument/2006/relationships/image" Target="../media/image188.wmf"/><Relationship Id="rId6" Type="http://schemas.openxmlformats.org/officeDocument/2006/relationships/image" Target="../media/image193.emf"/><Relationship Id="rId11" Type="http://schemas.openxmlformats.org/officeDocument/2006/relationships/image" Target="../media/image198.wmf"/><Relationship Id="rId5" Type="http://schemas.openxmlformats.org/officeDocument/2006/relationships/image" Target="../media/image192.emf"/><Relationship Id="rId10" Type="http://schemas.openxmlformats.org/officeDocument/2006/relationships/image" Target="../media/image197.wmf"/><Relationship Id="rId4" Type="http://schemas.openxmlformats.org/officeDocument/2006/relationships/image" Target="../media/image191.wmf"/><Relationship Id="rId9" Type="http://schemas.openxmlformats.org/officeDocument/2006/relationships/image" Target="../media/image19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image" Target="../media/image26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12" Type="http://schemas.openxmlformats.org/officeDocument/2006/relationships/image" Target="../media/image25.emf"/><Relationship Id="rId2" Type="http://schemas.openxmlformats.org/officeDocument/2006/relationships/image" Target="../media/image15.wmf"/><Relationship Id="rId16" Type="http://schemas.openxmlformats.org/officeDocument/2006/relationships/image" Target="../media/image29.wmf"/><Relationship Id="rId1" Type="http://schemas.openxmlformats.org/officeDocument/2006/relationships/image" Target="../media/image14.emf"/><Relationship Id="rId6" Type="http://schemas.openxmlformats.org/officeDocument/2006/relationships/image" Target="../media/image19.wmf"/><Relationship Id="rId11" Type="http://schemas.openxmlformats.org/officeDocument/2006/relationships/image" Target="../media/image24.wmf"/><Relationship Id="rId5" Type="http://schemas.openxmlformats.org/officeDocument/2006/relationships/image" Target="../media/image18.emf"/><Relationship Id="rId15" Type="http://schemas.openxmlformats.org/officeDocument/2006/relationships/image" Target="../media/image28.wmf"/><Relationship Id="rId10" Type="http://schemas.openxmlformats.org/officeDocument/2006/relationships/image" Target="../media/image23.wmf"/><Relationship Id="rId4" Type="http://schemas.openxmlformats.org/officeDocument/2006/relationships/image" Target="../media/image17.emf"/><Relationship Id="rId9" Type="http://schemas.openxmlformats.org/officeDocument/2006/relationships/image" Target="../media/image22.wmf"/><Relationship Id="rId14" Type="http://schemas.openxmlformats.org/officeDocument/2006/relationships/image" Target="../media/image27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7.wmf"/><Relationship Id="rId3" Type="http://schemas.openxmlformats.org/officeDocument/2006/relationships/image" Target="../media/image202.wmf"/><Relationship Id="rId7" Type="http://schemas.openxmlformats.org/officeDocument/2006/relationships/image" Target="../media/image206.wmf"/><Relationship Id="rId2" Type="http://schemas.openxmlformats.org/officeDocument/2006/relationships/image" Target="../media/image201.wmf"/><Relationship Id="rId1" Type="http://schemas.openxmlformats.org/officeDocument/2006/relationships/image" Target="../media/image200.wmf"/><Relationship Id="rId6" Type="http://schemas.openxmlformats.org/officeDocument/2006/relationships/image" Target="../media/image205.wmf"/><Relationship Id="rId5" Type="http://schemas.openxmlformats.org/officeDocument/2006/relationships/image" Target="../media/image204.wmf"/><Relationship Id="rId4" Type="http://schemas.openxmlformats.org/officeDocument/2006/relationships/image" Target="../media/image203.wmf"/></Relationships>
</file>

<file path=ppt/drawings/_rels/vmlDrawing21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5.wmf"/><Relationship Id="rId3" Type="http://schemas.openxmlformats.org/officeDocument/2006/relationships/image" Target="../media/image210.wmf"/><Relationship Id="rId7" Type="http://schemas.openxmlformats.org/officeDocument/2006/relationships/image" Target="../media/image214.emf"/><Relationship Id="rId2" Type="http://schemas.openxmlformats.org/officeDocument/2006/relationships/image" Target="../media/image209.wmf"/><Relationship Id="rId1" Type="http://schemas.openxmlformats.org/officeDocument/2006/relationships/image" Target="../media/image208.wmf"/><Relationship Id="rId6" Type="http://schemas.openxmlformats.org/officeDocument/2006/relationships/image" Target="../media/image213.emf"/><Relationship Id="rId5" Type="http://schemas.openxmlformats.org/officeDocument/2006/relationships/image" Target="../media/image212.emf"/><Relationship Id="rId4" Type="http://schemas.openxmlformats.org/officeDocument/2006/relationships/image" Target="../media/image211.emf"/><Relationship Id="rId9" Type="http://schemas.openxmlformats.org/officeDocument/2006/relationships/image" Target="../media/image216.e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4.wmf"/><Relationship Id="rId3" Type="http://schemas.openxmlformats.org/officeDocument/2006/relationships/image" Target="../media/image219.wmf"/><Relationship Id="rId7" Type="http://schemas.openxmlformats.org/officeDocument/2006/relationships/image" Target="../media/image223.wmf"/><Relationship Id="rId2" Type="http://schemas.openxmlformats.org/officeDocument/2006/relationships/image" Target="../media/image218.wmf"/><Relationship Id="rId1" Type="http://schemas.openxmlformats.org/officeDocument/2006/relationships/image" Target="../media/image217.wmf"/><Relationship Id="rId6" Type="http://schemas.openxmlformats.org/officeDocument/2006/relationships/image" Target="../media/image222.wmf"/><Relationship Id="rId5" Type="http://schemas.openxmlformats.org/officeDocument/2006/relationships/image" Target="../media/image221.wmf"/><Relationship Id="rId4" Type="http://schemas.openxmlformats.org/officeDocument/2006/relationships/image" Target="../media/image220.wmf"/><Relationship Id="rId9" Type="http://schemas.openxmlformats.org/officeDocument/2006/relationships/image" Target="../media/image225.e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3.wmf"/><Relationship Id="rId3" Type="http://schemas.openxmlformats.org/officeDocument/2006/relationships/image" Target="../media/image228.wmf"/><Relationship Id="rId7" Type="http://schemas.openxmlformats.org/officeDocument/2006/relationships/image" Target="../media/image232.emf"/><Relationship Id="rId2" Type="http://schemas.openxmlformats.org/officeDocument/2006/relationships/image" Target="../media/image227.wmf"/><Relationship Id="rId1" Type="http://schemas.openxmlformats.org/officeDocument/2006/relationships/image" Target="../media/image226.emf"/><Relationship Id="rId6" Type="http://schemas.openxmlformats.org/officeDocument/2006/relationships/image" Target="../media/image231.wmf"/><Relationship Id="rId5" Type="http://schemas.openxmlformats.org/officeDocument/2006/relationships/image" Target="../media/image230.wmf"/><Relationship Id="rId4" Type="http://schemas.openxmlformats.org/officeDocument/2006/relationships/image" Target="../media/image229.wmf"/><Relationship Id="rId9" Type="http://schemas.openxmlformats.org/officeDocument/2006/relationships/image" Target="../media/image234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2.wmf"/><Relationship Id="rId3" Type="http://schemas.openxmlformats.org/officeDocument/2006/relationships/image" Target="../media/image237.wmf"/><Relationship Id="rId7" Type="http://schemas.openxmlformats.org/officeDocument/2006/relationships/image" Target="../media/image241.emf"/><Relationship Id="rId12" Type="http://schemas.openxmlformats.org/officeDocument/2006/relationships/image" Target="../media/image244.wmf"/><Relationship Id="rId2" Type="http://schemas.openxmlformats.org/officeDocument/2006/relationships/image" Target="../media/image236.wmf"/><Relationship Id="rId1" Type="http://schemas.openxmlformats.org/officeDocument/2006/relationships/image" Target="../media/image235.wmf"/><Relationship Id="rId6" Type="http://schemas.openxmlformats.org/officeDocument/2006/relationships/image" Target="../media/image240.emf"/><Relationship Id="rId11" Type="http://schemas.openxmlformats.org/officeDocument/2006/relationships/image" Target="../media/image233.wmf"/><Relationship Id="rId5" Type="http://schemas.openxmlformats.org/officeDocument/2006/relationships/image" Target="../media/image239.wmf"/><Relationship Id="rId10" Type="http://schemas.openxmlformats.org/officeDocument/2006/relationships/image" Target="../media/image243.wmf"/><Relationship Id="rId4" Type="http://schemas.openxmlformats.org/officeDocument/2006/relationships/image" Target="../media/image238.wmf"/><Relationship Id="rId9" Type="http://schemas.openxmlformats.org/officeDocument/2006/relationships/image" Target="../media/image227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5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6.e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4.emf"/><Relationship Id="rId13" Type="http://schemas.openxmlformats.org/officeDocument/2006/relationships/image" Target="../media/image259.emf"/><Relationship Id="rId3" Type="http://schemas.openxmlformats.org/officeDocument/2006/relationships/image" Target="../media/image249.emf"/><Relationship Id="rId7" Type="http://schemas.openxmlformats.org/officeDocument/2006/relationships/image" Target="../media/image253.emf"/><Relationship Id="rId12" Type="http://schemas.openxmlformats.org/officeDocument/2006/relationships/image" Target="../media/image258.emf"/><Relationship Id="rId17" Type="http://schemas.openxmlformats.org/officeDocument/2006/relationships/image" Target="../media/image263.emf"/><Relationship Id="rId2" Type="http://schemas.openxmlformats.org/officeDocument/2006/relationships/image" Target="../media/image248.emf"/><Relationship Id="rId16" Type="http://schemas.openxmlformats.org/officeDocument/2006/relationships/image" Target="../media/image262.emf"/><Relationship Id="rId1" Type="http://schemas.openxmlformats.org/officeDocument/2006/relationships/image" Target="../media/image247.emf"/><Relationship Id="rId6" Type="http://schemas.openxmlformats.org/officeDocument/2006/relationships/image" Target="../media/image252.emf"/><Relationship Id="rId11" Type="http://schemas.openxmlformats.org/officeDocument/2006/relationships/image" Target="../media/image257.emf"/><Relationship Id="rId5" Type="http://schemas.openxmlformats.org/officeDocument/2006/relationships/image" Target="../media/image251.emf"/><Relationship Id="rId15" Type="http://schemas.openxmlformats.org/officeDocument/2006/relationships/image" Target="../media/image261.emf"/><Relationship Id="rId10" Type="http://schemas.openxmlformats.org/officeDocument/2006/relationships/image" Target="../media/image256.emf"/><Relationship Id="rId4" Type="http://schemas.openxmlformats.org/officeDocument/2006/relationships/image" Target="../media/image250.emf"/><Relationship Id="rId9" Type="http://schemas.openxmlformats.org/officeDocument/2006/relationships/image" Target="../media/image255.emf"/><Relationship Id="rId14" Type="http://schemas.openxmlformats.org/officeDocument/2006/relationships/image" Target="../media/image260.emf"/></Relationships>
</file>

<file path=ppt/drawings/_rels/vmlDrawing2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1.emf"/><Relationship Id="rId3" Type="http://schemas.openxmlformats.org/officeDocument/2006/relationships/image" Target="../media/image266.emf"/><Relationship Id="rId7" Type="http://schemas.openxmlformats.org/officeDocument/2006/relationships/image" Target="../media/image270.emf"/><Relationship Id="rId2" Type="http://schemas.openxmlformats.org/officeDocument/2006/relationships/image" Target="../media/image265.emf"/><Relationship Id="rId1" Type="http://schemas.openxmlformats.org/officeDocument/2006/relationships/image" Target="../media/image264.emf"/><Relationship Id="rId6" Type="http://schemas.openxmlformats.org/officeDocument/2006/relationships/image" Target="../media/image269.emf"/><Relationship Id="rId5" Type="http://schemas.openxmlformats.org/officeDocument/2006/relationships/image" Target="../media/image268.emf"/><Relationship Id="rId10" Type="http://schemas.openxmlformats.org/officeDocument/2006/relationships/image" Target="../media/image273.emf"/><Relationship Id="rId4" Type="http://schemas.openxmlformats.org/officeDocument/2006/relationships/image" Target="../media/image267.emf"/><Relationship Id="rId9" Type="http://schemas.openxmlformats.org/officeDocument/2006/relationships/image" Target="../media/image272.emf"/></Relationships>
</file>

<file path=ppt/drawings/_rels/vmlDrawing2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1.emf"/><Relationship Id="rId3" Type="http://schemas.openxmlformats.org/officeDocument/2006/relationships/image" Target="../media/image276.emf"/><Relationship Id="rId7" Type="http://schemas.openxmlformats.org/officeDocument/2006/relationships/image" Target="../media/image280.emf"/><Relationship Id="rId12" Type="http://schemas.openxmlformats.org/officeDocument/2006/relationships/image" Target="../media/image285.wmf"/><Relationship Id="rId2" Type="http://schemas.openxmlformats.org/officeDocument/2006/relationships/image" Target="../media/image275.emf"/><Relationship Id="rId1" Type="http://schemas.openxmlformats.org/officeDocument/2006/relationships/image" Target="../media/image274.emf"/><Relationship Id="rId6" Type="http://schemas.openxmlformats.org/officeDocument/2006/relationships/image" Target="../media/image279.emf"/><Relationship Id="rId11" Type="http://schemas.openxmlformats.org/officeDocument/2006/relationships/image" Target="../media/image284.emf"/><Relationship Id="rId5" Type="http://schemas.openxmlformats.org/officeDocument/2006/relationships/image" Target="../media/image278.emf"/><Relationship Id="rId10" Type="http://schemas.openxmlformats.org/officeDocument/2006/relationships/image" Target="../media/image283.emf"/><Relationship Id="rId4" Type="http://schemas.openxmlformats.org/officeDocument/2006/relationships/image" Target="../media/image277.emf"/><Relationship Id="rId9" Type="http://schemas.openxmlformats.org/officeDocument/2006/relationships/image" Target="../media/image282.e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e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10" Type="http://schemas.openxmlformats.org/officeDocument/2006/relationships/image" Target="../media/image39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e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10" Type="http://schemas.openxmlformats.org/officeDocument/2006/relationships/image" Target="../media/image49.wmf"/><Relationship Id="rId4" Type="http://schemas.openxmlformats.org/officeDocument/2006/relationships/image" Target="../media/image43.emf"/><Relationship Id="rId9" Type="http://schemas.openxmlformats.org/officeDocument/2006/relationships/image" Target="../media/image4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emf"/><Relationship Id="rId1" Type="http://schemas.openxmlformats.org/officeDocument/2006/relationships/image" Target="../media/image50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image" Target="../media/image11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12" Type="http://schemas.openxmlformats.org/officeDocument/2006/relationships/image" Target="../media/image10.wmf"/><Relationship Id="rId2" Type="http://schemas.openxmlformats.org/officeDocument/2006/relationships/image" Target="../media/image56.wmf"/><Relationship Id="rId1" Type="http://schemas.openxmlformats.org/officeDocument/2006/relationships/image" Target="../media/image55.emf"/><Relationship Id="rId6" Type="http://schemas.openxmlformats.org/officeDocument/2006/relationships/image" Target="../media/image60.wmf"/><Relationship Id="rId11" Type="http://schemas.openxmlformats.org/officeDocument/2006/relationships/image" Target="../media/image9.wmf"/><Relationship Id="rId5" Type="http://schemas.openxmlformats.org/officeDocument/2006/relationships/image" Target="../media/image59.emf"/><Relationship Id="rId10" Type="http://schemas.openxmlformats.org/officeDocument/2006/relationships/image" Target="../media/image8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image" Target="../media/image28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12" Type="http://schemas.openxmlformats.org/officeDocument/2006/relationships/image" Target="../media/image27.wmf"/><Relationship Id="rId2" Type="http://schemas.openxmlformats.org/officeDocument/2006/relationships/image" Target="../media/image65.wmf"/><Relationship Id="rId16" Type="http://schemas.openxmlformats.org/officeDocument/2006/relationships/image" Target="../media/image7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11" Type="http://schemas.openxmlformats.org/officeDocument/2006/relationships/image" Target="../media/image26.wmf"/><Relationship Id="rId5" Type="http://schemas.openxmlformats.org/officeDocument/2006/relationships/image" Target="../media/image68.emf"/><Relationship Id="rId15" Type="http://schemas.openxmlformats.org/officeDocument/2006/relationships/image" Target="../media/image74.wmf"/><Relationship Id="rId10" Type="http://schemas.openxmlformats.org/officeDocument/2006/relationships/image" Target="../media/image73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Relationship Id="rId1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3.wmf"/><Relationship Id="rId13" Type="http://schemas.openxmlformats.org/officeDocument/2006/relationships/image" Target="../media/image87.wmf"/><Relationship Id="rId3" Type="http://schemas.openxmlformats.org/officeDocument/2006/relationships/image" Target="../media/image78.wmf"/><Relationship Id="rId7" Type="http://schemas.openxmlformats.org/officeDocument/2006/relationships/image" Target="../media/image82.wmf"/><Relationship Id="rId12" Type="http://schemas.openxmlformats.org/officeDocument/2006/relationships/image" Target="../media/image86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Relationship Id="rId6" Type="http://schemas.openxmlformats.org/officeDocument/2006/relationships/image" Target="../media/image81.wmf"/><Relationship Id="rId11" Type="http://schemas.openxmlformats.org/officeDocument/2006/relationships/image" Target="../media/image85.wmf"/><Relationship Id="rId5" Type="http://schemas.openxmlformats.org/officeDocument/2006/relationships/image" Target="../media/image80.wmf"/><Relationship Id="rId10" Type="http://schemas.openxmlformats.org/officeDocument/2006/relationships/image" Target="../media/image35.wmf"/><Relationship Id="rId4" Type="http://schemas.openxmlformats.org/officeDocument/2006/relationships/image" Target="../media/image79.wmf"/><Relationship Id="rId9" Type="http://schemas.openxmlformats.org/officeDocument/2006/relationships/image" Target="../media/image8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95.emf"/><Relationship Id="rId13" Type="http://schemas.openxmlformats.org/officeDocument/2006/relationships/image" Target="../media/image100.emf"/><Relationship Id="rId18" Type="http://schemas.openxmlformats.org/officeDocument/2006/relationships/image" Target="../media/image3.wmf"/><Relationship Id="rId3" Type="http://schemas.openxmlformats.org/officeDocument/2006/relationships/image" Target="../media/image78.wmf"/><Relationship Id="rId7" Type="http://schemas.openxmlformats.org/officeDocument/2006/relationships/image" Target="../media/image94.wmf"/><Relationship Id="rId12" Type="http://schemas.openxmlformats.org/officeDocument/2006/relationships/image" Target="../media/image99.emf"/><Relationship Id="rId17" Type="http://schemas.openxmlformats.org/officeDocument/2006/relationships/image" Target="../media/image2.wmf"/><Relationship Id="rId2" Type="http://schemas.openxmlformats.org/officeDocument/2006/relationships/image" Target="../media/image90.wmf"/><Relationship Id="rId16" Type="http://schemas.openxmlformats.org/officeDocument/2006/relationships/image" Target="../media/image103.wmf"/><Relationship Id="rId20" Type="http://schemas.openxmlformats.org/officeDocument/2006/relationships/image" Target="../media/image105.emf"/><Relationship Id="rId1" Type="http://schemas.openxmlformats.org/officeDocument/2006/relationships/image" Target="../media/image89.wmf"/><Relationship Id="rId6" Type="http://schemas.openxmlformats.org/officeDocument/2006/relationships/image" Target="../media/image93.wmf"/><Relationship Id="rId11" Type="http://schemas.openxmlformats.org/officeDocument/2006/relationships/image" Target="../media/image98.emf"/><Relationship Id="rId5" Type="http://schemas.openxmlformats.org/officeDocument/2006/relationships/image" Target="../media/image92.wmf"/><Relationship Id="rId15" Type="http://schemas.openxmlformats.org/officeDocument/2006/relationships/image" Target="../media/image102.wmf"/><Relationship Id="rId10" Type="http://schemas.openxmlformats.org/officeDocument/2006/relationships/image" Target="../media/image97.emf"/><Relationship Id="rId19" Type="http://schemas.openxmlformats.org/officeDocument/2006/relationships/image" Target="../media/image104.emf"/><Relationship Id="rId4" Type="http://schemas.openxmlformats.org/officeDocument/2006/relationships/image" Target="../media/image91.wmf"/><Relationship Id="rId9" Type="http://schemas.openxmlformats.org/officeDocument/2006/relationships/image" Target="../media/image96.emf"/><Relationship Id="rId14" Type="http://schemas.openxmlformats.org/officeDocument/2006/relationships/image" Target="../media/image10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3983" cy="5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15" tIns="51358" rIns="102715" bIns="51358" numCol="1" anchor="t" anchorCtr="0" compatLnSpc="1">
            <a:prstTxWarp prst="textNoShape">
              <a:avLst/>
            </a:prstTxWarp>
          </a:bodyPr>
          <a:lstStyle>
            <a:lvl1pPr>
              <a:defRPr kumimoji="1"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3692" y="0"/>
            <a:ext cx="2973983" cy="5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15" tIns="51358" rIns="102715" bIns="51358" numCol="1" anchor="t" anchorCtr="0" compatLnSpc="1">
            <a:prstTxWarp prst="textNoShape">
              <a:avLst/>
            </a:prstTxWarp>
          </a:bodyPr>
          <a:lstStyle>
            <a:lvl1pPr algn="r">
              <a:defRPr kumimoji="1"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65501"/>
            <a:ext cx="2973983" cy="4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15" tIns="51358" rIns="102715" bIns="51358" numCol="1" anchor="b" anchorCtr="0" compatLnSpc="1">
            <a:prstTxWarp prst="textNoShape">
              <a:avLst/>
            </a:prstTxWarp>
          </a:bodyPr>
          <a:lstStyle>
            <a:lvl1pPr>
              <a:defRPr kumimoji="1"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3692" y="9465501"/>
            <a:ext cx="2973983" cy="4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715" tIns="51358" rIns="102715" bIns="51358" numCol="1" anchor="b" anchorCtr="0" compatLnSpc="1">
            <a:prstTxWarp prst="textNoShape">
              <a:avLst/>
            </a:prstTxWarp>
          </a:bodyPr>
          <a:lstStyle>
            <a:lvl1pPr algn="r">
              <a:defRPr kumimoji="1"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5CF6F64-646B-47C6-942B-F16F215364D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6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7" tIns="47784" rIns="95567" bIns="47784" numCol="1" anchor="t" anchorCtr="0" compatLnSpc="1">
            <a:prstTxWarp prst="textNoShape">
              <a:avLst/>
            </a:prstTxWarp>
          </a:bodyPr>
          <a:lstStyle>
            <a:lvl1pPr defTabSz="955827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1"/>
            <a:ext cx="2945659" cy="496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7" tIns="47784" rIns="95567" bIns="47784" numCol="1" anchor="t" anchorCtr="0" compatLnSpc="1">
            <a:prstTxWarp prst="textNoShape">
              <a:avLst/>
            </a:prstTxWarp>
          </a:bodyPr>
          <a:lstStyle>
            <a:lvl1pPr algn="r" defTabSz="955827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7287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6618"/>
            <a:ext cx="4984962" cy="446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7" tIns="47784" rIns="95567" bIns="477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233"/>
            <a:ext cx="2945659" cy="496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7" tIns="47784" rIns="95567" bIns="47784" numCol="1" anchor="b" anchorCtr="0" compatLnSpc="1">
            <a:prstTxWarp prst="textNoShape">
              <a:avLst/>
            </a:prstTxWarp>
          </a:bodyPr>
          <a:lstStyle>
            <a:lvl1pPr defTabSz="955827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433233"/>
            <a:ext cx="2945659" cy="496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7" tIns="47784" rIns="95567" bIns="47784" numCol="1" anchor="b" anchorCtr="0" compatLnSpc="1">
            <a:prstTxWarp prst="textNoShape">
              <a:avLst/>
            </a:prstTxWarp>
          </a:bodyPr>
          <a:lstStyle>
            <a:lvl1pPr algn="r" defTabSz="955827">
              <a:defRPr kumimoji="1"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3C9789A-10F5-4A74-8A8B-5B42BC7D743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4F07E-A296-4290-BDD7-B796E68FB62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71AF9-1CCB-4264-8994-CC0CB820459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8E0D9-75B9-4AA0-9F00-AA085E4ACBB9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7D39D-DE93-49F9-9D09-679780D12CC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44FAE-689C-409F-9ACA-E0FE5A22BF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C9865-3FAC-41E7-85C3-E7F80FF9E22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68661-46AA-42DC-8C8A-5056C5785DA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A504A-E50D-439B-A647-0C8CFA68ADA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082F3-A17F-484D-B71F-7A9552AA218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D0B72-E58F-4A2C-938C-2A9ECB2A8EC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A7C9D-30D2-4E2A-8684-2AE85B22C1B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474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47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47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D17DC6BA-2EC5-444C-B3BD-9DBD30D8320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47495" name="AutoShape 7">
            <a:hlinkClick r:id="" action="ppaction://hlinkshowjump?jump=nextslide" highlightClick="1"/>
          </p:cNvPr>
          <p:cNvSpPr>
            <a:spLocks noChangeArrowheads="1"/>
          </p:cNvSpPr>
          <p:nvPr userDrawn="1"/>
        </p:nvSpPr>
        <p:spPr bwMode="auto">
          <a:xfrm>
            <a:off x="8382000" y="6477000"/>
            <a:ext cx="457200" cy="228600"/>
          </a:xfrm>
          <a:prstGeom prst="actionButtonForwardNext">
            <a:avLst/>
          </a:prstGeom>
          <a:solidFill>
            <a:srgbClr val="00CCFF"/>
          </a:solidFill>
          <a:ln w="127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447496" name="AutoShape 8">
            <a:hlinkClick r:id="" action="ppaction://hlinkshowjump?jump=previousslide" highlightClick="1"/>
          </p:cNvPr>
          <p:cNvSpPr>
            <a:spLocks noChangeArrowheads="1"/>
          </p:cNvSpPr>
          <p:nvPr userDrawn="1"/>
        </p:nvSpPr>
        <p:spPr bwMode="auto">
          <a:xfrm>
            <a:off x="7848600" y="6477000"/>
            <a:ext cx="457200" cy="228600"/>
          </a:xfrm>
          <a:prstGeom prst="actionButtonBackPrevious">
            <a:avLst/>
          </a:prstGeom>
          <a:solidFill>
            <a:srgbClr val="00CCFF"/>
          </a:solidFill>
          <a:ln w="12700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13" Type="http://schemas.openxmlformats.org/officeDocument/2006/relationships/oleObject" Target="../embeddings/oleObject87.bin"/><Relationship Id="rId18" Type="http://schemas.openxmlformats.org/officeDocument/2006/relationships/oleObject" Target="../embeddings/oleObject89.bin"/><Relationship Id="rId26" Type="http://schemas.openxmlformats.org/officeDocument/2006/relationships/image" Target="../media/image13.png"/><Relationship Id="rId3" Type="http://schemas.openxmlformats.org/officeDocument/2006/relationships/oleObject" Target="../embeddings/oleObject82.bin"/><Relationship Id="rId21" Type="http://schemas.openxmlformats.org/officeDocument/2006/relationships/image" Target="../media/image84.wmf"/><Relationship Id="rId7" Type="http://schemas.openxmlformats.org/officeDocument/2006/relationships/oleObject" Target="../embeddings/oleObject84.bin"/><Relationship Id="rId12" Type="http://schemas.openxmlformats.org/officeDocument/2006/relationships/image" Target="../media/image80.wmf"/><Relationship Id="rId17" Type="http://schemas.openxmlformats.org/officeDocument/2006/relationships/image" Target="../media/image82.wmf"/><Relationship Id="rId25" Type="http://schemas.openxmlformats.org/officeDocument/2006/relationships/image" Target="../media/image85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8.bin"/><Relationship Id="rId20" Type="http://schemas.openxmlformats.org/officeDocument/2006/relationships/oleObject" Target="../embeddings/oleObject90.bin"/><Relationship Id="rId29" Type="http://schemas.openxmlformats.org/officeDocument/2006/relationships/oleObject" Target="../embeddings/oleObject94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77.wmf"/><Relationship Id="rId11" Type="http://schemas.openxmlformats.org/officeDocument/2006/relationships/oleObject" Target="../embeddings/oleObject86.bin"/><Relationship Id="rId24" Type="http://schemas.openxmlformats.org/officeDocument/2006/relationships/oleObject" Target="../embeddings/oleObject92.bin"/><Relationship Id="rId5" Type="http://schemas.openxmlformats.org/officeDocument/2006/relationships/oleObject" Target="../embeddings/oleObject83.bin"/><Relationship Id="rId15" Type="http://schemas.openxmlformats.org/officeDocument/2006/relationships/image" Target="../media/image88.jpeg"/><Relationship Id="rId23" Type="http://schemas.openxmlformats.org/officeDocument/2006/relationships/image" Target="../media/image35.wmf"/><Relationship Id="rId28" Type="http://schemas.openxmlformats.org/officeDocument/2006/relationships/image" Target="../media/image86.wmf"/><Relationship Id="rId10" Type="http://schemas.openxmlformats.org/officeDocument/2006/relationships/image" Target="../media/image79.wmf"/><Relationship Id="rId19" Type="http://schemas.openxmlformats.org/officeDocument/2006/relationships/image" Target="../media/image83.wmf"/><Relationship Id="rId4" Type="http://schemas.openxmlformats.org/officeDocument/2006/relationships/image" Target="../media/image76.wmf"/><Relationship Id="rId9" Type="http://schemas.openxmlformats.org/officeDocument/2006/relationships/oleObject" Target="../embeddings/oleObject85.bin"/><Relationship Id="rId14" Type="http://schemas.openxmlformats.org/officeDocument/2006/relationships/image" Target="../media/image81.wmf"/><Relationship Id="rId22" Type="http://schemas.openxmlformats.org/officeDocument/2006/relationships/oleObject" Target="../embeddings/oleObject91.bin"/><Relationship Id="rId27" Type="http://schemas.openxmlformats.org/officeDocument/2006/relationships/oleObject" Target="../embeddings/oleObject93.bin"/><Relationship Id="rId30" Type="http://schemas.openxmlformats.org/officeDocument/2006/relationships/image" Target="../media/image8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13" Type="http://schemas.openxmlformats.org/officeDocument/2006/relationships/oleObject" Target="../embeddings/oleObject100.bin"/><Relationship Id="rId18" Type="http://schemas.openxmlformats.org/officeDocument/2006/relationships/image" Target="../media/image95.emf"/><Relationship Id="rId26" Type="http://schemas.openxmlformats.org/officeDocument/2006/relationships/image" Target="../media/image99.emf"/><Relationship Id="rId39" Type="http://schemas.openxmlformats.org/officeDocument/2006/relationships/image" Target="../media/image3.wmf"/><Relationship Id="rId3" Type="http://schemas.openxmlformats.org/officeDocument/2006/relationships/oleObject" Target="../embeddings/oleObject95.bin"/><Relationship Id="rId21" Type="http://schemas.openxmlformats.org/officeDocument/2006/relationships/oleObject" Target="../embeddings/oleObject104.bin"/><Relationship Id="rId34" Type="http://schemas.openxmlformats.org/officeDocument/2006/relationships/image" Target="../media/image103.wmf"/><Relationship Id="rId42" Type="http://schemas.openxmlformats.org/officeDocument/2006/relationships/oleObject" Target="../embeddings/oleObject114.bin"/><Relationship Id="rId7" Type="http://schemas.openxmlformats.org/officeDocument/2006/relationships/oleObject" Target="../embeddings/oleObject97.bin"/><Relationship Id="rId12" Type="http://schemas.openxmlformats.org/officeDocument/2006/relationships/image" Target="../media/image92.wmf"/><Relationship Id="rId17" Type="http://schemas.openxmlformats.org/officeDocument/2006/relationships/oleObject" Target="../embeddings/oleObject102.bin"/><Relationship Id="rId25" Type="http://schemas.openxmlformats.org/officeDocument/2006/relationships/oleObject" Target="../embeddings/oleObject106.bin"/><Relationship Id="rId33" Type="http://schemas.openxmlformats.org/officeDocument/2006/relationships/oleObject" Target="../embeddings/oleObject110.bin"/><Relationship Id="rId38" Type="http://schemas.openxmlformats.org/officeDocument/2006/relationships/oleObject" Target="../embeddings/oleObject11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94.wmf"/><Relationship Id="rId20" Type="http://schemas.openxmlformats.org/officeDocument/2006/relationships/image" Target="../media/image96.emf"/><Relationship Id="rId29" Type="http://schemas.openxmlformats.org/officeDocument/2006/relationships/oleObject" Target="../embeddings/oleObject108.bin"/><Relationship Id="rId41" Type="http://schemas.openxmlformats.org/officeDocument/2006/relationships/image" Target="../media/image104.e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90.wmf"/><Relationship Id="rId11" Type="http://schemas.openxmlformats.org/officeDocument/2006/relationships/oleObject" Target="../embeddings/oleObject99.bin"/><Relationship Id="rId24" Type="http://schemas.openxmlformats.org/officeDocument/2006/relationships/image" Target="../media/image98.emf"/><Relationship Id="rId32" Type="http://schemas.openxmlformats.org/officeDocument/2006/relationships/image" Target="../media/image102.wmf"/><Relationship Id="rId37" Type="http://schemas.openxmlformats.org/officeDocument/2006/relationships/image" Target="../media/image2.wmf"/><Relationship Id="rId40" Type="http://schemas.openxmlformats.org/officeDocument/2006/relationships/oleObject" Target="../embeddings/oleObject113.bin"/><Relationship Id="rId5" Type="http://schemas.openxmlformats.org/officeDocument/2006/relationships/oleObject" Target="../embeddings/oleObject96.bin"/><Relationship Id="rId15" Type="http://schemas.openxmlformats.org/officeDocument/2006/relationships/oleObject" Target="../embeddings/oleObject101.bin"/><Relationship Id="rId23" Type="http://schemas.openxmlformats.org/officeDocument/2006/relationships/oleObject" Target="../embeddings/oleObject105.bin"/><Relationship Id="rId28" Type="http://schemas.openxmlformats.org/officeDocument/2006/relationships/image" Target="../media/image100.emf"/><Relationship Id="rId36" Type="http://schemas.openxmlformats.org/officeDocument/2006/relationships/oleObject" Target="../embeddings/oleObject111.bin"/><Relationship Id="rId10" Type="http://schemas.openxmlformats.org/officeDocument/2006/relationships/image" Target="../media/image91.wmf"/><Relationship Id="rId19" Type="http://schemas.openxmlformats.org/officeDocument/2006/relationships/oleObject" Target="../embeddings/oleObject103.bin"/><Relationship Id="rId31" Type="http://schemas.openxmlformats.org/officeDocument/2006/relationships/oleObject" Target="../embeddings/oleObject109.bin"/><Relationship Id="rId4" Type="http://schemas.openxmlformats.org/officeDocument/2006/relationships/image" Target="../media/image89.wmf"/><Relationship Id="rId9" Type="http://schemas.openxmlformats.org/officeDocument/2006/relationships/oleObject" Target="../embeddings/oleObject98.bin"/><Relationship Id="rId14" Type="http://schemas.openxmlformats.org/officeDocument/2006/relationships/image" Target="../media/image93.wmf"/><Relationship Id="rId22" Type="http://schemas.openxmlformats.org/officeDocument/2006/relationships/image" Target="../media/image97.emf"/><Relationship Id="rId27" Type="http://schemas.openxmlformats.org/officeDocument/2006/relationships/oleObject" Target="../embeddings/oleObject107.bin"/><Relationship Id="rId30" Type="http://schemas.openxmlformats.org/officeDocument/2006/relationships/image" Target="../media/image101.wmf"/><Relationship Id="rId35" Type="http://schemas.openxmlformats.org/officeDocument/2006/relationships/image" Target="../media/image13.png"/><Relationship Id="rId43" Type="http://schemas.openxmlformats.org/officeDocument/2006/relationships/image" Target="../media/image105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wmf"/><Relationship Id="rId3" Type="http://schemas.openxmlformats.org/officeDocument/2006/relationships/oleObject" Target="../embeddings/oleObject115.bin"/><Relationship Id="rId7" Type="http://schemas.openxmlformats.org/officeDocument/2006/relationships/oleObject" Target="../embeddings/oleObject1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06.wmf"/><Relationship Id="rId11" Type="http://schemas.openxmlformats.org/officeDocument/2006/relationships/image" Target="../media/image13.png"/><Relationship Id="rId5" Type="http://schemas.openxmlformats.org/officeDocument/2006/relationships/oleObject" Target="../embeddings/oleObject116.bin"/><Relationship Id="rId10" Type="http://schemas.openxmlformats.org/officeDocument/2006/relationships/image" Target="../media/image107.wmf"/><Relationship Id="rId4" Type="http://schemas.openxmlformats.org/officeDocument/2006/relationships/image" Target="../media/image76.wmf"/><Relationship Id="rId9" Type="http://schemas.openxmlformats.org/officeDocument/2006/relationships/oleObject" Target="../embeddings/oleObject118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emf"/><Relationship Id="rId3" Type="http://schemas.openxmlformats.org/officeDocument/2006/relationships/oleObject" Target="../embeddings/oleObject119.bin"/><Relationship Id="rId7" Type="http://schemas.openxmlformats.org/officeDocument/2006/relationships/oleObject" Target="../embeddings/oleObject1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09.wmf"/><Relationship Id="rId11" Type="http://schemas.openxmlformats.org/officeDocument/2006/relationships/image" Target="../media/image13.png"/><Relationship Id="rId5" Type="http://schemas.openxmlformats.org/officeDocument/2006/relationships/oleObject" Target="../embeddings/oleObject120.bin"/><Relationship Id="rId10" Type="http://schemas.openxmlformats.org/officeDocument/2006/relationships/image" Target="../media/image111.emf"/><Relationship Id="rId4" Type="http://schemas.openxmlformats.org/officeDocument/2006/relationships/image" Target="../media/image108.wmf"/><Relationship Id="rId9" Type="http://schemas.openxmlformats.org/officeDocument/2006/relationships/oleObject" Target="../embeddings/oleObject122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13" Type="http://schemas.openxmlformats.org/officeDocument/2006/relationships/oleObject" Target="../embeddings/oleObject128.bin"/><Relationship Id="rId18" Type="http://schemas.openxmlformats.org/officeDocument/2006/relationships/image" Target="../media/image119.emf"/><Relationship Id="rId3" Type="http://schemas.openxmlformats.org/officeDocument/2006/relationships/oleObject" Target="../embeddings/oleObject123.bin"/><Relationship Id="rId21" Type="http://schemas.openxmlformats.org/officeDocument/2006/relationships/oleObject" Target="../embeddings/oleObject132.bin"/><Relationship Id="rId7" Type="http://schemas.openxmlformats.org/officeDocument/2006/relationships/oleObject" Target="../embeddings/oleObject125.bin"/><Relationship Id="rId12" Type="http://schemas.openxmlformats.org/officeDocument/2006/relationships/image" Target="../media/image116.wmf"/><Relationship Id="rId17" Type="http://schemas.openxmlformats.org/officeDocument/2006/relationships/oleObject" Target="../embeddings/oleObject130.bin"/><Relationship Id="rId25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18.emf"/><Relationship Id="rId20" Type="http://schemas.openxmlformats.org/officeDocument/2006/relationships/image" Target="../media/image120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13.wmf"/><Relationship Id="rId11" Type="http://schemas.openxmlformats.org/officeDocument/2006/relationships/oleObject" Target="../embeddings/oleObject127.bin"/><Relationship Id="rId24" Type="http://schemas.openxmlformats.org/officeDocument/2006/relationships/image" Target="../media/image122.wmf"/><Relationship Id="rId5" Type="http://schemas.openxmlformats.org/officeDocument/2006/relationships/oleObject" Target="../embeddings/oleObject124.bin"/><Relationship Id="rId15" Type="http://schemas.openxmlformats.org/officeDocument/2006/relationships/oleObject" Target="../embeddings/oleObject129.bin"/><Relationship Id="rId23" Type="http://schemas.openxmlformats.org/officeDocument/2006/relationships/oleObject" Target="../embeddings/oleObject133.bin"/><Relationship Id="rId10" Type="http://schemas.openxmlformats.org/officeDocument/2006/relationships/image" Target="../media/image115.wmf"/><Relationship Id="rId19" Type="http://schemas.openxmlformats.org/officeDocument/2006/relationships/oleObject" Target="../embeddings/oleObject131.bin"/><Relationship Id="rId4" Type="http://schemas.openxmlformats.org/officeDocument/2006/relationships/image" Target="../media/image112.wmf"/><Relationship Id="rId9" Type="http://schemas.openxmlformats.org/officeDocument/2006/relationships/oleObject" Target="../embeddings/oleObject126.bin"/><Relationship Id="rId14" Type="http://schemas.openxmlformats.org/officeDocument/2006/relationships/image" Target="../media/image117.wmf"/><Relationship Id="rId22" Type="http://schemas.openxmlformats.org/officeDocument/2006/relationships/image" Target="../media/image121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wmf"/><Relationship Id="rId13" Type="http://schemas.openxmlformats.org/officeDocument/2006/relationships/oleObject" Target="../embeddings/oleObject139.bin"/><Relationship Id="rId18" Type="http://schemas.openxmlformats.org/officeDocument/2006/relationships/image" Target="../media/image130.emf"/><Relationship Id="rId26" Type="http://schemas.openxmlformats.org/officeDocument/2006/relationships/image" Target="../media/image134.wmf"/><Relationship Id="rId3" Type="http://schemas.openxmlformats.org/officeDocument/2006/relationships/oleObject" Target="../embeddings/oleObject134.bin"/><Relationship Id="rId21" Type="http://schemas.openxmlformats.org/officeDocument/2006/relationships/oleObject" Target="../embeddings/oleObject143.bin"/><Relationship Id="rId7" Type="http://schemas.openxmlformats.org/officeDocument/2006/relationships/oleObject" Target="../embeddings/oleObject136.bin"/><Relationship Id="rId12" Type="http://schemas.openxmlformats.org/officeDocument/2006/relationships/image" Target="../media/image127.wmf"/><Relationship Id="rId17" Type="http://schemas.openxmlformats.org/officeDocument/2006/relationships/oleObject" Target="../embeddings/oleObject141.bin"/><Relationship Id="rId25" Type="http://schemas.openxmlformats.org/officeDocument/2006/relationships/oleObject" Target="../embeddings/oleObject14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9.emf"/><Relationship Id="rId20" Type="http://schemas.openxmlformats.org/officeDocument/2006/relationships/image" Target="../media/image131.wmf"/><Relationship Id="rId29" Type="http://schemas.openxmlformats.org/officeDocument/2006/relationships/image" Target="../media/image13.png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24.emf"/><Relationship Id="rId11" Type="http://schemas.openxmlformats.org/officeDocument/2006/relationships/oleObject" Target="../embeddings/oleObject138.bin"/><Relationship Id="rId24" Type="http://schemas.openxmlformats.org/officeDocument/2006/relationships/image" Target="../media/image133.wmf"/><Relationship Id="rId5" Type="http://schemas.openxmlformats.org/officeDocument/2006/relationships/oleObject" Target="../embeddings/oleObject135.bin"/><Relationship Id="rId15" Type="http://schemas.openxmlformats.org/officeDocument/2006/relationships/oleObject" Target="../embeddings/oleObject140.bin"/><Relationship Id="rId23" Type="http://schemas.openxmlformats.org/officeDocument/2006/relationships/oleObject" Target="../embeddings/oleObject144.bin"/><Relationship Id="rId28" Type="http://schemas.openxmlformats.org/officeDocument/2006/relationships/image" Target="../media/image135.emf"/><Relationship Id="rId10" Type="http://schemas.openxmlformats.org/officeDocument/2006/relationships/image" Target="../media/image126.wmf"/><Relationship Id="rId19" Type="http://schemas.openxmlformats.org/officeDocument/2006/relationships/oleObject" Target="../embeddings/oleObject142.bin"/><Relationship Id="rId4" Type="http://schemas.openxmlformats.org/officeDocument/2006/relationships/image" Target="../media/image123.wmf"/><Relationship Id="rId9" Type="http://schemas.openxmlformats.org/officeDocument/2006/relationships/oleObject" Target="../embeddings/oleObject137.bin"/><Relationship Id="rId14" Type="http://schemas.openxmlformats.org/officeDocument/2006/relationships/image" Target="../media/image128.emf"/><Relationship Id="rId22" Type="http://schemas.openxmlformats.org/officeDocument/2006/relationships/image" Target="../media/image132.wmf"/><Relationship Id="rId27" Type="http://schemas.openxmlformats.org/officeDocument/2006/relationships/oleObject" Target="../embeddings/oleObject146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wmf"/><Relationship Id="rId13" Type="http://schemas.openxmlformats.org/officeDocument/2006/relationships/oleObject" Target="../embeddings/oleObject152.bin"/><Relationship Id="rId18" Type="http://schemas.openxmlformats.org/officeDocument/2006/relationships/image" Target="../media/image143.wmf"/><Relationship Id="rId26" Type="http://schemas.openxmlformats.org/officeDocument/2006/relationships/image" Target="../media/image147.emf"/><Relationship Id="rId3" Type="http://schemas.openxmlformats.org/officeDocument/2006/relationships/oleObject" Target="../embeddings/oleObject147.bin"/><Relationship Id="rId21" Type="http://schemas.openxmlformats.org/officeDocument/2006/relationships/oleObject" Target="../embeddings/oleObject156.bin"/><Relationship Id="rId7" Type="http://schemas.openxmlformats.org/officeDocument/2006/relationships/oleObject" Target="../embeddings/oleObject149.bin"/><Relationship Id="rId12" Type="http://schemas.openxmlformats.org/officeDocument/2006/relationships/image" Target="../media/image140.wmf"/><Relationship Id="rId17" Type="http://schemas.openxmlformats.org/officeDocument/2006/relationships/oleObject" Target="../embeddings/oleObject154.bin"/><Relationship Id="rId25" Type="http://schemas.openxmlformats.org/officeDocument/2006/relationships/oleObject" Target="../embeddings/oleObject15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42.wmf"/><Relationship Id="rId20" Type="http://schemas.openxmlformats.org/officeDocument/2006/relationships/image" Target="../media/image144.wmf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37.wmf"/><Relationship Id="rId11" Type="http://schemas.openxmlformats.org/officeDocument/2006/relationships/oleObject" Target="../embeddings/oleObject151.bin"/><Relationship Id="rId24" Type="http://schemas.openxmlformats.org/officeDocument/2006/relationships/image" Target="../media/image146.wmf"/><Relationship Id="rId5" Type="http://schemas.openxmlformats.org/officeDocument/2006/relationships/oleObject" Target="../embeddings/oleObject148.bin"/><Relationship Id="rId15" Type="http://schemas.openxmlformats.org/officeDocument/2006/relationships/oleObject" Target="../embeddings/oleObject153.bin"/><Relationship Id="rId23" Type="http://schemas.openxmlformats.org/officeDocument/2006/relationships/oleObject" Target="../embeddings/oleObject157.bin"/><Relationship Id="rId10" Type="http://schemas.openxmlformats.org/officeDocument/2006/relationships/image" Target="../media/image139.wmf"/><Relationship Id="rId19" Type="http://schemas.openxmlformats.org/officeDocument/2006/relationships/oleObject" Target="../embeddings/oleObject155.bin"/><Relationship Id="rId4" Type="http://schemas.openxmlformats.org/officeDocument/2006/relationships/image" Target="../media/image136.wmf"/><Relationship Id="rId9" Type="http://schemas.openxmlformats.org/officeDocument/2006/relationships/oleObject" Target="../embeddings/oleObject150.bin"/><Relationship Id="rId14" Type="http://schemas.openxmlformats.org/officeDocument/2006/relationships/image" Target="../media/image141.wmf"/><Relationship Id="rId22" Type="http://schemas.openxmlformats.org/officeDocument/2006/relationships/image" Target="../media/image145.wmf"/><Relationship Id="rId27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wmf"/><Relationship Id="rId13" Type="http://schemas.openxmlformats.org/officeDocument/2006/relationships/oleObject" Target="../embeddings/oleObject164.bin"/><Relationship Id="rId3" Type="http://schemas.openxmlformats.org/officeDocument/2006/relationships/oleObject" Target="../embeddings/oleObject159.bin"/><Relationship Id="rId7" Type="http://schemas.openxmlformats.org/officeDocument/2006/relationships/oleObject" Target="../embeddings/oleObject161.bin"/><Relationship Id="rId12" Type="http://schemas.openxmlformats.org/officeDocument/2006/relationships/image" Target="../media/image15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49.wmf"/><Relationship Id="rId11" Type="http://schemas.openxmlformats.org/officeDocument/2006/relationships/oleObject" Target="../embeddings/oleObject163.bin"/><Relationship Id="rId5" Type="http://schemas.openxmlformats.org/officeDocument/2006/relationships/oleObject" Target="../embeddings/oleObject160.bin"/><Relationship Id="rId15" Type="http://schemas.openxmlformats.org/officeDocument/2006/relationships/image" Target="../media/image13.png"/><Relationship Id="rId10" Type="http://schemas.openxmlformats.org/officeDocument/2006/relationships/image" Target="../media/image151.wmf"/><Relationship Id="rId4" Type="http://schemas.openxmlformats.org/officeDocument/2006/relationships/image" Target="../media/image148.wmf"/><Relationship Id="rId9" Type="http://schemas.openxmlformats.org/officeDocument/2006/relationships/oleObject" Target="../embeddings/oleObject162.bin"/><Relationship Id="rId14" Type="http://schemas.openxmlformats.org/officeDocument/2006/relationships/image" Target="../media/image15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6.wmf"/><Relationship Id="rId13" Type="http://schemas.openxmlformats.org/officeDocument/2006/relationships/oleObject" Target="../embeddings/oleObject170.bin"/><Relationship Id="rId18" Type="http://schemas.openxmlformats.org/officeDocument/2006/relationships/image" Target="../media/image161.wmf"/><Relationship Id="rId26" Type="http://schemas.openxmlformats.org/officeDocument/2006/relationships/oleObject" Target="../embeddings/oleObject177.bin"/><Relationship Id="rId3" Type="http://schemas.openxmlformats.org/officeDocument/2006/relationships/oleObject" Target="../embeddings/oleObject165.bin"/><Relationship Id="rId21" Type="http://schemas.openxmlformats.org/officeDocument/2006/relationships/oleObject" Target="../embeddings/oleObject174.bin"/><Relationship Id="rId7" Type="http://schemas.openxmlformats.org/officeDocument/2006/relationships/oleObject" Target="../embeddings/oleObject167.bin"/><Relationship Id="rId12" Type="http://schemas.openxmlformats.org/officeDocument/2006/relationships/image" Target="../media/image158.wmf"/><Relationship Id="rId17" Type="http://schemas.openxmlformats.org/officeDocument/2006/relationships/oleObject" Target="../embeddings/oleObject172.bin"/><Relationship Id="rId25" Type="http://schemas.openxmlformats.org/officeDocument/2006/relationships/oleObject" Target="../embeddings/oleObject17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60.wmf"/><Relationship Id="rId20" Type="http://schemas.openxmlformats.org/officeDocument/2006/relationships/image" Target="../media/image162.wmf"/><Relationship Id="rId29" Type="http://schemas.openxmlformats.org/officeDocument/2006/relationships/oleObject" Target="../embeddings/oleObject179.bin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55.wmf"/><Relationship Id="rId11" Type="http://schemas.openxmlformats.org/officeDocument/2006/relationships/oleObject" Target="../embeddings/oleObject169.bin"/><Relationship Id="rId24" Type="http://schemas.openxmlformats.org/officeDocument/2006/relationships/image" Target="../media/image164.wmf"/><Relationship Id="rId5" Type="http://schemas.openxmlformats.org/officeDocument/2006/relationships/oleObject" Target="../embeddings/oleObject166.bin"/><Relationship Id="rId15" Type="http://schemas.openxmlformats.org/officeDocument/2006/relationships/oleObject" Target="../embeddings/oleObject171.bin"/><Relationship Id="rId23" Type="http://schemas.openxmlformats.org/officeDocument/2006/relationships/oleObject" Target="../embeddings/oleObject175.bin"/><Relationship Id="rId28" Type="http://schemas.openxmlformats.org/officeDocument/2006/relationships/image" Target="../media/image165.wmf"/><Relationship Id="rId10" Type="http://schemas.openxmlformats.org/officeDocument/2006/relationships/image" Target="../media/image157.wmf"/><Relationship Id="rId19" Type="http://schemas.openxmlformats.org/officeDocument/2006/relationships/oleObject" Target="../embeddings/oleObject173.bin"/><Relationship Id="rId31" Type="http://schemas.openxmlformats.org/officeDocument/2006/relationships/image" Target="../media/image13.png"/><Relationship Id="rId4" Type="http://schemas.openxmlformats.org/officeDocument/2006/relationships/image" Target="../media/image154.wmf"/><Relationship Id="rId9" Type="http://schemas.openxmlformats.org/officeDocument/2006/relationships/oleObject" Target="../embeddings/oleObject168.bin"/><Relationship Id="rId14" Type="http://schemas.openxmlformats.org/officeDocument/2006/relationships/image" Target="../media/image159.wmf"/><Relationship Id="rId22" Type="http://schemas.openxmlformats.org/officeDocument/2006/relationships/image" Target="../media/image163.wmf"/><Relationship Id="rId27" Type="http://schemas.openxmlformats.org/officeDocument/2006/relationships/oleObject" Target="../embeddings/oleObject178.bin"/><Relationship Id="rId30" Type="http://schemas.openxmlformats.org/officeDocument/2006/relationships/image" Target="../media/image166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9.emf"/><Relationship Id="rId13" Type="http://schemas.openxmlformats.org/officeDocument/2006/relationships/oleObject" Target="../embeddings/oleObject185.bin"/><Relationship Id="rId18" Type="http://schemas.openxmlformats.org/officeDocument/2006/relationships/image" Target="../media/image174.wmf"/><Relationship Id="rId3" Type="http://schemas.openxmlformats.org/officeDocument/2006/relationships/oleObject" Target="../embeddings/oleObject180.bin"/><Relationship Id="rId21" Type="http://schemas.openxmlformats.org/officeDocument/2006/relationships/image" Target="../media/image175.emf"/><Relationship Id="rId7" Type="http://schemas.openxmlformats.org/officeDocument/2006/relationships/oleObject" Target="../embeddings/oleObject182.bin"/><Relationship Id="rId12" Type="http://schemas.openxmlformats.org/officeDocument/2006/relationships/image" Target="../media/image171.wmf"/><Relationship Id="rId17" Type="http://schemas.openxmlformats.org/officeDocument/2006/relationships/oleObject" Target="../embeddings/oleObject18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73.wmf"/><Relationship Id="rId20" Type="http://schemas.openxmlformats.org/officeDocument/2006/relationships/oleObject" Target="../embeddings/oleObject188.bin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68.emf"/><Relationship Id="rId11" Type="http://schemas.openxmlformats.org/officeDocument/2006/relationships/oleObject" Target="../embeddings/oleObject184.bin"/><Relationship Id="rId5" Type="http://schemas.openxmlformats.org/officeDocument/2006/relationships/oleObject" Target="../embeddings/oleObject181.bin"/><Relationship Id="rId15" Type="http://schemas.openxmlformats.org/officeDocument/2006/relationships/oleObject" Target="../embeddings/oleObject186.bin"/><Relationship Id="rId10" Type="http://schemas.openxmlformats.org/officeDocument/2006/relationships/image" Target="../media/image170.wmf"/><Relationship Id="rId19" Type="http://schemas.openxmlformats.org/officeDocument/2006/relationships/image" Target="../media/image13.png"/><Relationship Id="rId4" Type="http://schemas.openxmlformats.org/officeDocument/2006/relationships/image" Target="../media/image167.wmf"/><Relationship Id="rId9" Type="http://schemas.openxmlformats.org/officeDocument/2006/relationships/oleObject" Target="../embeddings/oleObject183.bin"/><Relationship Id="rId14" Type="http://schemas.openxmlformats.org/officeDocument/2006/relationships/image" Target="../media/image17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oleObject" Target="../embeddings/oleObject8.bin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image" Target="../media/image8.wmf"/><Relationship Id="rId25" Type="http://schemas.openxmlformats.org/officeDocument/2006/relationships/image" Target="../media/image12.e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24" Type="http://schemas.openxmlformats.org/officeDocument/2006/relationships/oleObject" Target="../embeddings/oleObject11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3.png"/><Relationship Id="rId23" Type="http://schemas.openxmlformats.org/officeDocument/2006/relationships/image" Target="../media/image11.wmf"/><Relationship Id="rId10" Type="http://schemas.openxmlformats.org/officeDocument/2006/relationships/image" Target="../media/image5.wmf"/><Relationship Id="rId19" Type="http://schemas.openxmlformats.org/officeDocument/2006/relationships/image" Target="../media/image9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Relationship Id="rId22" Type="http://schemas.openxmlformats.org/officeDocument/2006/relationships/oleObject" Target="../embeddings/oleObject10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8.wmf"/><Relationship Id="rId13" Type="http://schemas.openxmlformats.org/officeDocument/2006/relationships/oleObject" Target="../embeddings/oleObject194.bin"/><Relationship Id="rId18" Type="http://schemas.openxmlformats.org/officeDocument/2006/relationships/image" Target="../media/image183.wmf"/><Relationship Id="rId26" Type="http://schemas.openxmlformats.org/officeDocument/2006/relationships/oleObject" Target="../embeddings/oleObject200.bin"/><Relationship Id="rId3" Type="http://schemas.openxmlformats.org/officeDocument/2006/relationships/oleObject" Target="../embeddings/oleObject189.bin"/><Relationship Id="rId21" Type="http://schemas.openxmlformats.org/officeDocument/2006/relationships/oleObject" Target="../embeddings/oleObject198.bin"/><Relationship Id="rId7" Type="http://schemas.openxmlformats.org/officeDocument/2006/relationships/oleObject" Target="../embeddings/oleObject191.bin"/><Relationship Id="rId12" Type="http://schemas.openxmlformats.org/officeDocument/2006/relationships/image" Target="../media/image180.wmf"/><Relationship Id="rId17" Type="http://schemas.openxmlformats.org/officeDocument/2006/relationships/oleObject" Target="../embeddings/oleObject196.bin"/><Relationship Id="rId25" Type="http://schemas.openxmlformats.org/officeDocument/2006/relationships/image" Target="../media/image186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82.wmf"/><Relationship Id="rId20" Type="http://schemas.openxmlformats.org/officeDocument/2006/relationships/image" Target="../media/image184.e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77.emf"/><Relationship Id="rId11" Type="http://schemas.openxmlformats.org/officeDocument/2006/relationships/oleObject" Target="../embeddings/oleObject193.bin"/><Relationship Id="rId24" Type="http://schemas.openxmlformats.org/officeDocument/2006/relationships/oleObject" Target="../embeddings/oleObject199.bin"/><Relationship Id="rId5" Type="http://schemas.openxmlformats.org/officeDocument/2006/relationships/oleObject" Target="../embeddings/oleObject190.bin"/><Relationship Id="rId15" Type="http://schemas.openxmlformats.org/officeDocument/2006/relationships/oleObject" Target="../embeddings/oleObject195.bin"/><Relationship Id="rId23" Type="http://schemas.openxmlformats.org/officeDocument/2006/relationships/image" Target="../media/image13.png"/><Relationship Id="rId10" Type="http://schemas.openxmlformats.org/officeDocument/2006/relationships/image" Target="../media/image179.wmf"/><Relationship Id="rId19" Type="http://schemas.openxmlformats.org/officeDocument/2006/relationships/oleObject" Target="../embeddings/oleObject197.bin"/><Relationship Id="rId4" Type="http://schemas.openxmlformats.org/officeDocument/2006/relationships/image" Target="../media/image176.wmf"/><Relationship Id="rId9" Type="http://schemas.openxmlformats.org/officeDocument/2006/relationships/oleObject" Target="../embeddings/oleObject192.bin"/><Relationship Id="rId14" Type="http://schemas.openxmlformats.org/officeDocument/2006/relationships/image" Target="../media/image181.wmf"/><Relationship Id="rId22" Type="http://schemas.openxmlformats.org/officeDocument/2006/relationships/image" Target="../media/image185.wmf"/><Relationship Id="rId27" Type="http://schemas.openxmlformats.org/officeDocument/2006/relationships/image" Target="../media/image187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wmf"/><Relationship Id="rId13" Type="http://schemas.openxmlformats.org/officeDocument/2006/relationships/oleObject" Target="../embeddings/oleObject206.bin"/><Relationship Id="rId18" Type="http://schemas.openxmlformats.org/officeDocument/2006/relationships/image" Target="../media/image195.wmf"/><Relationship Id="rId26" Type="http://schemas.openxmlformats.org/officeDocument/2006/relationships/image" Target="../media/image199.jpeg"/><Relationship Id="rId3" Type="http://schemas.openxmlformats.org/officeDocument/2006/relationships/oleObject" Target="../embeddings/oleObject201.bin"/><Relationship Id="rId21" Type="http://schemas.openxmlformats.org/officeDocument/2006/relationships/image" Target="../media/image196.wmf"/><Relationship Id="rId7" Type="http://schemas.openxmlformats.org/officeDocument/2006/relationships/oleObject" Target="../embeddings/oleObject203.bin"/><Relationship Id="rId12" Type="http://schemas.openxmlformats.org/officeDocument/2006/relationships/image" Target="../media/image192.emf"/><Relationship Id="rId17" Type="http://schemas.openxmlformats.org/officeDocument/2006/relationships/oleObject" Target="../embeddings/oleObject208.bin"/><Relationship Id="rId25" Type="http://schemas.openxmlformats.org/officeDocument/2006/relationships/image" Target="../media/image198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4.wmf"/><Relationship Id="rId20" Type="http://schemas.openxmlformats.org/officeDocument/2006/relationships/oleObject" Target="../embeddings/oleObject209.bin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89.wmf"/><Relationship Id="rId11" Type="http://schemas.openxmlformats.org/officeDocument/2006/relationships/oleObject" Target="../embeddings/oleObject205.bin"/><Relationship Id="rId24" Type="http://schemas.openxmlformats.org/officeDocument/2006/relationships/oleObject" Target="../embeddings/oleObject211.bin"/><Relationship Id="rId5" Type="http://schemas.openxmlformats.org/officeDocument/2006/relationships/oleObject" Target="../embeddings/oleObject202.bin"/><Relationship Id="rId15" Type="http://schemas.openxmlformats.org/officeDocument/2006/relationships/oleObject" Target="../embeddings/oleObject207.bin"/><Relationship Id="rId23" Type="http://schemas.openxmlformats.org/officeDocument/2006/relationships/image" Target="../media/image197.wmf"/><Relationship Id="rId10" Type="http://schemas.openxmlformats.org/officeDocument/2006/relationships/image" Target="../media/image191.wmf"/><Relationship Id="rId19" Type="http://schemas.openxmlformats.org/officeDocument/2006/relationships/image" Target="../media/image88.jpeg"/><Relationship Id="rId4" Type="http://schemas.openxmlformats.org/officeDocument/2006/relationships/image" Target="../media/image188.wmf"/><Relationship Id="rId9" Type="http://schemas.openxmlformats.org/officeDocument/2006/relationships/oleObject" Target="../embeddings/oleObject204.bin"/><Relationship Id="rId14" Type="http://schemas.openxmlformats.org/officeDocument/2006/relationships/image" Target="../media/image193.emf"/><Relationship Id="rId22" Type="http://schemas.openxmlformats.org/officeDocument/2006/relationships/oleObject" Target="../embeddings/oleObject210.bin"/><Relationship Id="rId27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2.wmf"/><Relationship Id="rId13" Type="http://schemas.openxmlformats.org/officeDocument/2006/relationships/oleObject" Target="../embeddings/oleObject217.bin"/><Relationship Id="rId18" Type="http://schemas.openxmlformats.org/officeDocument/2006/relationships/image" Target="../media/image207.wmf"/><Relationship Id="rId3" Type="http://schemas.openxmlformats.org/officeDocument/2006/relationships/oleObject" Target="../embeddings/oleObject212.bin"/><Relationship Id="rId7" Type="http://schemas.openxmlformats.org/officeDocument/2006/relationships/oleObject" Target="../embeddings/oleObject214.bin"/><Relationship Id="rId12" Type="http://schemas.openxmlformats.org/officeDocument/2006/relationships/image" Target="../media/image204.wmf"/><Relationship Id="rId17" Type="http://schemas.openxmlformats.org/officeDocument/2006/relationships/oleObject" Target="../embeddings/oleObject21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06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01.wmf"/><Relationship Id="rId11" Type="http://schemas.openxmlformats.org/officeDocument/2006/relationships/oleObject" Target="../embeddings/oleObject216.bin"/><Relationship Id="rId5" Type="http://schemas.openxmlformats.org/officeDocument/2006/relationships/oleObject" Target="../embeddings/oleObject213.bin"/><Relationship Id="rId15" Type="http://schemas.openxmlformats.org/officeDocument/2006/relationships/oleObject" Target="../embeddings/oleObject218.bin"/><Relationship Id="rId10" Type="http://schemas.openxmlformats.org/officeDocument/2006/relationships/image" Target="../media/image203.wmf"/><Relationship Id="rId19" Type="http://schemas.openxmlformats.org/officeDocument/2006/relationships/image" Target="../media/image13.png"/><Relationship Id="rId4" Type="http://schemas.openxmlformats.org/officeDocument/2006/relationships/image" Target="../media/image200.wmf"/><Relationship Id="rId9" Type="http://schemas.openxmlformats.org/officeDocument/2006/relationships/oleObject" Target="../embeddings/oleObject215.bin"/><Relationship Id="rId14" Type="http://schemas.openxmlformats.org/officeDocument/2006/relationships/image" Target="../media/image205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wmf"/><Relationship Id="rId13" Type="http://schemas.openxmlformats.org/officeDocument/2006/relationships/oleObject" Target="../embeddings/oleObject225.bin"/><Relationship Id="rId18" Type="http://schemas.openxmlformats.org/officeDocument/2006/relationships/image" Target="../media/image215.wmf"/><Relationship Id="rId3" Type="http://schemas.openxmlformats.org/officeDocument/2006/relationships/oleObject" Target="../embeddings/oleObject220.bin"/><Relationship Id="rId21" Type="http://schemas.openxmlformats.org/officeDocument/2006/relationships/image" Target="../media/image13.png"/><Relationship Id="rId7" Type="http://schemas.openxmlformats.org/officeDocument/2006/relationships/oleObject" Target="../embeddings/oleObject222.bin"/><Relationship Id="rId12" Type="http://schemas.openxmlformats.org/officeDocument/2006/relationships/image" Target="../media/image212.emf"/><Relationship Id="rId17" Type="http://schemas.openxmlformats.org/officeDocument/2006/relationships/oleObject" Target="../embeddings/oleObject227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14.emf"/><Relationship Id="rId20" Type="http://schemas.openxmlformats.org/officeDocument/2006/relationships/image" Target="../media/image216.emf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09.wmf"/><Relationship Id="rId11" Type="http://schemas.openxmlformats.org/officeDocument/2006/relationships/oleObject" Target="../embeddings/oleObject224.bin"/><Relationship Id="rId5" Type="http://schemas.openxmlformats.org/officeDocument/2006/relationships/oleObject" Target="../embeddings/oleObject221.bin"/><Relationship Id="rId15" Type="http://schemas.openxmlformats.org/officeDocument/2006/relationships/oleObject" Target="../embeddings/oleObject226.bin"/><Relationship Id="rId10" Type="http://schemas.openxmlformats.org/officeDocument/2006/relationships/image" Target="../media/image211.emf"/><Relationship Id="rId19" Type="http://schemas.openxmlformats.org/officeDocument/2006/relationships/oleObject" Target="../embeddings/oleObject228.bin"/><Relationship Id="rId4" Type="http://schemas.openxmlformats.org/officeDocument/2006/relationships/image" Target="../media/image208.wmf"/><Relationship Id="rId9" Type="http://schemas.openxmlformats.org/officeDocument/2006/relationships/oleObject" Target="../embeddings/oleObject223.bin"/><Relationship Id="rId14" Type="http://schemas.openxmlformats.org/officeDocument/2006/relationships/image" Target="../media/image213.e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1.bin"/><Relationship Id="rId13" Type="http://schemas.openxmlformats.org/officeDocument/2006/relationships/image" Target="../media/image221.wmf"/><Relationship Id="rId18" Type="http://schemas.openxmlformats.org/officeDocument/2006/relationships/oleObject" Target="../embeddings/oleObject236.bin"/><Relationship Id="rId3" Type="http://schemas.openxmlformats.org/officeDocument/2006/relationships/image" Target="../media/image88.jpeg"/><Relationship Id="rId21" Type="http://schemas.openxmlformats.org/officeDocument/2006/relationships/image" Target="../media/image225.emf"/><Relationship Id="rId7" Type="http://schemas.openxmlformats.org/officeDocument/2006/relationships/image" Target="../media/image218.wmf"/><Relationship Id="rId12" Type="http://schemas.openxmlformats.org/officeDocument/2006/relationships/oleObject" Target="../embeddings/oleObject233.bin"/><Relationship Id="rId17" Type="http://schemas.openxmlformats.org/officeDocument/2006/relationships/image" Target="../media/image22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35.bin"/><Relationship Id="rId20" Type="http://schemas.openxmlformats.org/officeDocument/2006/relationships/oleObject" Target="../embeddings/oleObject237.bin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230.bin"/><Relationship Id="rId11" Type="http://schemas.openxmlformats.org/officeDocument/2006/relationships/image" Target="../media/image220.wmf"/><Relationship Id="rId5" Type="http://schemas.openxmlformats.org/officeDocument/2006/relationships/image" Target="../media/image217.wmf"/><Relationship Id="rId15" Type="http://schemas.openxmlformats.org/officeDocument/2006/relationships/image" Target="../media/image222.wmf"/><Relationship Id="rId10" Type="http://schemas.openxmlformats.org/officeDocument/2006/relationships/oleObject" Target="../embeddings/oleObject232.bin"/><Relationship Id="rId19" Type="http://schemas.openxmlformats.org/officeDocument/2006/relationships/image" Target="../media/image224.wmf"/><Relationship Id="rId4" Type="http://schemas.openxmlformats.org/officeDocument/2006/relationships/oleObject" Target="../embeddings/oleObject229.bin"/><Relationship Id="rId9" Type="http://schemas.openxmlformats.org/officeDocument/2006/relationships/image" Target="../media/image219.wmf"/><Relationship Id="rId14" Type="http://schemas.openxmlformats.org/officeDocument/2006/relationships/oleObject" Target="../embeddings/oleObject234.bin"/><Relationship Id="rId22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8.wmf"/><Relationship Id="rId13" Type="http://schemas.openxmlformats.org/officeDocument/2006/relationships/oleObject" Target="../embeddings/oleObject243.bin"/><Relationship Id="rId18" Type="http://schemas.openxmlformats.org/officeDocument/2006/relationships/image" Target="../media/image233.wmf"/><Relationship Id="rId3" Type="http://schemas.openxmlformats.org/officeDocument/2006/relationships/oleObject" Target="../embeddings/oleObject238.bin"/><Relationship Id="rId21" Type="http://schemas.openxmlformats.org/officeDocument/2006/relationships/image" Target="../media/image13.png"/><Relationship Id="rId7" Type="http://schemas.openxmlformats.org/officeDocument/2006/relationships/oleObject" Target="../embeddings/oleObject240.bin"/><Relationship Id="rId12" Type="http://schemas.openxmlformats.org/officeDocument/2006/relationships/image" Target="../media/image230.wmf"/><Relationship Id="rId17" Type="http://schemas.openxmlformats.org/officeDocument/2006/relationships/oleObject" Target="../embeddings/oleObject24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32.emf"/><Relationship Id="rId20" Type="http://schemas.openxmlformats.org/officeDocument/2006/relationships/image" Target="../media/image234.wmf"/><Relationship Id="rId1" Type="http://schemas.openxmlformats.org/officeDocument/2006/relationships/vmlDrawing" Target="../drawings/vmlDrawing23.vml"/><Relationship Id="rId6" Type="http://schemas.openxmlformats.org/officeDocument/2006/relationships/image" Target="../media/image227.wmf"/><Relationship Id="rId11" Type="http://schemas.openxmlformats.org/officeDocument/2006/relationships/oleObject" Target="../embeddings/oleObject242.bin"/><Relationship Id="rId5" Type="http://schemas.openxmlformats.org/officeDocument/2006/relationships/oleObject" Target="../embeddings/oleObject239.bin"/><Relationship Id="rId15" Type="http://schemas.openxmlformats.org/officeDocument/2006/relationships/oleObject" Target="../embeddings/oleObject244.bin"/><Relationship Id="rId10" Type="http://schemas.openxmlformats.org/officeDocument/2006/relationships/image" Target="../media/image229.wmf"/><Relationship Id="rId19" Type="http://schemas.openxmlformats.org/officeDocument/2006/relationships/oleObject" Target="../embeddings/oleObject246.bin"/><Relationship Id="rId4" Type="http://schemas.openxmlformats.org/officeDocument/2006/relationships/image" Target="../media/image226.emf"/><Relationship Id="rId9" Type="http://schemas.openxmlformats.org/officeDocument/2006/relationships/oleObject" Target="../embeddings/oleObject241.bin"/><Relationship Id="rId14" Type="http://schemas.openxmlformats.org/officeDocument/2006/relationships/image" Target="../media/image231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7.wmf"/><Relationship Id="rId13" Type="http://schemas.openxmlformats.org/officeDocument/2006/relationships/oleObject" Target="../embeddings/oleObject252.bin"/><Relationship Id="rId18" Type="http://schemas.openxmlformats.org/officeDocument/2006/relationships/image" Target="../media/image242.wmf"/><Relationship Id="rId26" Type="http://schemas.openxmlformats.org/officeDocument/2006/relationships/oleObject" Target="../embeddings/oleObject258.bin"/><Relationship Id="rId3" Type="http://schemas.openxmlformats.org/officeDocument/2006/relationships/oleObject" Target="../embeddings/oleObject247.bin"/><Relationship Id="rId21" Type="http://schemas.openxmlformats.org/officeDocument/2006/relationships/oleObject" Target="../embeddings/oleObject256.bin"/><Relationship Id="rId7" Type="http://schemas.openxmlformats.org/officeDocument/2006/relationships/oleObject" Target="../embeddings/oleObject249.bin"/><Relationship Id="rId12" Type="http://schemas.openxmlformats.org/officeDocument/2006/relationships/image" Target="../media/image239.wmf"/><Relationship Id="rId17" Type="http://schemas.openxmlformats.org/officeDocument/2006/relationships/oleObject" Target="../embeddings/oleObject254.bin"/><Relationship Id="rId25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41.emf"/><Relationship Id="rId20" Type="http://schemas.openxmlformats.org/officeDocument/2006/relationships/image" Target="../media/image227.wmf"/><Relationship Id="rId1" Type="http://schemas.openxmlformats.org/officeDocument/2006/relationships/vmlDrawing" Target="../drawings/vmlDrawing24.vml"/><Relationship Id="rId6" Type="http://schemas.openxmlformats.org/officeDocument/2006/relationships/image" Target="../media/image236.wmf"/><Relationship Id="rId11" Type="http://schemas.openxmlformats.org/officeDocument/2006/relationships/oleObject" Target="../embeddings/oleObject251.bin"/><Relationship Id="rId24" Type="http://schemas.openxmlformats.org/officeDocument/2006/relationships/image" Target="../media/image233.wmf"/><Relationship Id="rId5" Type="http://schemas.openxmlformats.org/officeDocument/2006/relationships/oleObject" Target="../embeddings/oleObject248.bin"/><Relationship Id="rId15" Type="http://schemas.openxmlformats.org/officeDocument/2006/relationships/oleObject" Target="../embeddings/oleObject253.bin"/><Relationship Id="rId23" Type="http://schemas.openxmlformats.org/officeDocument/2006/relationships/oleObject" Target="../embeddings/oleObject257.bin"/><Relationship Id="rId10" Type="http://schemas.openxmlformats.org/officeDocument/2006/relationships/image" Target="../media/image238.wmf"/><Relationship Id="rId19" Type="http://schemas.openxmlformats.org/officeDocument/2006/relationships/oleObject" Target="../embeddings/oleObject255.bin"/><Relationship Id="rId4" Type="http://schemas.openxmlformats.org/officeDocument/2006/relationships/image" Target="../media/image235.wmf"/><Relationship Id="rId9" Type="http://schemas.openxmlformats.org/officeDocument/2006/relationships/oleObject" Target="../embeddings/oleObject250.bin"/><Relationship Id="rId14" Type="http://schemas.openxmlformats.org/officeDocument/2006/relationships/image" Target="../media/image240.emf"/><Relationship Id="rId22" Type="http://schemas.openxmlformats.org/officeDocument/2006/relationships/image" Target="../media/image243.wmf"/><Relationship Id="rId27" Type="http://schemas.openxmlformats.org/officeDocument/2006/relationships/image" Target="../media/image244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245.wmf"/><Relationship Id="rId4" Type="http://schemas.openxmlformats.org/officeDocument/2006/relationships/oleObject" Target="../embeddings/oleObject259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246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7.bin"/><Relationship Id="rId18" Type="http://schemas.openxmlformats.org/officeDocument/2006/relationships/image" Target="../media/image21.wmf"/><Relationship Id="rId26" Type="http://schemas.openxmlformats.org/officeDocument/2006/relationships/image" Target="../media/image25.emf"/><Relationship Id="rId3" Type="http://schemas.openxmlformats.org/officeDocument/2006/relationships/oleObject" Target="../embeddings/oleObject12.bin"/><Relationship Id="rId21" Type="http://schemas.openxmlformats.org/officeDocument/2006/relationships/oleObject" Target="../embeddings/oleObject21.bin"/><Relationship Id="rId34" Type="http://schemas.openxmlformats.org/officeDocument/2006/relationships/oleObject" Target="../embeddings/oleObject27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8.emf"/><Relationship Id="rId17" Type="http://schemas.openxmlformats.org/officeDocument/2006/relationships/oleObject" Target="../embeddings/oleObject19.bin"/><Relationship Id="rId25" Type="http://schemas.openxmlformats.org/officeDocument/2006/relationships/oleObject" Target="../embeddings/oleObject23.bin"/><Relationship Id="rId33" Type="http://schemas.openxmlformats.org/officeDocument/2006/relationships/image" Target="../media/image28.wmf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0.wmf"/><Relationship Id="rId20" Type="http://schemas.openxmlformats.org/officeDocument/2006/relationships/image" Target="../media/image22.wmf"/><Relationship Id="rId29" Type="http://schemas.openxmlformats.org/officeDocument/2006/relationships/image" Target="../media/image26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6.bin"/><Relationship Id="rId24" Type="http://schemas.openxmlformats.org/officeDocument/2006/relationships/image" Target="../media/image24.wmf"/><Relationship Id="rId32" Type="http://schemas.openxmlformats.org/officeDocument/2006/relationships/oleObject" Target="../embeddings/oleObject2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8.bin"/><Relationship Id="rId23" Type="http://schemas.openxmlformats.org/officeDocument/2006/relationships/oleObject" Target="../embeddings/oleObject22.bin"/><Relationship Id="rId28" Type="http://schemas.openxmlformats.org/officeDocument/2006/relationships/oleObject" Target="../embeddings/oleObject24.bin"/><Relationship Id="rId10" Type="http://schemas.openxmlformats.org/officeDocument/2006/relationships/image" Target="../media/image17.emf"/><Relationship Id="rId19" Type="http://schemas.openxmlformats.org/officeDocument/2006/relationships/oleObject" Target="../embeddings/oleObject20.bin"/><Relationship Id="rId31" Type="http://schemas.openxmlformats.org/officeDocument/2006/relationships/image" Target="../media/image27.wmf"/><Relationship Id="rId4" Type="http://schemas.openxmlformats.org/officeDocument/2006/relationships/image" Target="../media/image14.emf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19.wmf"/><Relationship Id="rId22" Type="http://schemas.openxmlformats.org/officeDocument/2006/relationships/image" Target="../media/image23.wmf"/><Relationship Id="rId27" Type="http://schemas.openxmlformats.org/officeDocument/2006/relationships/image" Target="../media/image13.png"/><Relationship Id="rId30" Type="http://schemas.openxmlformats.org/officeDocument/2006/relationships/oleObject" Target="../embeddings/oleObject25.bin"/><Relationship Id="rId35" Type="http://schemas.openxmlformats.org/officeDocument/2006/relationships/image" Target="../media/image29.wmf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9.emf"/><Relationship Id="rId13" Type="http://schemas.openxmlformats.org/officeDocument/2006/relationships/oleObject" Target="../embeddings/oleObject266.bin"/><Relationship Id="rId18" Type="http://schemas.openxmlformats.org/officeDocument/2006/relationships/image" Target="../media/image254.emf"/><Relationship Id="rId26" Type="http://schemas.openxmlformats.org/officeDocument/2006/relationships/image" Target="../media/image258.emf"/><Relationship Id="rId3" Type="http://schemas.openxmlformats.org/officeDocument/2006/relationships/oleObject" Target="../embeddings/oleObject261.bin"/><Relationship Id="rId21" Type="http://schemas.openxmlformats.org/officeDocument/2006/relationships/oleObject" Target="../embeddings/oleObject270.bin"/><Relationship Id="rId34" Type="http://schemas.openxmlformats.org/officeDocument/2006/relationships/image" Target="../media/image262.emf"/><Relationship Id="rId7" Type="http://schemas.openxmlformats.org/officeDocument/2006/relationships/oleObject" Target="../embeddings/oleObject263.bin"/><Relationship Id="rId12" Type="http://schemas.openxmlformats.org/officeDocument/2006/relationships/image" Target="../media/image251.emf"/><Relationship Id="rId17" Type="http://schemas.openxmlformats.org/officeDocument/2006/relationships/oleObject" Target="../embeddings/oleObject268.bin"/><Relationship Id="rId25" Type="http://schemas.openxmlformats.org/officeDocument/2006/relationships/oleObject" Target="../embeddings/oleObject272.bin"/><Relationship Id="rId33" Type="http://schemas.openxmlformats.org/officeDocument/2006/relationships/oleObject" Target="../embeddings/oleObject27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3.emf"/><Relationship Id="rId20" Type="http://schemas.openxmlformats.org/officeDocument/2006/relationships/image" Target="../media/image255.emf"/><Relationship Id="rId29" Type="http://schemas.openxmlformats.org/officeDocument/2006/relationships/oleObject" Target="../embeddings/oleObject274.bin"/><Relationship Id="rId1" Type="http://schemas.openxmlformats.org/officeDocument/2006/relationships/vmlDrawing" Target="../drawings/vmlDrawing27.vml"/><Relationship Id="rId6" Type="http://schemas.openxmlformats.org/officeDocument/2006/relationships/image" Target="../media/image248.emf"/><Relationship Id="rId11" Type="http://schemas.openxmlformats.org/officeDocument/2006/relationships/oleObject" Target="../embeddings/oleObject265.bin"/><Relationship Id="rId24" Type="http://schemas.openxmlformats.org/officeDocument/2006/relationships/image" Target="../media/image257.emf"/><Relationship Id="rId32" Type="http://schemas.openxmlformats.org/officeDocument/2006/relationships/image" Target="../media/image261.emf"/><Relationship Id="rId5" Type="http://schemas.openxmlformats.org/officeDocument/2006/relationships/oleObject" Target="../embeddings/oleObject262.bin"/><Relationship Id="rId15" Type="http://schemas.openxmlformats.org/officeDocument/2006/relationships/oleObject" Target="../embeddings/oleObject267.bin"/><Relationship Id="rId23" Type="http://schemas.openxmlformats.org/officeDocument/2006/relationships/oleObject" Target="../embeddings/oleObject271.bin"/><Relationship Id="rId28" Type="http://schemas.openxmlformats.org/officeDocument/2006/relationships/image" Target="../media/image259.emf"/><Relationship Id="rId36" Type="http://schemas.openxmlformats.org/officeDocument/2006/relationships/image" Target="../media/image263.emf"/><Relationship Id="rId10" Type="http://schemas.openxmlformats.org/officeDocument/2006/relationships/image" Target="../media/image250.emf"/><Relationship Id="rId19" Type="http://schemas.openxmlformats.org/officeDocument/2006/relationships/oleObject" Target="../embeddings/oleObject269.bin"/><Relationship Id="rId31" Type="http://schemas.openxmlformats.org/officeDocument/2006/relationships/oleObject" Target="../embeddings/oleObject275.bin"/><Relationship Id="rId4" Type="http://schemas.openxmlformats.org/officeDocument/2006/relationships/image" Target="../media/image247.emf"/><Relationship Id="rId9" Type="http://schemas.openxmlformats.org/officeDocument/2006/relationships/oleObject" Target="../embeddings/oleObject264.bin"/><Relationship Id="rId14" Type="http://schemas.openxmlformats.org/officeDocument/2006/relationships/image" Target="../media/image252.emf"/><Relationship Id="rId22" Type="http://schemas.openxmlformats.org/officeDocument/2006/relationships/image" Target="../media/image256.emf"/><Relationship Id="rId27" Type="http://schemas.openxmlformats.org/officeDocument/2006/relationships/oleObject" Target="../embeddings/oleObject273.bin"/><Relationship Id="rId30" Type="http://schemas.openxmlformats.org/officeDocument/2006/relationships/image" Target="../media/image260.emf"/><Relationship Id="rId35" Type="http://schemas.openxmlformats.org/officeDocument/2006/relationships/oleObject" Target="../embeddings/oleObject277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6.emf"/><Relationship Id="rId13" Type="http://schemas.openxmlformats.org/officeDocument/2006/relationships/oleObject" Target="../embeddings/oleObject283.bin"/><Relationship Id="rId18" Type="http://schemas.openxmlformats.org/officeDocument/2006/relationships/image" Target="../media/image271.emf"/><Relationship Id="rId3" Type="http://schemas.openxmlformats.org/officeDocument/2006/relationships/oleObject" Target="../embeddings/oleObject278.bin"/><Relationship Id="rId21" Type="http://schemas.openxmlformats.org/officeDocument/2006/relationships/oleObject" Target="../embeddings/oleObject287.bin"/><Relationship Id="rId7" Type="http://schemas.openxmlformats.org/officeDocument/2006/relationships/oleObject" Target="../embeddings/oleObject280.bin"/><Relationship Id="rId12" Type="http://schemas.openxmlformats.org/officeDocument/2006/relationships/image" Target="../media/image268.emf"/><Relationship Id="rId17" Type="http://schemas.openxmlformats.org/officeDocument/2006/relationships/oleObject" Target="../embeddings/oleObject28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0.emf"/><Relationship Id="rId20" Type="http://schemas.openxmlformats.org/officeDocument/2006/relationships/image" Target="../media/image272.emf"/><Relationship Id="rId1" Type="http://schemas.openxmlformats.org/officeDocument/2006/relationships/vmlDrawing" Target="../drawings/vmlDrawing28.vml"/><Relationship Id="rId6" Type="http://schemas.openxmlformats.org/officeDocument/2006/relationships/image" Target="../media/image265.emf"/><Relationship Id="rId11" Type="http://schemas.openxmlformats.org/officeDocument/2006/relationships/oleObject" Target="../embeddings/oleObject282.bin"/><Relationship Id="rId5" Type="http://schemas.openxmlformats.org/officeDocument/2006/relationships/oleObject" Target="../embeddings/oleObject279.bin"/><Relationship Id="rId15" Type="http://schemas.openxmlformats.org/officeDocument/2006/relationships/oleObject" Target="../embeddings/oleObject284.bin"/><Relationship Id="rId10" Type="http://schemas.openxmlformats.org/officeDocument/2006/relationships/image" Target="../media/image267.emf"/><Relationship Id="rId19" Type="http://schemas.openxmlformats.org/officeDocument/2006/relationships/oleObject" Target="../embeddings/oleObject286.bin"/><Relationship Id="rId4" Type="http://schemas.openxmlformats.org/officeDocument/2006/relationships/image" Target="../media/image264.emf"/><Relationship Id="rId9" Type="http://schemas.openxmlformats.org/officeDocument/2006/relationships/oleObject" Target="../embeddings/oleObject281.bin"/><Relationship Id="rId14" Type="http://schemas.openxmlformats.org/officeDocument/2006/relationships/image" Target="../media/image269.emf"/><Relationship Id="rId22" Type="http://schemas.openxmlformats.org/officeDocument/2006/relationships/image" Target="../media/image273.e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6.emf"/><Relationship Id="rId13" Type="http://schemas.openxmlformats.org/officeDocument/2006/relationships/oleObject" Target="../embeddings/oleObject293.bin"/><Relationship Id="rId18" Type="http://schemas.openxmlformats.org/officeDocument/2006/relationships/image" Target="../media/image281.emf"/><Relationship Id="rId26" Type="http://schemas.openxmlformats.org/officeDocument/2006/relationships/image" Target="../media/image285.wmf"/><Relationship Id="rId3" Type="http://schemas.openxmlformats.org/officeDocument/2006/relationships/oleObject" Target="../embeddings/oleObject288.bin"/><Relationship Id="rId21" Type="http://schemas.openxmlformats.org/officeDocument/2006/relationships/oleObject" Target="../embeddings/oleObject297.bin"/><Relationship Id="rId7" Type="http://schemas.openxmlformats.org/officeDocument/2006/relationships/oleObject" Target="../embeddings/oleObject290.bin"/><Relationship Id="rId12" Type="http://schemas.openxmlformats.org/officeDocument/2006/relationships/image" Target="../media/image278.emf"/><Relationship Id="rId17" Type="http://schemas.openxmlformats.org/officeDocument/2006/relationships/oleObject" Target="../embeddings/oleObject295.bin"/><Relationship Id="rId25" Type="http://schemas.openxmlformats.org/officeDocument/2006/relationships/oleObject" Target="../embeddings/oleObject29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80.emf"/><Relationship Id="rId20" Type="http://schemas.openxmlformats.org/officeDocument/2006/relationships/image" Target="../media/image282.emf"/><Relationship Id="rId1" Type="http://schemas.openxmlformats.org/officeDocument/2006/relationships/vmlDrawing" Target="../drawings/vmlDrawing29.vml"/><Relationship Id="rId6" Type="http://schemas.openxmlformats.org/officeDocument/2006/relationships/image" Target="../media/image275.emf"/><Relationship Id="rId11" Type="http://schemas.openxmlformats.org/officeDocument/2006/relationships/oleObject" Target="../embeddings/oleObject292.bin"/><Relationship Id="rId24" Type="http://schemas.openxmlformats.org/officeDocument/2006/relationships/image" Target="../media/image284.emf"/><Relationship Id="rId5" Type="http://schemas.openxmlformats.org/officeDocument/2006/relationships/oleObject" Target="../embeddings/oleObject289.bin"/><Relationship Id="rId15" Type="http://schemas.openxmlformats.org/officeDocument/2006/relationships/oleObject" Target="../embeddings/oleObject294.bin"/><Relationship Id="rId23" Type="http://schemas.openxmlformats.org/officeDocument/2006/relationships/oleObject" Target="../embeddings/oleObject298.bin"/><Relationship Id="rId10" Type="http://schemas.openxmlformats.org/officeDocument/2006/relationships/image" Target="../media/image277.emf"/><Relationship Id="rId19" Type="http://schemas.openxmlformats.org/officeDocument/2006/relationships/oleObject" Target="../embeddings/oleObject296.bin"/><Relationship Id="rId4" Type="http://schemas.openxmlformats.org/officeDocument/2006/relationships/image" Target="../media/image274.emf"/><Relationship Id="rId9" Type="http://schemas.openxmlformats.org/officeDocument/2006/relationships/oleObject" Target="../embeddings/oleObject291.bin"/><Relationship Id="rId14" Type="http://schemas.openxmlformats.org/officeDocument/2006/relationships/image" Target="../media/image279.emf"/><Relationship Id="rId22" Type="http://schemas.openxmlformats.org/officeDocument/2006/relationships/image" Target="../media/image283.e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37.wmf"/><Relationship Id="rId3" Type="http://schemas.openxmlformats.org/officeDocument/2006/relationships/oleObject" Target="../embeddings/oleObject28.bin"/><Relationship Id="rId21" Type="http://schemas.openxmlformats.org/officeDocument/2006/relationships/oleObject" Target="../embeddings/oleObject37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6.emf"/><Relationship Id="rId20" Type="http://schemas.openxmlformats.org/officeDocument/2006/relationships/image" Target="../media/image38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4.bin"/><Relationship Id="rId23" Type="http://schemas.openxmlformats.org/officeDocument/2006/relationships/image" Target="../media/image13.png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36.bin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1.bin"/><Relationship Id="rId14" Type="http://schemas.openxmlformats.org/officeDocument/2006/relationships/image" Target="../media/image35.wmf"/><Relationship Id="rId22" Type="http://schemas.openxmlformats.org/officeDocument/2006/relationships/image" Target="../media/image39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emf"/><Relationship Id="rId13" Type="http://schemas.openxmlformats.org/officeDocument/2006/relationships/oleObject" Target="../embeddings/oleObject43.bin"/><Relationship Id="rId18" Type="http://schemas.openxmlformats.org/officeDocument/2006/relationships/image" Target="../media/image47.wmf"/><Relationship Id="rId3" Type="http://schemas.openxmlformats.org/officeDocument/2006/relationships/oleObject" Target="../embeddings/oleObject38.bin"/><Relationship Id="rId21" Type="http://schemas.openxmlformats.org/officeDocument/2006/relationships/oleObject" Target="../embeddings/oleObject47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6.wmf"/><Relationship Id="rId20" Type="http://schemas.openxmlformats.org/officeDocument/2006/relationships/image" Target="../media/image48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5" Type="http://schemas.openxmlformats.org/officeDocument/2006/relationships/oleObject" Target="../embeddings/oleObject44.bin"/><Relationship Id="rId23" Type="http://schemas.openxmlformats.org/officeDocument/2006/relationships/image" Target="../media/image13.png"/><Relationship Id="rId10" Type="http://schemas.openxmlformats.org/officeDocument/2006/relationships/image" Target="../media/image43.emf"/><Relationship Id="rId19" Type="http://schemas.openxmlformats.org/officeDocument/2006/relationships/oleObject" Target="../embeddings/oleObject46.bin"/><Relationship Id="rId4" Type="http://schemas.openxmlformats.org/officeDocument/2006/relationships/image" Target="../media/image40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5.wmf"/><Relationship Id="rId22" Type="http://schemas.openxmlformats.org/officeDocument/2006/relationships/image" Target="../media/image49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emf"/><Relationship Id="rId13" Type="http://schemas.openxmlformats.org/officeDocument/2006/relationships/image" Target="../media/image13.png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1.e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5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58.bin"/><Relationship Id="rId18" Type="http://schemas.openxmlformats.org/officeDocument/2006/relationships/image" Target="../media/image62.wmf"/><Relationship Id="rId26" Type="http://schemas.openxmlformats.org/officeDocument/2006/relationships/oleObject" Target="../embeddings/oleObject64.bin"/><Relationship Id="rId3" Type="http://schemas.openxmlformats.org/officeDocument/2006/relationships/oleObject" Target="../embeddings/oleObject53.bin"/><Relationship Id="rId21" Type="http://schemas.openxmlformats.org/officeDocument/2006/relationships/image" Target="../media/image13.png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59.emf"/><Relationship Id="rId17" Type="http://schemas.openxmlformats.org/officeDocument/2006/relationships/oleObject" Target="../embeddings/oleObject60.bin"/><Relationship Id="rId25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1.wmf"/><Relationship Id="rId20" Type="http://schemas.openxmlformats.org/officeDocument/2006/relationships/image" Target="../media/image63.wmf"/><Relationship Id="rId29" Type="http://schemas.openxmlformats.org/officeDocument/2006/relationships/image" Target="../media/image11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57.bin"/><Relationship Id="rId24" Type="http://schemas.openxmlformats.org/officeDocument/2006/relationships/oleObject" Target="../embeddings/oleObject63.bin"/><Relationship Id="rId5" Type="http://schemas.openxmlformats.org/officeDocument/2006/relationships/oleObject" Target="../embeddings/oleObject54.bin"/><Relationship Id="rId15" Type="http://schemas.openxmlformats.org/officeDocument/2006/relationships/oleObject" Target="../embeddings/oleObject59.bin"/><Relationship Id="rId23" Type="http://schemas.openxmlformats.org/officeDocument/2006/relationships/image" Target="../media/image8.wmf"/><Relationship Id="rId28" Type="http://schemas.openxmlformats.org/officeDocument/2006/relationships/oleObject" Target="../embeddings/oleObject65.bin"/><Relationship Id="rId10" Type="http://schemas.openxmlformats.org/officeDocument/2006/relationships/image" Target="../media/image58.wmf"/><Relationship Id="rId19" Type="http://schemas.openxmlformats.org/officeDocument/2006/relationships/oleObject" Target="../embeddings/oleObject61.bin"/><Relationship Id="rId4" Type="http://schemas.openxmlformats.org/officeDocument/2006/relationships/image" Target="../media/image55.e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60.wmf"/><Relationship Id="rId22" Type="http://schemas.openxmlformats.org/officeDocument/2006/relationships/oleObject" Target="../embeddings/oleObject62.bin"/><Relationship Id="rId27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13" Type="http://schemas.openxmlformats.org/officeDocument/2006/relationships/oleObject" Target="../embeddings/oleObject71.bin"/><Relationship Id="rId18" Type="http://schemas.openxmlformats.org/officeDocument/2006/relationships/image" Target="../media/image71.wmf"/><Relationship Id="rId26" Type="http://schemas.openxmlformats.org/officeDocument/2006/relationships/oleObject" Target="../embeddings/oleObject77.bin"/><Relationship Id="rId3" Type="http://schemas.openxmlformats.org/officeDocument/2006/relationships/oleObject" Target="../embeddings/oleObject66.bin"/><Relationship Id="rId21" Type="http://schemas.openxmlformats.org/officeDocument/2006/relationships/oleObject" Target="../embeddings/oleObject75.bin"/><Relationship Id="rId34" Type="http://schemas.openxmlformats.org/officeDocument/2006/relationships/oleObject" Target="../embeddings/oleObject81.bin"/><Relationship Id="rId7" Type="http://schemas.openxmlformats.org/officeDocument/2006/relationships/oleObject" Target="../embeddings/oleObject68.bin"/><Relationship Id="rId12" Type="http://schemas.openxmlformats.org/officeDocument/2006/relationships/image" Target="../media/image68.emf"/><Relationship Id="rId17" Type="http://schemas.openxmlformats.org/officeDocument/2006/relationships/oleObject" Target="../embeddings/oleObject73.bin"/><Relationship Id="rId25" Type="http://schemas.openxmlformats.org/officeDocument/2006/relationships/image" Target="../media/image26.wmf"/><Relationship Id="rId33" Type="http://schemas.openxmlformats.org/officeDocument/2006/relationships/image" Target="../media/image7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0.wmf"/><Relationship Id="rId20" Type="http://schemas.openxmlformats.org/officeDocument/2006/relationships/image" Target="../media/image72.wmf"/><Relationship Id="rId29" Type="http://schemas.openxmlformats.org/officeDocument/2006/relationships/image" Target="../media/image28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70.bin"/><Relationship Id="rId24" Type="http://schemas.openxmlformats.org/officeDocument/2006/relationships/oleObject" Target="../embeddings/oleObject76.bin"/><Relationship Id="rId32" Type="http://schemas.openxmlformats.org/officeDocument/2006/relationships/oleObject" Target="../embeddings/oleObject80.bin"/><Relationship Id="rId5" Type="http://schemas.openxmlformats.org/officeDocument/2006/relationships/oleObject" Target="../embeddings/oleObject67.bin"/><Relationship Id="rId15" Type="http://schemas.openxmlformats.org/officeDocument/2006/relationships/oleObject" Target="../embeddings/oleObject72.bin"/><Relationship Id="rId23" Type="http://schemas.openxmlformats.org/officeDocument/2006/relationships/image" Target="../media/image13.png"/><Relationship Id="rId28" Type="http://schemas.openxmlformats.org/officeDocument/2006/relationships/oleObject" Target="../embeddings/oleObject78.bin"/><Relationship Id="rId10" Type="http://schemas.openxmlformats.org/officeDocument/2006/relationships/image" Target="../media/image67.wmf"/><Relationship Id="rId19" Type="http://schemas.openxmlformats.org/officeDocument/2006/relationships/oleObject" Target="../embeddings/oleObject74.bin"/><Relationship Id="rId31" Type="http://schemas.openxmlformats.org/officeDocument/2006/relationships/image" Target="../media/image29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69.bin"/><Relationship Id="rId14" Type="http://schemas.openxmlformats.org/officeDocument/2006/relationships/image" Target="../media/image69.wmf"/><Relationship Id="rId22" Type="http://schemas.openxmlformats.org/officeDocument/2006/relationships/image" Target="../media/image73.wmf"/><Relationship Id="rId27" Type="http://schemas.openxmlformats.org/officeDocument/2006/relationships/image" Target="../media/image27.wmf"/><Relationship Id="rId30" Type="http://schemas.openxmlformats.org/officeDocument/2006/relationships/oleObject" Target="../embeddings/oleObject79.bin"/><Relationship Id="rId35" Type="http://schemas.openxmlformats.org/officeDocument/2006/relationships/image" Target="../media/image75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7DFE8A-6FE9-4484-A5BD-14BA8D8E1071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1066800" y="685800"/>
            <a:ext cx="769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400" b="1">
                <a:latin typeface="宋体" pitchFamily="2" charset="-122"/>
              </a:rPr>
              <a:t>第四节  </a:t>
            </a:r>
            <a:r>
              <a:rPr kumimoji="1" lang="zh-CN" altLang="en-US" sz="4400" b="1">
                <a:solidFill>
                  <a:schemeClr val="tx2"/>
                </a:solidFill>
                <a:latin typeface="宋体" pitchFamily="2" charset="-122"/>
              </a:rPr>
              <a:t>空间直线</a:t>
            </a:r>
            <a:r>
              <a:rPr kumimoji="1" lang="zh-CN" altLang="en-US" sz="4400" b="1">
                <a:latin typeface="宋体" pitchFamily="2" charset="-122"/>
              </a:rPr>
              <a:t>及其方程</a:t>
            </a:r>
          </a:p>
        </p:txBody>
      </p:sp>
      <p:sp>
        <p:nvSpPr>
          <p:cNvPr id="406531" name="Text Box 3"/>
          <p:cNvSpPr txBox="1">
            <a:spLocks noChangeArrowheads="1"/>
          </p:cNvSpPr>
          <p:nvPr/>
        </p:nvSpPr>
        <p:spPr bwMode="auto">
          <a:xfrm>
            <a:off x="2286000" y="1828800"/>
            <a:ext cx="525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latin typeface="黑体" pitchFamily="49" charset="-122"/>
                <a:ea typeface="黑体" pitchFamily="49" charset="-122"/>
              </a:rPr>
              <a:t>空间直线的一般方程</a:t>
            </a:r>
          </a:p>
        </p:txBody>
      </p:sp>
      <p:sp>
        <p:nvSpPr>
          <p:cNvPr id="406532" name="Text Box 4"/>
          <p:cNvSpPr txBox="1">
            <a:spLocks noChangeArrowheads="1"/>
          </p:cNvSpPr>
          <p:nvPr/>
        </p:nvSpPr>
        <p:spPr bwMode="auto">
          <a:xfrm>
            <a:off x="2286000" y="2559050"/>
            <a:ext cx="5791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latin typeface="黑体" pitchFamily="49" charset="-122"/>
                <a:ea typeface="黑体" pitchFamily="49" charset="-122"/>
              </a:rPr>
              <a:t>空间直线的对称式方程</a:t>
            </a:r>
          </a:p>
        </p:txBody>
      </p:sp>
      <p:sp>
        <p:nvSpPr>
          <p:cNvPr id="406533" name="Text Box 5"/>
          <p:cNvSpPr txBox="1">
            <a:spLocks noChangeArrowheads="1"/>
          </p:cNvSpPr>
          <p:nvPr/>
        </p:nvSpPr>
        <p:spPr bwMode="auto">
          <a:xfrm>
            <a:off x="2286000" y="3092450"/>
            <a:ext cx="426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latin typeface="黑体" pitchFamily="49" charset="-122"/>
                <a:ea typeface="黑体" pitchFamily="49" charset="-122"/>
              </a:rPr>
              <a:t>与参数方程</a:t>
            </a:r>
          </a:p>
        </p:txBody>
      </p:sp>
      <p:sp>
        <p:nvSpPr>
          <p:cNvPr id="406534" name="Text Box 6"/>
          <p:cNvSpPr txBox="1">
            <a:spLocks noChangeArrowheads="1"/>
          </p:cNvSpPr>
          <p:nvPr/>
        </p:nvSpPr>
        <p:spPr bwMode="auto">
          <a:xfrm>
            <a:off x="2286000" y="3746500"/>
            <a:ext cx="525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latin typeface="黑体" pitchFamily="49" charset="-122"/>
                <a:ea typeface="黑体" pitchFamily="49" charset="-122"/>
              </a:rPr>
              <a:t>两直线的夹角</a:t>
            </a:r>
          </a:p>
        </p:txBody>
      </p:sp>
      <p:sp>
        <p:nvSpPr>
          <p:cNvPr id="406535" name="Text Box 7"/>
          <p:cNvSpPr txBox="1">
            <a:spLocks noChangeArrowheads="1"/>
          </p:cNvSpPr>
          <p:nvPr/>
        </p:nvSpPr>
        <p:spPr bwMode="auto">
          <a:xfrm>
            <a:off x="2286000" y="4432300"/>
            <a:ext cx="525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latin typeface="黑体" pitchFamily="49" charset="-122"/>
                <a:ea typeface="黑体" pitchFamily="49" charset="-122"/>
              </a:rPr>
              <a:t>直线与平面的夹角</a:t>
            </a:r>
          </a:p>
        </p:txBody>
      </p:sp>
      <p:sp>
        <p:nvSpPr>
          <p:cNvPr id="406536" name="Text Box 8"/>
          <p:cNvSpPr txBox="1">
            <a:spLocks noChangeArrowheads="1"/>
          </p:cNvSpPr>
          <p:nvPr/>
        </p:nvSpPr>
        <p:spPr bwMode="auto">
          <a:xfrm>
            <a:off x="2286000" y="5149850"/>
            <a:ext cx="5257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latin typeface="黑体" pitchFamily="49" charset="-122"/>
                <a:ea typeface="黑体" pitchFamily="49" charset="-122"/>
              </a:rPr>
              <a:t>小结  思考题  作业</a:t>
            </a:r>
          </a:p>
        </p:txBody>
      </p:sp>
      <p:pic>
        <p:nvPicPr>
          <p:cNvPr id="406537" name="Picture 9" descr="BD1502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981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6538" name="Picture 10" descr="BD1502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667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6539" name="Picture 11" descr="BD1502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3886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6540" name="Picture 12" descr="BD1502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4572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6541" name="Picture 13" descr="BD15020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5257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63" name="Text Box 14"/>
          <p:cNvSpPr txBox="1">
            <a:spLocks noChangeArrowheads="1"/>
          </p:cNvSpPr>
          <p:nvPr/>
        </p:nvSpPr>
        <p:spPr bwMode="auto">
          <a:xfrm>
            <a:off x="2895600" y="1249363"/>
            <a:ext cx="4038600" cy="579437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zh-CN" sz="3200" b="1">
                <a:solidFill>
                  <a:schemeClr val="tx2"/>
                </a:solidFill>
                <a:latin typeface="Times New Roman" pitchFamily="18" charset="0"/>
              </a:rPr>
              <a:t>(space  right  line)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6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06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6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06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06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06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06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06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6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06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06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31" grpId="0" autoUpdateAnimBg="0"/>
      <p:bldP spid="406532" grpId="0" autoUpdateAnimBg="0"/>
      <p:bldP spid="406533" grpId="0" autoUpdateAnimBg="0"/>
      <p:bldP spid="406534" grpId="0" autoUpdateAnimBg="0"/>
      <p:bldP spid="406535" grpId="0" autoUpdateAnimBg="0"/>
      <p:bldP spid="40653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7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99B708-EB99-4893-865D-C6E9D140DE9B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415746" name="AutoShape 2"/>
          <p:cNvSpPr>
            <a:spLocks noChangeArrowheads="1"/>
          </p:cNvSpPr>
          <p:nvPr/>
        </p:nvSpPr>
        <p:spPr bwMode="auto">
          <a:xfrm>
            <a:off x="3276600" y="2362200"/>
            <a:ext cx="381000" cy="304800"/>
          </a:xfrm>
          <a:prstGeom prst="cloudCallout">
            <a:avLst>
              <a:gd name="adj1" fmla="val 247917"/>
              <a:gd name="adj2" fmla="val -230208"/>
            </a:avLst>
          </a:prstGeom>
          <a:solidFill>
            <a:schemeClr val="hlink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kumimoji="1" lang="zh-CN" altLang="zh-C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5747" name="AutoShape 3"/>
          <p:cNvSpPr>
            <a:spLocks noChangeArrowheads="1"/>
          </p:cNvSpPr>
          <p:nvPr/>
        </p:nvSpPr>
        <p:spPr bwMode="auto">
          <a:xfrm>
            <a:off x="3429000" y="1828800"/>
            <a:ext cx="381000" cy="304800"/>
          </a:xfrm>
          <a:prstGeom prst="cloudCallout">
            <a:avLst>
              <a:gd name="adj1" fmla="val 247917"/>
              <a:gd name="adj2" fmla="val -230208"/>
            </a:avLst>
          </a:prstGeom>
          <a:solidFill>
            <a:schemeClr val="hlink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kumimoji="1" lang="zh-CN" altLang="zh-C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5748" name="AutoShape 4"/>
          <p:cNvSpPr>
            <a:spLocks noChangeArrowheads="1"/>
          </p:cNvSpPr>
          <p:nvPr/>
        </p:nvSpPr>
        <p:spPr bwMode="auto">
          <a:xfrm>
            <a:off x="3810000" y="2362200"/>
            <a:ext cx="381000" cy="304800"/>
          </a:xfrm>
          <a:prstGeom prst="cloudCallout">
            <a:avLst>
              <a:gd name="adj1" fmla="val 247917"/>
              <a:gd name="adj2" fmla="val -230208"/>
            </a:avLst>
          </a:prstGeom>
          <a:solidFill>
            <a:srgbClr val="00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kumimoji="1" lang="zh-CN" altLang="zh-C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5749" name="AutoShape 5"/>
          <p:cNvSpPr>
            <a:spLocks noChangeArrowheads="1"/>
          </p:cNvSpPr>
          <p:nvPr/>
        </p:nvSpPr>
        <p:spPr bwMode="auto">
          <a:xfrm>
            <a:off x="3886200" y="1828800"/>
            <a:ext cx="381000" cy="304800"/>
          </a:xfrm>
          <a:prstGeom prst="cloudCallout">
            <a:avLst>
              <a:gd name="adj1" fmla="val 247917"/>
              <a:gd name="adj2" fmla="val -230208"/>
            </a:avLst>
          </a:prstGeom>
          <a:solidFill>
            <a:srgbClr val="00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endParaRPr kumimoji="1" lang="zh-CN" altLang="zh-C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5750" name="AutoShape 6"/>
          <p:cNvSpPr>
            <a:spLocks noChangeArrowheads="1"/>
          </p:cNvSpPr>
          <p:nvPr/>
        </p:nvSpPr>
        <p:spPr bwMode="auto">
          <a:xfrm>
            <a:off x="5105400" y="3276600"/>
            <a:ext cx="304800" cy="381000"/>
          </a:xfrm>
          <a:prstGeom prst="parallelogram">
            <a:avLst>
              <a:gd name="adj" fmla="val 25000"/>
            </a:avLst>
          </a:prstGeom>
          <a:gradFill rotWithShape="0">
            <a:gsLst>
              <a:gs pos="0">
                <a:srgbClr val="00FFFF"/>
              </a:gs>
              <a:gs pos="50000">
                <a:srgbClr val="66FF33"/>
              </a:gs>
              <a:gs pos="100000">
                <a:srgbClr val="00FFFF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5751" name="AutoShape 7"/>
          <p:cNvSpPr>
            <a:spLocks noChangeArrowheads="1"/>
          </p:cNvSpPr>
          <p:nvPr/>
        </p:nvSpPr>
        <p:spPr bwMode="auto">
          <a:xfrm>
            <a:off x="5105400" y="2819400"/>
            <a:ext cx="304800" cy="381000"/>
          </a:xfrm>
          <a:prstGeom prst="parallelogram">
            <a:avLst>
              <a:gd name="adj" fmla="val 25000"/>
            </a:avLst>
          </a:prstGeom>
          <a:gradFill rotWithShape="0">
            <a:gsLst>
              <a:gs pos="0">
                <a:srgbClr val="00FFFF"/>
              </a:gs>
              <a:gs pos="50000">
                <a:srgbClr val="66FF33"/>
              </a:gs>
              <a:gs pos="100000">
                <a:srgbClr val="00FFFF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5752" name="Text Box 8"/>
          <p:cNvSpPr txBox="1">
            <a:spLocks noChangeArrowheads="1"/>
          </p:cNvSpPr>
          <p:nvPr/>
        </p:nvSpPr>
        <p:spPr bwMode="auto">
          <a:xfrm>
            <a:off x="3200400" y="4281488"/>
            <a:ext cx="2133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写成比例式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graphicFrame>
        <p:nvGraphicFramePr>
          <p:cNvPr id="453632" name="Object 1024"/>
          <p:cNvGraphicFramePr>
            <a:graphicFrameLocks noChangeAspect="1"/>
          </p:cNvGraphicFramePr>
          <p:nvPr/>
        </p:nvGraphicFramePr>
        <p:xfrm>
          <a:off x="2882900" y="4724400"/>
          <a:ext cx="2755900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name="公式" r:id="rId3" imgW="1091880" imgH="406080" progId="Equation.3">
                  <p:embed/>
                </p:oleObj>
              </mc:Choice>
              <mc:Fallback>
                <p:oleObj name="公式" r:id="rId3" imgW="1091880" imgH="40608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4724400"/>
                        <a:ext cx="2755900" cy="1020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15" name="Text Box 10"/>
          <p:cNvSpPr txBox="1">
            <a:spLocks noChangeArrowheads="1"/>
          </p:cNvSpPr>
          <p:nvPr/>
        </p:nvSpPr>
        <p:spPr bwMode="auto">
          <a:xfrm>
            <a:off x="914400" y="852488"/>
            <a:ext cx="838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例</a:t>
            </a:r>
            <a:r>
              <a:rPr kumimoji="1" lang="zh-CN" altLang="en-US" sz="2800" b="1">
                <a:latin typeface="Times New Roman" pitchFamily="18" charset="0"/>
              </a:rPr>
              <a:t>                                 </a:t>
            </a:r>
            <a:endParaRPr kumimoji="1" lang="zh-CN" altLang="en-US" sz="28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graphicFrame>
        <p:nvGraphicFramePr>
          <p:cNvPr id="453633" name="Object 1025"/>
          <p:cNvGraphicFramePr>
            <a:graphicFrameLocks noChangeAspect="1"/>
          </p:cNvGraphicFramePr>
          <p:nvPr/>
        </p:nvGraphicFramePr>
        <p:xfrm>
          <a:off x="1546225" y="671513"/>
          <a:ext cx="3330575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name="Equation" r:id="rId5" imgW="3238200" imgH="977760" progId="Equation.3">
                  <p:embed/>
                </p:oleObj>
              </mc:Choice>
              <mc:Fallback>
                <p:oleObj name="Equation" r:id="rId5" imgW="3238200" imgH="97776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6225" y="671513"/>
                        <a:ext cx="3330575" cy="1004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56" name="Text Box 12"/>
          <p:cNvSpPr txBox="1">
            <a:spLocks noChangeArrowheads="1"/>
          </p:cNvSpPr>
          <p:nvPr/>
        </p:nvSpPr>
        <p:spPr bwMode="auto">
          <a:xfrm>
            <a:off x="914400" y="1919288"/>
            <a:ext cx="838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解</a:t>
            </a:r>
          </a:p>
        </p:txBody>
      </p:sp>
      <p:sp>
        <p:nvSpPr>
          <p:cNvPr id="415757" name="Text Box 13"/>
          <p:cNvSpPr txBox="1">
            <a:spLocks noChangeArrowheads="1"/>
          </p:cNvSpPr>
          <p:nvPr/>
        </p:nvSpPr>
        <p:spPr bwMode="auto">
          <a:xfrm>
            <a:off x="1371600" y="1919288"/>
            <a:ext cx="1143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法一</a:t>
            </a:r>
          </a:p>
        </p:txBody>
      </p:sp>
      <p:graphicFrame>
        <p:nvGraphicFramePr>
          <p:cNvPr id="453634" name="Object 1026"/>
          <p:cNvGraphicFramePr>
            <a:graphicFrameLocks noChangeAspect="1"/>
          </p:cNvGraphicFramePr>
          <p:nvPr/>
        </p:nvGraphicFramePr>
        <p:xfrm>
          <a:off x="2286000" y="1676400"/>
          <a:ext cx="2971800" cy="1111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1" name="公式" r:id="rId7" imgW="1257120" imgH="469800" progId="Equation.3">
                  <p:embed/>
                </p:oleObj>
              </mc:Choice>
              <mc:Fallback>
                <p:oleObj name="公式" r:id="rId7" imgW="1257120" imgH="469800" progId="Equation.3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1676400"/>
                        <a:ext cx="2971800" cy="1111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59" name="Text Box 15"/>
          <p:cNvSpPr txBox="1">
            <a:spLocks noChangeArrowheads="1"/>
          </p:cNvSpPr>
          <p:nvPr/>
        </p:nvSpPr>
        <p:spPr bwMode="auto">
          <a:xfrm>
            <a:off x="5867400" y="1676400"/>
            <a:ext cx="1524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(1)</a:t>
            </a:r>
            <a:endParaRPr kumimoji="1" lang="en-US" altLang="zh-CN" sz="24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415760" name="Text Box 16"/>
          <p:cNvSpPr txBox="1">
            <a:spLocks noChangeArrowheads="1"/>
          </p:cNvSpPr>
          <p:nvPr/>
        </p:nvSpPr>
        <p:spPr bwMode="auto">
          <a:xfrm>
            <a:off x="5867400" y="2133600"/>
            <a:ext cx="1524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(2)</a:t>
            </a:r>
            <a:endParaRPr kumimoji="1" lang="en-US" altLang="zh-CN" sz="2400">
              <a:solidFill>
                <a:schemeClr val="tx2"/>
              </a:solidFill>
              <a:latin typeface="Times New Roman" pitchFamily="18" charset="0"/>
            </a:endParaRPr>
          </a:p>
        </p:txBody>
      </p:sp>
      <p:graphicFrame>
        <p:nvGraphicFramePr>
          <p:cNvPr id="453635" name="Object 1027"/>
          <p:cNvGraphicFramePr>
            <a:graphicFrameLocks noChangeAspect="1"/>
          </p:cNvGraphicFramePr>
          <p:nvPr/>
        </p:nvGraphicFramePr>
        <p:xfrm>
          <a:off x="4876800" y="2803525"/>
          <a:ext cx="20574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2" name="公式" r:id="rId9" imgW="876240" imgH="203040" progId="Equation.3">
                  <p:embed/>
                </p:oleObj>
              </mc:Choice>
              <mc:Fallback>
                <p:oleObj name="公式" r:id="rId9" imgW="876240" imgH="203040" progId="Equation.3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803525"/>
                        <a:ext cx="2057400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36" name="Object 1028"/>
          <p:cNvGraphicFramePr>
            <a:graphicFrameLocks noChangeAspect="1"/>
          </p:cNvGraphicFramePr>
          <p:nvPr/>
        </p:nvGraphicFramePr>
        <p:xfrm>
          <a:off x="4902200" y="3308350"/>
          <a:ext cx="2032000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name="Equation" r:id="rId11" imgW="1981080" imgH="342720" progId="Equation.3">
                  <p:embed/>
                </p:oleObj>
              </mc:Choice>
              <mc:Fallback>
                <p:oleObj name="Equation" r:id="rId11" imgW="1981080" imgH="342720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2200" y="3308350"/>
                        <a:ext cx="2032000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37" name="Object 1029"/>
          <p:cNvGraphicFramePr>
            <a:graphicFrameLocks noChangeAspect="1"/>
          </p:cNvGraphicFramePr>
          <p:nvPr/>
        </p:nvGraphicFramePr>
        <p:xfrm>
          <a:off x="1352550" y="3338513"/>
          <a:ext cx="139065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4" name="Equation" r:id="rId13" imgW="1371600" imgH="393480" progId="Equation.3">
                  <p:embed/>
                </p:oleObj>
              </mc:Choice>
              <mc:Fallback>
                <p:oleObj name="Equation" r:id="rId13" imgW="1371600" imgH="393480" progId="Equation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550" y="3338513"/>
                        <a:ext cx="1390650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64" name="Rectangle 20" descr="白色大理石"/>
          <p:cNvSpPr>
            <a:spLocks noChangeArrowheads="1"/>
          </p:cNvSpPr>
          <p:nvPr/>
        </p:nvSpPr>
        <p:spPr bwMode="auto">
          <a:xfrm>
            <a:off x="838200" y="5791200"/>
            <a:ext cx="7772400" cy="533400"/>
          </a:xfrm>
          <a:prstGeom prst="rect">
            <a:avLst/>
          </a:prstGeom>
          <a:blipFill dpi="0" rotWithShape="0">
            <a:blip r:embed="rId15"/>
            <a:srcRect/>
            <a:tile tx="0" ty="0" sx="100000" sy="100000" flip="none" algn="tl"/>
          </a:blip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53638" name="Object 1030"/>
          <p:cNvGraphicFramePr>
            <a:graphicFrameLocks noChangeAspect="1"/>
          </p:cNvGraphicFramePr>
          <p:nvPr/>
        </p:nvGraphicFramePr>
        <p:xfrm>
          <a:off x="1371600" y="2806700"/>
          <a:ext cx="1181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5" name="Equation" r:id="rId16" imgW="1180800" imgH="393480" progId="Equation.3">
                  <p:embed/>
                </p:oleObj>
              </mc:Choice>
              <mc:Fallback>
                <p:oleObj name="Equation" r:id="rId16" imgW="1180800" imgH="393480" progId="Equation.3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2806700"/>
                        <a:ext cx="11811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39" name="Object 1031"/>
          <p:cNvGraphicFramePr>
            <a:graphicFrameLocks noChangeAspect="1"/>
          </p:cNvGraphicFramePr>
          <p:nvPr/>
        </p:nvGraphicFramePr>
        <p:xfrm>
          <a:off x="2540000" y="2806700"/>
          <a:ext cx="1346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6" name="Equation" r:id="rId18" imgW="1346040" imgH="393480" progId="Equation.3">
                  <p:embed/>
                </p:oleObj>
              </mc:Choice>
              <mc:Fallback>
                <p:oleObj name="Equation" r:id="rId18" imgW="1346040" imgH="393480" progId="Equation.3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00" y="2806700"/>
                        <a:ext cx="1346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40" name="Object 1032"/>
          <p:cNvGraphicFramePr>
            <a:graphicFrameLocks noChangeAspect="1"/>
          </p:cNvGraphicFramePr>
          <p:nvPr/>
        </p:nvGraphicFramePr>
        <p:xfrm>
          <a:off x="2743200" y="3302000"/>
          <a:ext cx="1371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" name="Equation" r:id="rId20" imgW="1358640" imgH="431640" progId="Equation.3">
                  <p:embed/>
                </p:oleObj>
              </mc:Choice>
              <mc:Fallback>
                <p:oleObj name="Equation" r:id="rId20" imgW="1358640" imgH="431640" progId="Equation.3">
                  <p:embed/>
                  <p:pic>
                    <p:nvPicPr>
                      <p:cNvPr id="0" name="Object 10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302000"/>
                        <a:ext cx="13716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68" name="Rectangle 24"/>
          <p:cNvSpPr>
            <a:spLocks noChangeArrowheads="1"/>
          </p:cNvSpPr>
          <p:nvPr/>
        </p:nvSpPr>
        <p:spPr bwMode="auto">
          <a:xfrm>
            <a:off x="1847850" y="3748088"/>
            <a:ext cx="219075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两个方程中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sp>
        <p:nvSpPr>
          <p:cNvPr id="415769" name="Rectangle 25"/>
          <p:cNvSpPr>
            <a:spLocks noChangeArrowheads="1"/>
          </p:cNvSpPr>
          <p:nvPr/>
        </p:nvSpPr>
        <p:spPr bwMode="auto">
          <a:xfrm>
            <a:off x="3810000" y="3748088"/>
            <a:ext cx="3494088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每一个只有两个变量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graphicFrame>
        <p:nvGraphicFramePr>
          <p:cNvPr id="453641" name="Object 1033"/>
          <p:cNvGraphicFramePr>
            <a:graphicFrameLocks noChangeAspect="1"/>
          </p:cNvGraphicFramePr>
          <p:nvPr/>
        </p:nvGraphicFramePr>
        <p:xfrm>
          <a:off x="4343400" y="2895600"/>
          <a:ext cx="3937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8" name="Equation" r:id="rId22" imgW="393480" imgH="241200" progId="Equation.3">
                  <p:embed/>
                </p:oleObj>
              </mc:Choice>
              <mc:Fallback>
                <p:oleObj name="Equation" r:id="rId22" imgW="393480" imgH="241200" progId="Equation.3">
                  <p:embed/>
                  <p:pic>
                    <p:nvPicPr>
                      <p:cNvPr id="0" name="Object 10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895600"/>
                        <a:ext cx="3937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42" name="Object 1034"/>
          <p:cNvGraphicFramePr>
            <a:graphicFrameLocks noChangeAspect="1"/>
          </p:cNvGraphicFramePr>
          <p:nvPr/>
        </p:nvGraphicFramePr>
        <p:xfrm>
          <a:off x="4343400" y="3352800"/>
          <a:ext cx="3937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name="Equation" r:id="rId24" imgW="393480" imgH="241200" progId="Equation.3">
                  <p:embed/>
                </p:oleObj>
              </mc:Choice>
              <mc:Fallback>
                <p:oleObj name="Equation" r:id="rId24" imgW="393480" imgH="241200" progId="Equation.3">
                  <p:embed/>
                  <p:pic>
                    <p:nvPicPr>
                      <p:cNvPr id="0" name="Object 10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352800"/>
                        <a:ext cx="3937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5772" name="Rectangle 28"/>
          <p:cNvSpPr>
            <a:spLocks noChangeArrowheads="1"/>
          </p:cNvSpPr>
          <p:nvPr/>
        </p:nvSpPr>
        <p:spPr bwMode="auto">
          <a:xfrm>
            <a:off x="1066800" y="4281488"/>
            <a:ext cx="2133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共同的变量</a:t>
            </a:r>
            <a:endParaRPr kumimoji="1" lang="zh-CN" altLang="en-US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5773" name="Rectangle 29"/>
          <p:cNvSpPr>
            <a:spLocks noChangeArrowheads="1"/>
          </p:cNvSpPr>
          <p:nvPr/>
        </p:nvSpPr>
        <p:spPr bwMode="auto">
          <a:xfrm>
            <a:off x="5105400" y="4281488"/>
            <a:ext cx="3124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即得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对称式方程</a:t>
            </a: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415774" name="Rectangle 30"/>
          <p:cNvSpPr>
            <a:spLocks noChangeArrowheads="1"/>
          </p:cNvSpPr>
          <p:nvPr/>
        </p:nvSpPr>
        <p:spPr bwMode="auto">
          <a:xfrm>
            <a:off x="4911725" y="838200"/>
            <a:ext cx="324167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化为对称式方程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sp>
        <p:nvSpPr>
          <p:cNvPr id="415775" name="Rectangle 31"/>
          <p:cNvSpPr>
            <a:spLocks noChangeArrowheads="1"/>
          </p:cNvSpPr>
          <p:nvPr/>
        </p:nvSpPr>
        <p:spPr bwMode="auto">
          <a:xfrm>
            <a:off x="7251700" y="3733800"/>
            <a:ext cx="9017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解出</a:t>
            </a:r>
          </a:p>
        </p:txBody>
      </p:sp>
      <p:sp>
        <p:nvSpPr>
          <p:cNvPr id="415776" name="Rectangle 32"/>
          <p:cNvSpPr>
            <a:spLocks noChangeArrowheads="1"/>
          </p:cNvSpPr>
          <p:nvPr/>
        </p:nvSpPr>
        <p:spPr bwMode="auto">
          <a:xfrm>
            <a:off x="2895600" y="4267200"/>
            <a:ext cx="45085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grpSp>
        <p:nvGrpSpPr>
          <p:cNvPr id="8228" name="Group 35"/>
          <p:cNvGrpSpPr>
            <a:grpSpLocks/>
          </p:cNvGrpSpPr>
          <p:nvPr/>
        </p:nvGrpSpPr>
        <p:grpSpPr bwMode="auto">
          <a:xfrm>
            <a:off x="53975" y="-61913"/>
            <a:ext cx="2406650" cy="442913"/>
            <a:chOff x="34" y="-39"/>
            <a:chExt cx="1516" cy="279"/>
          </a:xfrm>
        </p:grpSpPr>
        <p:grpSp>
          <p:nvGrpSpPr>
            <p:cNvPr id="8231" name="Group 36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8233" name="Line 37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8234" name="Picture 38" descr="BD10263_"/>
              <p:cNvPicPr>
                <a:picLocks noChangeAspect="1" noChangeArrowheads="1"/>
              </p:cNvPicPr>
              <p:nvPr/>
            </p:nvPicPr>
            <p:blipFill>
              <a:blip r:embed="rId26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8232" name="Rectangle 39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  <p:sp>
        <p:nvSpPr>
          <p:cNvPr id="415784" name="Rectangle 40"/>
          <p:cNvSpPr>
            <a:spLocks noChangeArrowheads="1"/>
          </p:cNvSpPr>
          <p:nvPr/>
        </p:nvSpPr>
        <p:spPr bwMode="auto">
          <a:xfrm>
            <a:off x="838200" y="5715000"/>
            <a:ext cx="3200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此直线上一定点为</a:t>
            </a:r>
            <a:endParaRPr kumimoji="1" lang="zh-CN" altLang="en-US" sz="28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15785" name="Rectangle 41"/>
          <p:cNvSpPr>
            <a:spLocks noChangeArrowheads="1"/>
          </p:cNvSpPr>
          <p:nvPr/>
        </p:nvSpPr>
        <p:spPr bwMode="auto">
          <a:xfrm>
            <a:off x="5105400" y="5715000"/>
            <a:ext cx="2209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方向向量为</a:t>
            </a:r>
            <a:endParaRPr kumimoji="1" lang="zh-CN" altLang="en-US" sz="28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graphicFrame>
        <p:nvGraphicFramePr>
          <p:cNvPr id="453643" name="Object 1035"/>
          <p:cNvGraphicFramePr>
            <a:graphicFrameLocks noChangeAspect="1"/>
          </p:cNvGraphicFramePr>
          <p:nvPr/>
        </p:nvGraphicFramePr>
        <p:xfrm>
          <a:off x="3779838" y="5805488"/>
          <a:ext cx="1536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0" name="Equation" r:id="rId27" imgW="1536480" imgH="393480" progId="Equation.DSMT4">
                  <p:embed/>
                </p:oleObj>
              </mc:Choice>
              <mc:Fallback>
                <p:oleObj name="Equation" r:id="rId27" imgW="1536480" imgH="393480" progId="Equation.DSMT4">
                  <p:embed/>
                  <p:pic>
                    <p:nvPicPr>
                      <p:cNvPr id="0" name="Object 10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5805488"/>
                        <a:ext cx="1536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3644" name="Object 1036"/>
          <p:cNvGraphicFramePr>
            <a:graphicFrameLocks noChangeAspect="1"/>
          </p:cNvGraphicFramePr>
          <p:nvPr/>
        </p:nvGraphicFramePr>
        <p:xfrm>
          <a:off x="7019925" y="5805488"/>
          <a:ext cx="1574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71" name="Equation" r:id="rId29" imgW="1574640" imgH="406080" progId="Equation.DSMT4">
                  <p:embed/>
                </p:oleObj>
              </mc:Choice>
              <mc:Fallback>
                <p:oleObj name="Equation" r:id="rId29" imgW="1574640" imgH="406080" progId="Equation.DSMT4">
                  <p:embed/>
                  <p:pic>
                    <p:nvPicPr>
                      <p:cNvPr id="0" name="Object 10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5805488"/>
                        <a:ext cx="15748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3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5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5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5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3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5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5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53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53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157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5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157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5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53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53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53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53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157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5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157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5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53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53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15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15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15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15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157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157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15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15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415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15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15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453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41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453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41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453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1" dur="500"/>
                                        <p:tgtEl>
                                          <p:spTgt spid="415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6" grpId="0" animBg="1" autoUpdateAnimBg="0"/>
      <p:bldP spid="415747" grpId="0" animBg="1" autoUpdateAnimBg="0"/>
      <p:bldP spid="415748" grpId="0" animBg="1" autoUpdateAnimBg="0"/>
      <p:bldP spid="415749" grpId="0" animBg="1" autoUpdateAnimBg="0"/>
      <p:bldP spid="415750" grpId="0" animBg="1"/>
      <p:bldP spid="415751" grpId="0" animBg="1"/>
      <p:bldP spid="415752" grpId="0" autoUpdateAnimBg="0"/>
      <p:bldP spid="415756" grpId="0" autoUpdateAnimBg="0"/>
      <p:bldP spid="415757" grpId="0" autoUpdateAnimBg="0"/>
      <p:bldP spid="415759" grpId="0" autoUpdateAnimBg="0"/>
      <p:bldP spid="415760" grpId="0" autoUpdateAnimBg="0"/>
      <p:bldP spid="415764" grpId="0" animBg="1"/>
      <p:bldP spid="415768" grpId="0" autoUpdateAnimBg="0"/>
      <p:bldP spid="415769" grpId="0" autoUpdateAnimBg="0"/>
      <p:bldP spid="415772" grpId="0" autoUpdateAnimBg="0"/>
      <p:bldP spid="415773" grpId="0" autoUpdateAnimBg="0"/>
      <p:bldP spid="415774" grpId="0" autoUpdateAnimBg="0"/>
      <p:bldP spid="415775" grpId="0" autoUpdateAnimBg="0"/>
      <p:bldP spid="415776" grpId="0" autoUpdateAnimBg="0"/>
      <p:bldP spid="415784" grpId="0" autoUpdateAnimBg="0"/>
      <p:bldP spid="41578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8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B4CAF8-4E75-4ACF-BFEF-E3AE7F402D44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416770" name="Text Box 2"/>
          <p:cNvSpPr txBox="1">
            <a:spLocks noChangeArrowheads="1"/>
          </p:cNvSpPr>
          <p:nvPr/>
        </p:nvSpPr>
        <p:spPr bwMode="auto">
          <a:xfrm>
            <a:off x="1752600" y="1309688"/>
            <a:ext cx="3352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先求直线上一定点</a:t>
            </a:r>
            <a:r>
              <a:rPr kumimoji="1" lang="en-US" altLang="zh-CN" sz="2800" b="1">
                <a:latin typeface="Times New Roman" pitchFamily="18" charset="0"/>
              </a:rPr>
              <a:t>:</a:t>
            </a:r>
            <a:endParaRPr kumimoji="1" lang="en-US" altLang="zh-CN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6771" name="Text Box 3"/>
          <p:cNvSpPr txBox="1">
            <a:spLocks noChangeArrowheads="1"/>
          </p:cNvSpPr>
          <p:nvPr/>
        </p:nvSpPr>
        <p:spPr bwMode="auto">
          <a:xfrm>
            <a:off x="1219200" y="2971800"/>
            <a:ext cx="4572000" cy="6048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       </a:t>
            </a:r>
            <a:r>
              <a:rPr kumimoji="1" lang="zh-CN" altLang="en-US" sz="2800" b="1">
                <a:latin typeface="Times New Roman" pitchFamily="18" charset="0"/>
              </a:rPr>
              <a:t>于是得直线上的一定点</a:t>
            </a:r>
          </a:p>
        </p:txBody>
      </p:sp>
      <p:sp>
        <p:nvSpPr>
          <p:cNvPr id="416772" name="Text Box 4"/>
          <p:cNvSpPr txBox="1">
            <a:spLocks noChangeArrowheads="1"/>
          </p:cNvSpPr>
          <p:nvPr/>
        </p:nvSpPr>
        <p:spPr bwMode="auto">
          <a:xfrm>
            <a:off x="1066800" y="4281488"/>
            <a:ext cx="60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取</a:t>
            </a:r>
          </a:p>
        </p:txBody>
      </p:sp>
      <p:graphicFrame>
        <p:nvGraphicFramePr>
          <p:cNvPr id="454656" name="Object 1024"/>
          <p:cNvGraphicFramePr>
            <a:graphicFrameLocks noChangeAspect="1"/>
          </p:cNvGraphicFramePr>
          <p:nvPr/>
        </p:nvGraphicFramePr>
        <p:xfrm>
          <a:off x="1549400" y="4362450"/>
          <a:ext cx="1803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" name="Equation" r:id="rId3" imgW="1803240" imgH="419040" progId="Equation.3">
                  <p:embed/>
                </p:oleObj>
              </mc:Choice>
              <mc:Fallback>
                <p:oleObj name="Equation" r:id="rId3" imgW="1803240" imgH="41904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9400" y="4362450"/>
                        <a:ext cx="1803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774" name="Rectangle 6"/>
          <p:cNvSpPr>
            <a:spLocks noChangeArrowheads="1"/>
          </p:cNvSpPr>
          <p:nvPr/>
        </p:nvSpPr>
        <p:spPr bwMode="auto">
          <a:xfrm>
            <a:off x="1066800" y="5348288"/>
            <a:ext cx="2439988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对称式方程</a:t>
            </a:r>
          </a:p>
        </p:txBody>
      </p:sp>
      <p:graphicFrame>
        <p:nvGraphicFramePr>
          <p:cNvPr id="454657" name="Object 1025"/>
          <p:cNvGraphicFramePr>
            <a:graphicFrameLocks noChangeAspect="1"/>
          </p:cNvGraphicFramePr>
          <p:nvPr/>
        </p:nvGraphicFramePr>
        <p:xfrm>
          <a:off x="3048000" y="4800600"/>
          <a:ext cx="267811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" name="公式" r:id="rId5" imgW="1180800" imgH="571320" progId="Equation.3">
                  <p:embed/>
                </p:oleObj>
              </mc:Choice>
              <mc:Fallback>
                <p:oleObj name="公式" r:id="rId5" imgW="1180800" imgH="57132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4800600"/>
                        <a:ext cx="2678113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3" name="AutoShape 8"/>
          <p:cNvSpPr>
            <a:spLocks noChangeArrowheads="1"/>
          </p:cNvSpPr>
          <p:nvPr/>
        </p:nvSpPr>
        <p:spPr bwMode="auto">
          <a:xfrm>
            <a:off x="1219200" y="457200"/>
            <a:ext cx="7239000" cy="762000"/>
          </a:xfrm>
          <a:prstGeom prst="hexagon">
            <a:avLst>
              <a:gd name="adj" fmla="val 237500"/>
              <a:gd name="vf" fmla="val 115470"/>
            </a:avLst>
          </a:prstGeom>
          <a:gradFill rotWithShape="0">
            <a:gsLst>
              <a:gs pos="0">
                <a:srgbClr val="00CCFF"/>
              </a:gs>
              <a:gs pos="50000">
                <a:srgbClr val="FFFFFF"/>
              </a:gs>
              <a:gs pos="100000">
                <a:srgbClr val="00CCFF"/>
              </a:gs>
            </a:gsLst>
            <a:lin ang="5400000" scaled="1"/>
          </a:gra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9244" name="Text Box 9"/>
          <p:cNvSpPr txBox="1">
            <a:spLocks noChangeArrowheads="1"/>
          </p:cNvSpPr>
          <p:nvPr/>
        </p:nvSpPr>
        <p:spPr bwMode="auto">
          <a:xfrm>
            <a:off x="1981200" y="592138"/>
            <a:ext cx="5867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     </a:t>
            </a:r>
            <a:r>
              <a:rPr kumimoji="1" lang="zh-CN" altLang="en-US" sz="2400" b="1">
                <a:latin typeface="Times New Roman" pitchFamily="18" charset="0"/>
              </a:rPr>
              <a:t>将                                化为对称式方程</a:t>
            </a:r>
            <a:r>
              <a:rPr kumimoji="1" lang="en-US" altLang="zh-CN" sz="2400" b="1">
                <a:latin typeface="Times New Roman" pitchFamily="18" charset="0"/>
              </a:rPr>
              <a:t>.</a:t>
            </a:r>
            <a:endParaRPr kumimoji="1" lang="en-US" altLang="zh-CN" sz="24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graphicFrame>
        <p:nvGraphicFramePr>
          <p:cNvPr id="9220" name="Object 1026"/>
          <p:cNvGraphicFramePr>
            <a:graphicFrameLocks noChangeAspect="1"/>
          </p:cNvGraphicFramePr>
          <p:nvPr/>
        </p:nvGraphicFramePr>
        <p:xfrm>
          <a:off x="2819400" y="412750"/>
          <a:ext cx="2362200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" name="公式" r:id="rId7" imgW="1257120" imgH="469800" progId="Equation.3">
                  <p:embed/>
                </p:oleObj>
              </mc:Choice>
              <mc:Fallback>
                <p:oleObj name="公式" r:id="rId7" imgW="1257120" imgH="469800" progId="Equation.3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12750"/>
                        <a:ext cx="2362200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4659" name="Object 1027"/>
          <p:cNvGraphicFramePr>
            <a:graphicFrameLocks noChangeAspect="1"/>
          </p:cNvGraphicFramePr>
          <p:nvPr/>
        </p:nvGraphicFramePr>
        <p:xfrm>
          <a:off x="1882775" y="1955800"/>
          <a:ext cx="2994025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1" name="Equation" r:id="rId9" imgW="2882880" imgH="977760" progId="Equation.3">
                  <p:embed/>
                </p:oleObj>
              </mc:Choice>
              <mc:Fallback>
                <p:oleObj name="Equation" r:id="rId9" imgW="2882880" imgH="977760" progId="Equation.3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2775" y="1955800"/>
                        <a:ext cx="2994025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4660" name="Object 1028"/>
          <p:cNvGraphicFramePr>
            <a:graphicFrameLocks noChangeAspect="1"/>
          </p:cNvGraphicFramePr>
          <p:nvPr/>
        </p:nvGraphicFramePr>
        <p:xfrm>
          <a:off x="5483225" y="1947863"/>
          <a:ext cx="993775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2" name="Equation" r:id="rId11" imgW="939600" imgH="825480" progId="Equation.3">
                  <p:embed/>
                </p:oleObj>
              </mc:Choice>
              <mc:Fallback>
                <p:oleObj name="Equation" r:id="rId11" imgW="939600" imgH="825480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3225" y="1947863"/>
                        <a:ext cx="993775" cy="871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4661" name="Object 1029"/>
          <p:cNvGraphicFramePr>
            <a:graphicFrameLocks noChangeAspect="1"/>
          </p:cNvGraphicFramePr>
          <p:nvPr/>
        </p:nvGraphicFramePr>
        <p:xfrm>
          <a:off x="5524500" y="2819400"/>
          <a:ext cx="1409700" cy="963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3" name="公式" r:id="rId13" imgW="647640" imgH="444240" progId="Equation.3">
                  <p:embed/>
                </p:oleObj>
              </mc:Choice>
              <mc:Fallback>
                <p:oleObj name="公式" r:id="rId13" imgW="647640" imgH="444240" progId="Equation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0" y="2819400"/>
                        <a:ext cx="1409700" cy="963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6782" name="Text Box 14"/>
          <p:cNvSpPr txBox="1">
            <a:spLocks noChangeArrowheads="1"/>
          </p:cNvSpPr>
          <p:nvPr/>
        </p:nvSpPr>
        <p:spPr bwMode="auto">
          <a:xfrm>
            <a:off x="1066800" y="3581400"/>
            <a:ext cx="6172200" cy="60483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因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所求直线与两平面的法向量都垂直</a:t>
            </a: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.</a:t>
            </a:r>
            <a:endParaRPr kumimoji="1" lang="en-US" altLang="zh-CN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454662" name="Object 1030"/>
          <p:cNvGraphicFramePr>
            <a:graphicFrameLocks noChangeAspect="1"/>
          </p:cNvGraphicFramePr>
          <p:nvPr/>
        </p:nvGraphicFramePr>
        <p:xfrm>
          <a:off x="3405188" y="4405313"/>
          <a:ext cx="2919412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4" name="Equation" r:id="rId15" imgW="2869920" imgH="393480" progId="Equation.3">
                  <p:embed/>
                </p:oleObj>
              </mc:Choice>
              <mc:Fallback>
                <p:oleObj name="Equation" r:id="rId15" imgW="2869920" imgH="393480" progId="Equation.3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188" y="4405313"/>
                        <a:ext cx="2919412" cy="395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7788275" y="3783013"/>
            <a:ext cx="1184275" cy="1087437"/>
            <a:chOff x="4906" y="2383"/>
            <a:chExt cx="746" cy="685"/>
          </a:xfrm>
        </p:grpSpPr>
        <p:graphicFrame>
          <p:nvGraphicFramePr>
            <p:cNvPr id="9235" name="Object 1041"/>
            <p:cNvGraphicFramePr>
              <a:graphicFrameLocks noChangeAspect="1"/>
            </p:cNvGraphicFramePr>
            <p:nvPr/>
          </p:nvGraphicFramePr>
          <p:xfrm>
            <a:off x="5269" y="2400"/>
            <a:ext cx="203" cy="2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5" name="Equation" r:id="rId17" imgW="342720" imgH="419040" progId="Equation.3">
                    <p:embed/>
                  </p:oleObj>
                </mc:Choice>
                <mc:Fallback>
                  <p:oleObj name="Equation" r:id="rId17" imgW="342720" imgH="419040" progId="Equation.3">
                    <p:embed/>
                    <p:pic>
                      <p:nvPicPr>
                        <p:cNvPr id="0" name="Object 10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69" y="2400"/>
                          <a:ext cx="203" cy="2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36" name="Object 1042"/>
            <p:cNvGraphicFramePr>
              <a:graphicFrameLocks noChangeAspect="1"/>
            </p:cNvGraphicFramePr>
            <p:nvPr/>
          </p:nvGraphicFramePr>
          <p:xfrm>
            <a:off x="5472" y="2832"/>
            <a:ext cx="180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6" name="Equation" r:id="rId19" imgW="317160" imgH="419040" progId="Equation.3">
                    <p:embed/>
                  </p:oleObj>
                </mc:Choice>
                <mc:Fallback>
                  <p:oleObj name="Equation" r:id="rId19" imgW="317160" imgH="419040" progId="Equation.3">
                    <p:embed/>
                    <p:pic>
                      <p:nvPicPr>
                        <p:cNvPr id="0" name="Object 10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72" y="2832"/>
                          <a:ext cx="180" cy="2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62" name="Line 32"/>
            <p:cNvSpPr>
              <a:spLocks noChangeShapeType="1"/>
            </p:cNvSpPr>
            <p:nvPr/>
          </p:nvSpPr>
          <p:spPr bwMode="auto">
            <a:xfrm flipV="1">
              <a:off x="5088" y="2383"/>
              <a:ext cx="0" cy="432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9237" name="Object 1043"/>
            <p:cNvGraphicFramePr>
              <a:graphicFrameLocks noChangeAspect="1"/>
            </p:cNvGraphicFramePr>
            <p:nvPr/>
          </p:nvGraphicFramePr>
          <p:xfrm>
            <a:off x="4906" y="2496"/>
            <a:ext cx="134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7" name="Equation" r:id="rId21" imgW="215640" imgH="304560" progId="Equation.3">
                    <p:embed/>
                  </p:oleObj>
                </mc:Choice>
                <mc:Fallback>
                  <p:oleObj name="Equation" r:id="rId21" imgW="215640" imgH="304560" progId="Equation.3">
                    <p:embed/>
                    <p:pic>
                      <p:nvPicPr>
                        <p:cNvPr id="0" name="Object 10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06" y="2496"/>
                          <a:ext cx="134" cy="1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63" name="Line 34"/>
            <p:cNvSpPr>
              <a:spLocks noChangeShapeType="1"/>
            </p:cNvSpPr>
            <p:nvPr/>
          </p:nvSpPr>
          <p:spPr bwMode="auto">
            <a:xfrm flipV="1">
              <a:off x="5088" y="2623"/>
              <a:ext cx="288" cy="192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9264" name="Line 35"/>
            <p:cNvSpPr>
              <a:spLocks noChangeShapeType="1"/>
            </p:cNvSpPr>
            <p:nvPr/>
          </p:nvSpPr>
          <p:spPr bwMode="auto">
            <a:xfrm>
              <a:off x="5088" y="2815"/>
              <a:ext cx="336" cy="14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9247" name="Rectangle 36"/>
          <p:cNvSpPr>
            <a:spLocks noChangeArrowheads="1"/>
          </p:cNvSpPr>
          <p:nvPr/>
        </p:nvSpPr>
        <p:spPr bwMode="auto">
          <a:xfrm>
            <a:off x="927100" y="1295400"/>
            <a:ext cx="9017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法二</a:t>
            </a:r>
          </a:p>
        </p:txBody>
      </p:sp>
      <p:graphicFrame>
        <p:nvGraphicFramePr>
          <p:cNvPr id="454663" name="Object 1031"/>
          <p:cNvGraphicFramePr>
            <a:graphicFrameLocks noChangeAspect="1"/>
          </p:cNvGraphicFramePr>
          <p:nvPr/>
        </p:nvGraphicFramePr>
        <p:xfrm>
          <a:off x="4851400" y="1371600"/>
          <a:ext cx="18542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8" name="Equation" r:id="rId23" imgW="1854000" imgH="406080" progId="Equation.3">
                  <p:embed/>
                </p:oleObj>
              </mc:Choice>
              <mc:Fallback>
                <p:oleObj name="Equation" r:id="rId23" imgW="1854000" imgH="406080" progId="Equation.3">
                  <p:embed/>
                  <p:pic>
                    <p:nvPicPr>
                      <p:cNvPr id="0" name="Object 10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1400" y="1371600"/>
                        <a:ext cx="18542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4664" name="Object 1032"/>
          <p:cNvGraphicFramePr>
            <a:graphicFrameLocks noChangeAspect="1"/>
          </p:cNvGraphicFramePr>
          <p:nvPr/>
        </p:nvGraphicFramePr>
        <p:xfrm>
          <a:off x="3606800" y="2057400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9" name="Equation" r:id="rId25" imgW="203040" imgH="317160" progId="Equation.3">
                  <p:embed/>
                </p:oleObj>
              </mc:Choice>
              <mc:Fallback>
                <p:oleObj name="Equation" r:id="rId25" imgW="203040" imgH="317160" progId="Equation.3">
                  <p:embed/>
                  <p:pic>
                    <p:nvPicPr>
                      <p:cNvPr id="0" name="Object 10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6800" y="2057400"/>
                        <a:ext cx="2032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4665" name="Object 1033"/>
          <p:cNvGraphicFramePr>
            <a:graphicFrameLocks noChangeAspect="1"/>
          </p:cNvGraphicFramePr>
          <p:nvPr/>
        </p:nvGraphicFramePr>
        <p:xfrm>
          <a:off x="3505200" y="2590800"/>
          <a:ext cx="2032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0" name="Equation" r:id="rId27" imgW="203040" imgH="317160" progId="Equation.3">
                  <p:embed/>
                </p:oleObj>
              </mc:Choice>
              <mc:Fallback>
                <p:oleObj name="Equation" r:id="rId27" imgW="203040" imgH="317160" progId="Equation.3">
                  <p:embed/>
                  <p:pic>
                    <p:nvPicPr>
                      <p:cNvPr id="0" name="Object 10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590800"/>
                        <a:ext cx="2032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4666" name="Object 1034"/>
          <p:cNvGraphicFramePr>
            <a:graphicFrameLocks noChangeAspect="1"/>
          </p:cNvGraphicFramePr>
          <p:nvPr/>
        </p:nvGraphicFramePr>
        <p:xfrm>
          <a:off x="6353175" y="4411663"/>
          <a:ext cx="962025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1" name="Equation" r:id="rId29" imgW="965160" imgH="393480" progId="Equation.3">
                  <p:embed/>
                </p:oleObj>
              </mc:Choice>
              <mc:Fallback>
                <p:oleObj name="Equation" r:id="rId29" imgW="965160" imgH="393480" progId="Equation.3">
                  <p:embed/>
                  <p:pic>
                    <p:nvPicPr>
                      <p:cNvPr id="0" name="Object 10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3175" y="4411663"/>
                        <a:ext cx="962025" cy="38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4667" name="Object 1035"/>
          <p:cNvGraphicFramePr>
            <a:graphicFrameLocks noChangeAspect="1"/>
          </p:cNvGraphicFramePr>
          <p:nvPr/>
        </p:nvGraphicFramePr>
        <p:xfrm>
          <a:off x="5029200" y="2312988"/>
          <a:ext cx="45720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2" name="Equation" r:id="rId31" imgW="444240" imgH="317160" progId="Equation.3">
                  <p:embed/>
                </p:oleObj>
              </mc:Choice>
              <mc:Fallback>
                <p:oleObj name="Equation" r:id="rId31" imgW="444240" imgH="317160" progId="Equation.3">
                  <p:embed/>
                  <p:pic>
                    <p:nvPicPr>
                      <p:cNvPr id="0" name="Object 10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312988"/>
                        <a:ext cx="457200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4668" name="Object 1036"/>
          <p:cNvGraphicFramePr>
            <a:graphicFrameLocks noChangeAspect="1"/>
          </p:cNvGraphicFramePr>
          <p:nvPr/>
        </p:nvGraphicFramePr>
        <p:xfrm>
          <a:off x="6477000" y="1960563"/>
          <a:ext cx="860425" cy="858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33" name="Equation" r:id="rId33" imgW="825480" imgH="825480" progId="Equation.3">
                  <p:embed/>
                </p:oleObj>
              </mc:Choice>
              <mc:Fallback>
                <p:oleObj name="Equation" r:id="rId33" imgW="825480" imgH="825480" progId="Equation.3">
                  <p:embed/>
                  <p:pic>
                    <p:nvPicPr>
                      <p:cNvPr id="0" name="Object 10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1960563"/>
                        <a:ext cx="860425" cy="858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248" name="Group 43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9258" name="Group 44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9260" name="Line 45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9261" name="Picture 46" descr="BD10263_"/>
              <p:cNvPicPr>
                <a:picLocks noChangeAspect="1" noChangeArrowheads="1"/>
              </p:cNvPicPr>
              <p:nvPr/>
            </p:nvPicPr>
            <p:blipFill>
              <a:blip r:embed="rId35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9259" name="Rectangle 47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  <p:grpSp>
        <p:nvGrpSpPr>
          <p:cNvPr id="5" name="Group 64"/>
          <p:cNvGrpSpPr>
            <a:grpSpLocks/>
          </p:cNvGrpSpPr>
          <p:nvPr/>
        </p:nvGrpSpPr>
        <p:grpSpPr bwMode="auto">
          <a:xfrm>
            <a:off x="6324600" y="4800600"/>
            <a:ext cx="2286000" cy="1600200"/>
            <a:chOff x="3984" y="3168"/>
            <a:chExt cx="1440" cy="1008"/>
          </a:xfrm>
        </p:grpSpPr>
        <p:grpSp>
          <p:nvGrpSpPr>
            <p:cNvPr id="9252" name="Group 48"/>
            <p:cNvGrpSpPr>
              <a:grpSpLocks/>
            </p:cNvGrpSpPr>
            <p:nvPr/>
          </p:nvGrpSpPr>
          <p:grpSpPr bwMode="auto">
            <a:xfrm>
              <a:off x="4176" y="3312"/>
              <a:ext cx="1248" cy="720"/>
              <a:chOff x="4272" y="2832"/>
              <a:chExt cx="1248" cy="720"/>
            </a:xfrm>
          </p:grpSpPr>
          <p:sp>
            <p:nvSpPr>
              <p:cNvPr id="9257" name="Freeform 49"/>
              <p:cNvSpPr>
                <a:spLocks/>
              </p:cNvSpPr>
              <p:nvPr/>
            </p:nvSpPr>
            <p:spPr bwMode="auto">
              <a:xfrm>
                <a:off x="4272" y="2832"/>
                <a:ext cx="1248" cy="720"/>
              </a:xfrm>
              <a:custGeom>
                <a:avLst/>
                <a:gdLst>
                  <a:gd name="T0" fmla="*/ 0 w 1248"/>
                  <a:gd name="T1" fmla="*/ 720 h 720"/>
                  <a:gd name="T2" fmla="*/ 720 w 1248"/>
                  <a:gd name="T3" fmla="*/ 96 h 720"/>
                  <a:gd name="T4" fmla="*/ 1248 w 1248"/>
                  <a:gd name="T5" fmla="*/ 0 h 720"/>
                  <a:gd name="T6" fmla="*/ 528 w 1248"/>
                  <a:gd name="T7" fmla="*/ 624 h 720"/>
                  <a:gd name="T8" fmla="*/ 0 w 1248"/>
                  <a:gd name="T9" fmla="*/ 72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48"/>
                  <a:gd name="T16" fmla="*/ 0 h 720"/>
                  <a:gd name="T17" fmla="*/ 1248 w 1248"/>
                  <a:gd name="T18" fmla="*/ 720 h 7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48" h="720">
                    <a:moveTo>
                      <a:pt x="0" y="720"/>
                    </a:moveTo>
                    <a:lnTo>
                      <a:pt x="720" y="96"/>
                    </a:lnTo>
                    <a:lnTo>
                      <a:pt x="1248" y="0"/>
                    </a:lnTo>
                    <a:lnTo>
                      <a:pt x="528" y="624"/>
                    </a:lnTo>
                    <a:lnTo>
                      <a:pt x="0" y="72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33CC"/>
                  </a:gs>
                  <a:gs pos="50000">
                    <a:srgbClr val="FF99FF"/>
                  </a:gs>
                  <a:gs pos="100000">
                    <a:srgbClr val="0033CC"/>
                  </a:gs>
                </a:gsLst>
                <a:lin ang="2700000" scaled="1"/>
              </a:gra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9234" name="Object 1040"/>
              <p:cNvGraphicFramePr>
                <a:graphicFrameLocks noChangeAspect="1"/>
              </p:cNvGraphicFramePr>
              <p:nvPr/>
            </p:nvGraphicFramePr>
            <p:xfrm>
              <a:off x="5010" y="2921"/>
              <a:ext cx="222" cy="1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334" name="Equation" r:id="rId36" imgW="469800" imgH="419040" progId="Equation.3">
                      <p:embed/>
                    </p:oleObj>
                  </mc:Choice>
                  <mc:Fallback>
                    <p:oleObj name="Equation" r:id="rId36" imgW="469800" imgH="419040" progId="Equation.3">
                      <p:embed/>
                      <p:pic>
                        <p:nvPicPr>
                          <p:cNvPr id="0" name="Object 104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10" y="2921"/>
                            <a:ext cx="222" cy="19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9253" name="Group 51"/>
            <p:cNvGrpSpPr>
              <a:grpSpLocks/>
            </p:cNvGrpSpPr>
            <p:nvPr/>
          </p:nvGrpSpPr>
          <p:grpSpPr bwMode="auto">
            <a:xfrm>
              <a:off x="3984" y="3168"/>
              <a:ext cx="912" cy="864"/>
              <a:chOff x="4080" y="2688"/>
              <a:chExt cx="912" cy="864"/>
            </a:xfrm>
          </p:grpSpPr>
          <p:sp>
            <p:nvSpPr>
              <p:cNvPr id="9256" name="Freeform 52"/>
              <p:cNvSpPr>
                <a:spLocks/>
              </p:cNvSpPr>
              <p:nvPr/>
            </p:nvSpPr>
            <p:spPr bwMode="auto">
              <a:xfrm>
                <a:off x="4080" y="2688"/>
                <a:ext cx="912" cy="864"/>
              </a:xfrm>
              <a:custGeom>
                <a:avLst/>
                <a:gdLst>
                  <a:gd name="T0" fmla="*/ 912 w 912"/>
                  <a:gd name="T1" fmla="*/ 240 h 864"/>
                  <a:gd name="T2" fmla="*/ 192 w 912"/>
                  <a:gd name="T3" fmla="*/ 864 h 864"/>
                  <a:gd name="T4" fmla="*/ 0 w 912"/>
                  <a:gd name="T5" fmla="*/ 624 h 864"/>
                  <a:gd name="T6" fmla="*/ 720 w 912"/>
                  <a:gd name="T7" fmla="*/ 0 h 864"/>
                  <a:gd name="T8" fmla="*/ 912 w 912"/>
                  <a:gd name="T9" fmla="*/ 240 h 8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912"/>
                  <a:gd name="T16" fmla="*/ 0 h 864"/>
                  <a:gd name="T17" fmla="*/ 912 w 912"/>
                  <a:gd name="T18" fmla="*/ 864 h 8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912" h="864">
                    <a:moveTo>
                      <a:pt x="912" y="240"/>
                    </a:moveTo>
                    <a:lnTo>
                      <a:pt x="192" y="864"/>
                    </a:lnTo>
                    <a:lnTo>
                      <a:pt x="0" y="624"/>
                    </a:lnTo>
                    <a:lnTo>
                      <a:pt x="720" y="0"/>
                    </a:lnTo>
                    <a:lnTo>
                      <a:pt x="912" y="24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E765E"/>
                  </a:gs>
                  <a:gs pos="50000">
                    <a:srgbClr val="CCFFCC"/>
                  </a:gs>
                  <a:gs pos="100000">
                    <a:srgbClr val="5E765E"/>
                  </a:gs>
                </a:gsLst>
                <a:lin ang="2700000" scaled="1"/>
              </a:gra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9233" name="Object 1039"/>
              <p:cNvGraphicFramePr>
                <a:graphicFrameLocks noChangeAspect="1"/>
              </p:cNvGraphicFramePr>
              <p:nvPr/>
            </p:nvGraphicFramePr>
            <p:xfrm>
              <a:off x="4188" y="3209"/>
              <a:ext cx="228" cy="19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335" name="Equation" r:id="rId38" imgW="482400" imgH="419040" progId="Equation.3">
                      <p:embed/>
                    </p:oleObj>
                  </mc:Choice>
                  <mc:Fallback>
                    <p:oleObj name="Equation" r:id="rId38" imgW="482400" imgH="419040" progId="Equation.3">
                      <p:embed/>
                      <p:pic>
                        <p:nvPicPr>
                          <p:cNvPr id="0" name="Object 103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188" y="3209"/>
                            <a:ext cx="228" cy="19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9254" name="Group 62"/>
            <p:cNvGrpSpPr>
              <a:grpSpLocks/>
            </p:cNvGrpSpPr>
            <p:nvPr/>
          </p:nvGrpSpPr>
          <p:grpSpPr bwMode="auto">
            <a:xfrm>
              <a:off x="4032" y="3408"/>
              <a:ext cx="864" cy="768"/>
              <a:chOff x="3120" y="3552"/>
              <a:chExt cx="864" cy="768"/>
            </a:xfrm>
          </p:grpSpPr>
          <p:sp>
            <p:nvSpPr>
              <p:cNvPr id="9255" name="Line 55"/>
              <p:cNvSpPr>
                <a:spLocks noChangeShapeType="1"/>
              </p:cNvSpPr>
              <p:nvPr/>
            </p:nvSpPr>
            <p:spPr bwMode="auto">
              <a:xfrm rot="21540000" flipV="1">
                <a:off x="3264" y="3552"/>
                <a:ext cx="720" cy="6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9232" name="Object 1038"/>
              <p:cNvGraphicFramePr>
                <a:graphicFrameLocks noChangeAspect="1"/>
              </p:cNvGraphicFramePr>
              <p:nvPr/>
            </p:nvGraphicFramePr>
            <p:xfrm>
              <a:off x="3120" y="4158"/>
              <a:ext cx="147" cy="16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9336" name="Equation" r:id="rId40" imgW="266400" imgH="291960" progId="Equation.3">
                      <p:embed/>
                    </p:oleObj>
                  </mc:Choice>
                  <mc:Fallback>
                    <p:oleObj name="Equation" r:id="rId40" imgW="266400" imgH="291960" progId="Equation.3">
                      <p:embed/>
                      <p:pic>
                        <p:nvPicPr>
                          <p:cNvPr id="0" name="Object 103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20" y="4158"/>
                            <a:ext cx="147" cy="16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9" name="Group 60"/>
          <p:cNvGrpSpPr>
            <a:grpSpLocks/>
          </p:cNvGrpSpPr>
          <p:nvPr/>
        </p:nvGrpSpPr>
        <p:grpSpPr bwMode="auto">
          <a:xfrm>
            <a:off x="7086600" y="5257800"/>
            <a:ext cx="381000" cy="531813"/>
            <a:chOff x="4751" y="1728"/>
            <a:chExt cx="240" cy="335"/>
          </a:xfrm>
        </p:grpSpPr>
        <p:graphicFrame>
          <p:nvGraphicFramePr>
            <p:cNvPr id="9231" name="Object 1037"/>
            <p:cNvGraphicFramePr>
              <a:graphicFrameLocks noChangeAspect="1"/>
            </p:cNvGraphicFramePr>
            <p:nvPr/>
          </p:nvGraphicFramePr>
          <p:xfrm>
            <a:off x="4751" y="1728"/>
            <a:ext cx="145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37" name="Equation" r:id="rId42" imgW="215640" imgH="304560" progId="Equation.3">
                    <p:embed/>
                  </p:oleObj>
                </mc:Choice>
                <mc:Fallback>
                  <p:oleObj name="Equation" r:id="rId42" imgW="215640" imgH="304560" progId="Equation.3">
                    <p:embed/>
                    <p:pic>
                      <p:nvPicPr>
                        <p:cNvPr id="0" name="Object 10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51" y="1728"/>
                          <a:ext cx="145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51" name="Line 59"/>
            <p:cNvSpPr>
              <a:spLocks noChangeShapeType="1"/>
            </p:cNvSpPr>
            <p:nvPr/>
          </p:nvSpPr>
          <p:spPr bwMode="auto">
            <a:xfrm rot="120000" flipV="1">
              <a:off x="4751" y="1823"/>
              <a:ext cx="240" cy="240"/>
            </a:xfrm>
            <a:prstGeom prst="line">
              <a:avLst/>
            </a:prstGeom>
            <a:noFill/>
            <a:ln w="28575">
              <a:solidFill>
                <a:srgbClr val="003399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6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54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4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4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4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54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4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4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4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4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54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54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54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16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54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16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16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54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54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54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16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54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0" grpId="0" autoUpdateAnimBg="0"/>
      <p:bldP spid="416771" grpId="0" autoUpdateAnimBg="0"/>
      <p:bldP spid="416772" grpId="0" autoUpdateAnimBg="0"/>
      <p:bldP spid="416774" grpId="0" autoUpdateAnimBg="0"/>
      <p:bldP spid="41678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5200AD-ADE0-4CAB-BC72-D1A72B557423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417794" name="Text Box 2"/>
          <p:cNvSpPr txBox="1">
            <a:spLocks noChangeArrowheads="1"/>
          </p:cNvSpPr>
          <p:nvPr/>
        </p:nvSpPr>
        <p:spPr bwMode="auto">
          <a:xfrm>
            <a:off x="914400" y="1295400"/>
            <a:ext cx="2743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两个对称式方程</a:t>
            </a:r>
          </a:p>
        </p:txBody>
      </p:sp>
      <p:sp>
        <p:nvSpPr>
          <p:cNvPr id="417795" name="AutoShape 3"/>
          <p:cNvSpPr>
            <a:spLocks noChangeArrowheads="1"/>
          </p:cNvSpPr>
          <p:nvPr/>
        </p:nvSpPr>
        <p:spPr bwMode="auto">
          <a:xfrm>
            <a:off x="3581400" y="609600"/>
            <a:ext cx="2133600" cy="187801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CCFF"/>
              </a:gs>
              <a:gs pos="50000">
                <a:srgbClr val="FFFFFF"/>
              </a:gs>
              <a:gs pos="100000">
                <a:srgbClr val="00CCFF"/>
              </a:gs>
            </a:gsLst>
            <a:lin ang="5400000" scaled="1"/>
          </a:gra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17796" name="Object 4"/>
          <p:cNvGraphicFramePr>
            <a:graphicFrameLocks noChangeAspect="1"/>
          </p:cNvGraphicFramePr>
          <p:nvPr/>
        </p:nvGraphicFramePr>
        <p:xfrm>
          <a:off x="3810000" y="609600"/>
          <a:ext cx="1752600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公式" r:id="rId3" imgW="1091880" imgH="406080" progId="Equation.3">
                  <p:embed/>
                </p:oleObj>
              </mc:Choice>
              <mc:Fallback>
                <p:oleObj name="公式" r:id="rId3" imgW="1091880" imgH="406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609600"/>
                        <a:ext cx="1752600" cy="819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7797" name="Object 5"/>
          <p:cNvGraphicFramePr>
            <a:graphicFrameLocks noChangeAspect="1"/>
          </p:cNvGraphicFramePr>
          <p:nvPr/>
        </p:nvGraphicFramePr>
        <p:xfrm>
          <a:off x="3810000" y="1371600"/>
          <a:ext cx="16764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5" imgW="2527200" imgH="1231560" progId="Equation.3">
                  <p:embed/>
                </p:oleObj>
              </mc:Choice>
              <mc:Fallback>
                <p:oleObj name="Equation" r:id="rId5" imgW="2527200" imgH="12315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371600"/>
                        <a:ext cx="1676400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7798" name="Text Box 6"/>
          <p:cNvSpPr txBox="1">
            <a:spLocks noChangeArrowheads="1"/>
          </p:cNvSpPr>
          <p:nvPr/>
        </p:nvSpPr>
        <p:spPr bwMode="auto">
          <a:xfrm>
            <a:off x="1447800" y="2362200"/>
            <a:ext cx="5410200" cy="69056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实际上直线的对称式方程不唯一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sp>
        <p:nvSpPr>
          <p:cNvPr id="417799" name="WordArt 7"/>
          <p:cNvSpPr>
            <a:spLocks noChangeArrowheads="1" noChangeShapeType="1" noTextEdit="1"/>
          </p:cNvSpPr>
          <p:nvPr/>
        </p:nvSpPr>
        <p:spPr bwMode="auto">
          <a:xfrm rot="396290">
            <a:off x="7620000" y="1295400"/>
            <a:ext cx="304800" cy="6096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498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Arial Black"/>
              </a:rPr>
              <a:t>?</a:t>
            </a:r>
            <a:endParaRPr lang="zh-CN" altLang="en-US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4980000" scaled="1"/>
              </a:gradFill>
              <a:effectLst>
                <a:outerShdw dist="53882" dir="2700000" algn="ctr" rotWithShape="0">
                  <a:srgbClr val="9999FF"/>
                </a:outerShdw>
              </a:effectLst>
              <a:latin typeface="Arial Black"/>
            </a:endParaRPr>
          </a:p>
        </p:txBody>
      </p:sp>
      <p:grpSp>
        <p:nvGrpSpPr>
          <p:cNvPr id="10251" name="Group 8"/>
          <p:cNvGrpSpPr>
            <a:grpSpLocks/>
          </p:cNvGrpSpPr>
          <p:nvPr/>
        </p:nvGrpSpPr>
        <p:grpSpPr bwMode="auto">
          <a:xfrm>
            <a:off x="838200" y="457200"/>
            <a:ext cx="2362200" cy="533400"/>
            <a:chOff x="768" y="192"/>
            <a:chExt cx="1488" cy="336"/>
          </a:xfrm>
        </p:grpSpPr>
        <p:sp>
          <p:nvSpPr>
            <p:cNvPr id="10267" name="AutoShape 9"/>
            <p:cNvSpPr>
              <a:spLocks noChangeArrowheads="1"/>
            </p:cNvSpPr>
            <p:nvPr/>
          </p:nvSpPr>
          <p:spPr bwMode="auto">
            <a:xfrm>
              <a:off x="768" y="240"/>
              <a:ext cx="1488" cy="288"/>
            </a:xfrm>
            <a:prstGeom prst="diamond">
              <a:avLst/>
            </a:prstGeom>
            <a:gradFill rotWithShape="0">
              <a:gsLst>
                <a:gs pos="0">
                  <a:srgbClr val="005E00"/>
                </a:gs>
                <a:gs pos="50000">
                  <a:srgbClr val="00CC00"/>
                </a:gs>
                <a:gs pos="100000">
                  <a:srgbClr val="005E00"/>
                </a:gs>
              </a:gsLst>
              <a:lin ang="5400000" scaled="1"/>
            </a:gra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268" name="Text Box 10"/>
            <p:cNvSpPr txBox="1">
              <a:spLocks noChangeArrowheads="1"/>
            </p:cNvSpPr>
            <p:nvPr/>
          </p:nvSpPr>
          <p:spPr bwMode="auto">
            <a:xfrm>
              <a:off x="1200" y="192"/>
              <a:ext cx="960" cy="327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rgbClr val="FF0000"/>
                  </a:solidFill>
                  <a:latin typeface="Times New Roman" pitchFamily="18" charset="0"/>
                </a:rPr>
                <a:t>注意</a:t>
              </a:r>
              <a:endParaRPr kumimoji="1" lang="zh-CN" altLang="en-US" sz="240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417803" name="Text Box 11"/>
          <p:cNvSpPr txBox="1">
            <a:spLocks noChangeArrowheads="1"/>
          </p:cNvSpPr>
          <p:nvPr/>
        </p:nvSpPr>
        <p:spPr bwMode="auto">
          <a:xfrm>
            <a:off x="838200" y="4343400"/>
            <a:ext cx="4343400" cy="73342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都满足这两个对称式方程</a:t>
            </a:r>
            <a:r>
              <a:rPr kumimoji="1" lang="en-US" altLang="zh-CN" sz="2800" b="1">
                <a:latin typeface="Times New Roman" pitchFamily="18" charset="0"/>
              </a:rPr>
              <a:t>,                                          </a:t>
            </a:r>
          </a:p>
        </p:txBody>
      </p:sp>
      <p:graphicFrame>
        <p:nvGraphicFramePr>
          <p:cNvPr id="417804" name="Object 12"/>
          <p:cNvGraphicFramePr>
            <a:graphicFrameLocks noChangeAspect="1"/>
          </p:cNvGraphicFramePr>
          <p:nvPr/>
        </p:nvGraphicFramePr>
        <p:xfrm>
          <a:off x="6057900" y="3532188"/>
          <a:ext cx="1409700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公式" r:id="rId7" imgW="647640" imgH="444240" progId="Equation.3">
                  <p:embed/>
                </p:oleObj>
              </mc:Choice>
              <mc:Fallback>
                <p:oleObj name="公式" r:id="rId7" imgW="647640" imgH="4442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7900" y="3532188"/>
                        <a:ext cx="1409700" cy="963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7805" name="Object 13"/>
          <p:cNvGraphicFramePr>
            <a:graphicFrameLocks noChangeAspect="1"/>
          </p:cNvGraphicFramePr>
          <p:nvPr/>
        </p:nvGraphicFramePr>
        <p:xfrm>
          <a:off x="4595813" y="3887788"/>
          <a:ext cx="1423987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Equation" r:id="rId9" imgW="1473120" imgH="393480" progId="Equation.3">
                  <p:embed/>
                </p:oleObj>
              </mc:Choice>
              <mc:Fallback>
                <p:oleObj name="Equation" r:id="rId9" imgW="1473120" imgH="3934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5813" y="3887788"/>
                        <a:ext cx="1423987" cy="379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7806" name="Text Box 14"/>
          <p:cNvSpPr txBox="1">
            <a:spLocks noChangeArrowheads="1"/>
          </p:cNvSpPr>
          <p:nvPr/>
        </p:nvSpPr>
        <p:spPr bwMode="auto">
          <a:xfrm>
            <a:off x="4953000" y="4481513"/>
            <a:ext cx="3200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过两点确定唯一的</a:t>
            </a:r>
          </a:p>
        </p:txBody>
      </p:sp>
      <p:sp>
        <p:nvSpPr>
          <p:cNvPr id="417807" name="Text Box 15"/>
          <p:cNvSpPr txBox="1">
            <a:spLocks noChangeArrowheads="1"/>
          </p:cNvSpPr>
          <p:nvPr/>
        </p:nvSpPr>
        <p:spPr bwMode="auto">
          <a:xfrm>
            <a:off x="2438400" y="4876800"/>
            <a:ext cx="5638800" cy="73342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因此这两个对称式方程表示同一条</a:t>
            </a:r>
            <a:endParaRPr kumimoji="1" lang="zh-CN" alt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7808" name="Rectangle 16"/>
          <p:cNvSpPr>
            <a:spLocks noChangeArrowheads="1"/>
          </p:cNvSpPr>
          <p:nvPr/>
        </p:nvSpPr>
        <p:spPr bwMode="auto">
          <a:xfrm>
            <a:off x="5649913" y="1295400"/>
            <a:ext cx="1970087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怎么不一样</a:t>
            </a:r>
          </a:p>
        </p:txBody>
      </p:sp>
      <p:sp>
        <p:nvSpPr>
          <p:cNvPr id="417809" name="Rectangle 17"/>
          <p:cNvSpPr>
            <a:spLocks noChangeArrowheads="1"/>
          </p:cNvSpPr>
          <p:nvPr/>
        </p:nvSpPr>
        <p:spPr bwMode="auto">
          <a:xfrm>
            <a:off x="838200" y="2492375"/>
            <a:ext cx="72072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答</a:t>
            </a:r>
            <a:r>
              <a:rPr kumimoji="1" lang="en-US" altLang="zh-CN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:</a:t>
            </a:r>
          </a:p>
        </p:txBody>
      </p:sp>
      <p:sp>
        <p:nvSpPr>
          <p:cNvPr id="417810" name="Rectangle 18"/>
          <p:cNvSpPr>
            <a:spLocks noChangeArrowheads="1"/>
          </p:cNvSpPr>
          <p:nvPr/>
        </p:nvSpPr>
        <p:spPr bwMode="auto">
          <a:xfrm>
            <a:off x="1346200" y="3048000"/>
            <a:ext cx="6350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US" altLang="zh-CN" sz="2800" b="1">
                <a:latin typeface="Times New Roman" pitchFamily="18" charset="0"/>
              </a:rPr>
              <a:t>(</a:t>
            </a:r>
            <a:r>
              <a:rPr kumimoji="1" lang="zh-CN" altLang="en-US" sz="2800" b="1">
                <a:latin typeface="Times New Roman" pitchFamily="18" charset="0"/>
              </a:rPr>
              <a:t>当定点取得不同时对称式方程不同</a:t>
            </a:r>
            <a:r>
              <a:rPr kumimoji="1" lang="en-US" altLang="zh-CN" sz="2800" b="1">
                <a:latin typeface="Times New Roman" pitchFamily="18" charset="0"/>
              </a:rPr>
              <a:t>).</a:t>
            </a:r>
          </a:p>
        </p:txBody>
      </p:sp>
      <p:sp>
        <p:nvSpPr>
          <p:cNvPr id="417811" name="Rectangle 19"/>
          <p:cNvSpPr>
            <a:spLocks noChangeArrowheads="1"/>
          </p:cNvSpPr>
          <p:nvPr/>
        </p:nvSpPr>
        <p:spPr bwMode="auto">
          <a:xfrm>
            <a:off x="1438275" y="3824288"/>
            <a:ext cx="2219325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另外可验证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sp>
        <p:nvSpPr>
          <p:cNvPr id="417812" name="Rectangle 20"/>
          <p:cNvSpPr>
            <a:spLocks noChangeArrowheads="1"/>
          </p:cNvSpPr>
          <p:nvPr/>
        </p:nvSpPr>
        <p:spPr bwMode="auto">
          <a:xfrm>
            <a:off x="3387725" y="3810000"/>
            <a:ext cx="1255713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两个点</a:t>
            </a:r>
          </a:p>
        </p:txBody>
      </p:sp>
      <p:sp>
        <p:nvSpPr>
          <p:cNvPr id="417813" name="Rectangle 21"/>
          <p:cNvSpPr>
            <a:spLocks noChangeArrowheads="1"/>
          </p:cNvSpPr>
          <p:nvPr/>
        </p:nvSpPr>
        <p:spPr bwMode="auto">
          <a:xfrm>
            <a:off x="890588" y="5091113"/>
            <a:ext cx="2005012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一条直线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sp>
        <p:nvSpPr>
          <p:cNvPr id="417814" name="Rectangle 22"/>
          <p:cNvSpPr>
            <a:spLocks noChangeArrowheads="1"/>
          </p:cNvSpPr>
          <p:nvPr/>
        </p:nvSpPr>
        <p:spPr bwMode="auto">
          <a:xfrm>
            <a:off x="838200" y="5457825"/>
            <a:ext cx="1295400" cy="73342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直线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grpSp>
        <p:nvGrpSpPr>
          <p:cNvPr id="10262" name="Group 23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10263" name="Group 24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10265" name="Line 25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0266" name="Picture 26" descr="BD10263_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0264" name="Rectangle 27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7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7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17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7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417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417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17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7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1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1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17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7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17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17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17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17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17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17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4" grpId="0" autoUpdateAnimBg="0"/>
      <p:bldP spid="417795" grpId="0" animBg="1"/>
      <p:bldP spid="417798" grpId="0" autoUpdateAnimBg="0"/>
      <p:bldP spid="417799" grpId="0" animBg="1"/>
      <p:bldP spid="417803" grpId="0" autoUpdateAnimBg="0"/>
      <p:bldP spid="417806" grpId="0" autoUpdateAnimBg="0"/>
      <p:bldP spid="417807" grpId="0" autoUpdateAnimBg="0"/>
      <p:bldP spid="417808" grpId="0" autoUpdateAnimBg="0"/>
      <p:bldP spid="417809" grpId="0" autoUpdateAnimBg="0"/>
      <p:bldP spid="417810" grpId="0" autoUpdateAnimBg="0"/>
      <p:bldP spid="417811" grpId="0" autoUpdateAnimBg="0"/>
      <p:bldP spid="417812" grpId="0" autoUpdateAnimBg="0"/>
      <p:bldP spid="417813" grpId="0" autoUpdateAnimBg="0"/>
      <p:bldP spid="41781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C31340-C0D8-48B3-AAEF-2476244CAEB5}" type="slidenum">
              <a:rPr lang="en-US" altLang="zh-CN"/>
              <a:pPr/>
              <a:t>13</a:t>
            </a:fld>
            <a:endParaRPr lang="en-US" altLang="zh-CN"/>
          </a:p>
        </p:txBody>
      </p:sp>
      <p:sp>
        <p:nvSpPr>
          <p:cNvPr id="418818" name="Oval 2"/>
          <p:cNvSpPr>
            <a:spLocks noChangeArrowheads="1"/>
          </p:cNvSpPr>
          <p:nvPr/>
        </p:nvSpPr>
        <p:spPr bwMode="auto">
          <a:xfrm>
            <a:off x="3048000" y="3657600"/>
            <a:ext cx="381000" cy="3810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57150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8819" name="Oval 3"/>
          <p:cNvSpPr>
            <a:spLocks noChangeArrowheads="1"/>
          </p:cNvSpPr>
          <p:nvPr/>
        </p:nvSpPr>
        <p:spPr bwMode="auto">
          <a:xfrm>
            <a:off x="3124200" y="3048000"/>
            <a:ext cx="381000" cy="3810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57150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8820" name="Oval 4"/>
          <p:cNvSpPr>
            <a:spLocks noChangeArrowheads="1"/>
          </p:cNvSpPr>
          <p:nvPr/>
        </p:nvSpPr>
        <p:spPr bwMode="auto">
          <a:xfrm>
            <a:off x="3200400" y="2438400"/>
            <a:ext cx="381000" cy="3810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FF0066"/>
              </a:gs>
            </a:gsLst>
            <a:path path="shape">
              <a:fillToRect l="50000" t="50000" r="50000" b="50000"/>
            </a:path>
          </a:gradFill>
          <a:ln w="57150">
            <a:noFill/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74" name="Text Box 5"/>
          <p:cNvSpPr txBox="1">
            <a:spLocks noChangeArrowheads="1"/>
          </p:cNvSpPr>
          <p:nvPr/>
        </p:nvSpPr>
        <p:spPr bwMode="auto">
          <a:xfrm>
            <a:off x="990600" y="639763"/>
            <a:ext cx="3581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3. 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直线的参数方程</a:t>
            </a:r>
            <a:endParaRPr kumimoji="1" lang="zh-CN" altLang="en-US" sz="28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8822" name="Text Box 6"/>
          <p:cNvSpPr txBox="1">
            <a:spLocks noChangeArrowheads="1"/>
          </p:cNvSpPr>
          <p:nvPr/>
        </p:nvSpPr>
        <p:spPr bwMode="auto">
          <a:xfrm>
            <a:off x="1219200" y="4205288"/>
            <a:ext cx="3962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上式何时有用 </a:t>
            </a:r>
            <a:endParaRPr kumimoji="1" lang="zh-CN" alt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8823" name="AutoShape 7"/>
          <p:cNvSpPr>
            <a:spLocks noChangeArrowheads="1"/>
          </p:cNvSpPr>
          <p:nvPr/>
        </p:nvSpPr>
        <p:spPr bwMode="auto">
          <a:xfrm>
            <a:off x="5791200" y="4800600"/>
            <a:ext cx="2362200" cy="609600"/>
          </a:xfrm>
          <a:prstGeom prst="parallelogram">
            <a:avLst>
              <a:gd name="adj" fmla="val 96875"/>
            </a:avLst>
          </a:prstGeom>
          <a:gradFill rotWithShape="0">
            <a:gsLst>
              <a:gs pos="0">
                <a:srgbClr val="FFFFFF"/>
              </a:gs>
              <a:gs pos="50000">
                <a:srgbClr val="00FF99"/>
              </a:gs>
              <a:gs pos="100000">
                <a:srgbClr val="FFFFFF"/>
              </a:gs>
            </a:gsLst>
            <a:lin ang="2700000" scaled="1"/>
          </a:gra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8824" name="Line 8"/>
          <p:cNvSpPr>
            <a:spLocks noChangeShapeType="1"/>
          </p:cNvSpPr>
          <p:nvPr/>
        </p:nvSpPr>
        <p:spPr bwMode="auto">
          <a:xfrm flipH="1">
            <a:off x="7010400" y="4343400"/>
            <a:ext cx="685800" cy="68580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8825" name="Line 9"/>
          <p:cNvSpPr>
            <a:spLocks noChangeShapeType="1"/>
          </p:cNvSpPr>
          <p:nvPr/>
        </p:nvSpPr>
        <p:spPr bwMode="auto">
          <a:xfrm flipH="1">
            <a:off x="6096000" y="5410200"/>
            <a:ext cx="533400" cy="533400"/>
          </a:xfrm>
          <a:prstGeom prst="line">
            <a:avLst/>
          </a:prstGeom>
          <a:noFill/>
          <a:ln w="38100">
            <a:solidFill>
              <a:srgbClr val="3333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8826" name="Text Box 10"/>
          <p:cNvSpPr txBox="1">
            <a:spLocks noChangeArrowheads="1"/>
          </p:cNvSpPr>
          <p:nvPr/>
        </p:nvSpPr>
        <p:spPr bwMode="auto">
          <a:xfrm>
            <a:off x="1752600" y="4891088"/>
            <a:ext cx="990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如求</a:t>
            </a:r>
            <a:endParaRPr kumimoji="1" lang="zh-CN" altLang="en-US" sz="2400">
              <a:solidFill>
                <a:srgbClr val="FF0066"/>
              </a:solidFill>
              <a:latin typeface="Times New Roman" pitchFamily="18" charset="0"/>
            </a:endParaRPr>
          </a:p>
        </p:txBody>
      </p:sp>
      <p:graphicFrame>
        <p:nvGraphicFramePr>
          <p:cNvPr id="455680" name="Object 0"/>
          <p:cNvGraphicFramePr>
            <a:graphicFrameLocks noChangeAspect="1"/>
          </p:cNvGraphicFramePr>
          <p:nvPr/>
        </p:nvGraphicFramePr>
        <p:xfrm>
          <a:off x="1295400" y="1295400"/>
          <a:ext cx="454025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公式" r:id="rId3" imgW="1917360" imgH="431640" progId="Equation.3">
                  <p:embed/>
                </p:oleObj>
              </mc:Choice>
              <mc:Fallback>
                <p:oleObj name="公式" r:id="rId3" imgW="1917360" imgH="43164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295400"/>
                        <a:ext cx="4540250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5681" name="Object 1"/>
          <p:cNvGraphicFramePr>
            <a:graphicFrameLocks noChangeAspect="1"/>
          </p:cNvGraphicFramePr>
          <p:nvPr/>
        </p:nvGraphicFramePr>
        <p:xfrm>
          <a:off x="1722438" y="2416175"/>
          <a:ext cx="3611562" cy="162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5" imgW="3479760" imgH="1562040" progId="Equation.3">
                  <p:embed/>
                </p:oleObj>
              </mc:Choice>
              <mc:Fallback>
                <p:oleObj name="Equation" r:id="rId5" imgW="3479760" imgH="15620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2438" y="2416175"/>
                        <a:ext cx="3611562" cy="162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8829" name="Rectangle 13"/>
          <p:cNvSpPr>
            <a:spLocks noChangeArrowheads="1"/>
          </p:cNvSpPr>
          <p:nvPr/>
        </p:nvSpPr>
        <p:spPr bwMode="auto">
          <a:xfrm>
            <a:off x="5562600" y="2895600"/>
            <a:ext cx="3048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直线的参数方程</a:t>
            </a:r>
          </a:p>
        </p:txBody>
      </p:sp>
      <p:sp>
        <p:nvSpPr>
          <p:cNvPr id="418830" name="Text Box 14"/>
          <p:cNvSpPr txBox="1">
            <a:spLocks noChangeArrowheads="1"/>
          </p:cNvSpPr>
          <p:nvPr/>
        </p:nvSpPr>
        <p:spPr bwMode="auto">
          <a:xfrm>
            <a:off x="1219200" y="2895600"/>
            <a:ext cx="1066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故</a:t>
            </a:r>
            <a:endParaRPr kumimoji="1" lang="zh-CN" alt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8831" name="WordArt 15"/>
          <p:cNvSpPr>
            <a:spLocks noChangeArrowheads="1" noChangeShapeType="1" noTextEdit="1"/>
          </p:cNvSpPr>
          <p:nvPr/>
        </p:nvSpPr>
        <p:spPr bwMode="auto">
          <a:xfrm rot="922284">
            <a:off x="3581400" y="4100513"/>
            <a:ext cx="228600" cy="70008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altLang="zh-C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440000" scaled="1"/>
                </a:gradFill>
                <a:latin typeface="黑体"/>
                <a:ea typeface="黑体"/>
              </a:rPr>
              <a:t>?</a:t>
            </a:r>
            <a:endParaRPr lang="zh-CN" alt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4440000" scaled="1"/>
              </a:gradFill>
              <a:latin typeface="黑体"/>
              <a:ea typeface="黑体"/>
            </a:endParaRPr>
          </a:p>
        </p:txBody>
      </p:sp>
      <p:sp>
        <p:nvSpPr>
          <p:cNvPr id="418832" name="Rectangle 16"/>
          <p:cNvSpPr>
            <a:spLocks noChangeArrowheads="1"/>
          </p:cNvSpPr>
          <p:nvPr/>
        </p:nvSpPr>
        <p:spPr bwMode="auto">
          <a:xfrm>
            <a:off x="1219200" y="4891088"/>
            <a:ext cx="712788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答</a:t>
            </a:r>
            <a:r>
              <a:rPr kumimoji="1" lang="en-US" altLang="zh-CN" sz="2800" b="1">
                <a:solidFill>
                  <a:srgbClr val="3333FF"/>
                </a:solidFill>
                <a:latin typeface="黑体" pitchFamily="49" charset="-122"/>
                <a:ea typeface="黑体" pitchFamily="49" charset="-122"/>
              </a:rPr>
              <a:t>:</a:t>
            </a:r>
          </a:p>
        </p:txBody>
      </p:sp>
      <p:graphicFrame>
        <p:nvGraphicFramePr>
          <p:cNvPr id="455682" name="Object 2"/>
          <p:cNvGraphicFramePr>
            <a:graphicFrameLocks noChangeAspect="1"/>
          </p:cNvGraphicFramePr>
          <p:nvPr/>
        </p:nvGraphicFramePr>
        <p:xfrm>
          <a:off x="6934200" y="4953000"/>
          <a:ext cx="114300" cy="11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Equation" r:id="rId7" imgW="190440" imgH="190440" progId="Equation.3">
                  <p:embed/>
                </p:oleObj>
              </mc:Choice>
              <mc:Fallback>
                <p:oleObj name="Equation" r:id="rId7" imgW="190440" imgH="1904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953000"/>
                        <a:ext cx="114300" cy="11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5683" name="Object 3"/>
          <p:cNvGraphicFramePr>
            <a:graphicFrameLocks noChangeAspect="1"/>
          </p:cNvGraphicFramePr>
          <p:nvPr/>
        </p:nvGraphicFramePr>
        <p:xfrm>
          <a:off x="4343400" y="3594100"/>
          <a:ext cx="1854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Equation" r:id="rId9" imgW="1854000" imgH="393480" progId="Equation.3">
                  <p:embed/>
                </p:oleObj>
              </mc:Choice>
              <mc:Fallback>
                <p:oleObj name="Equation" r:id="rId9" imgW="185400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3594100"/>
                        <a:ext cx="1854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8835" name="Rectangle 19"/>
          <p:cNvSpPr>
            <a:spLocks noChangeArrowheads="1"/>
          </p:cNvSpPr>
          <p:nvPr/>
        </p:nvSpPr>
        <p:spPr bwMode="auto">
          <a:xfrm>
            <a:off x="2514600" y="4891088"/>
            <a:ext cx="3352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3333FF"/>
                </a:solidFill>
                <a:latin typeface="Times New Roman" pitchFamily="18" charset="0"/>
              </a:rPr>
              <a:t>直线与平面的交点</a:t>
            </a:r>
            <a:r>
              <a:rPr kumimoji="1" lang="en-US" altLang="zh-CN" sz="2800" b="1">
                <a:solidFill>
                  <a:srgbClr val="3333FF"/>
                </a:solidFill>
                <a:latin typeface="Times New Roman" pitchFamily="18" charset="0"/>
              </a:rPr>
              <a:t>.</a:t>
            </a:r>
          </a:p>
        </p:txBody>
      </p:sp>
      <p:grpSp>
        <p:nvGrpSpPr>
          <p:cNvPr id="11285" name="Group 20"/>
          <p:cNvGrpSpPr>
            <a:grpSpLocks/>
          </p:cNvGrpSpPr>
          <p:nvPr/>
        </p:nvGrpSpPr>
        <p:grpSpPr bwMode="auto">
          <a:xfrm>
            <a:off x="53975" y="-61913"/>
            <a:ext cx="2406650" cy="442913"/>
            <a:chOff x="34" y="-39"/>
            <a:chExt cx="1516" cy="279"/>
          </a:xfrm>
        </p:grpSpPr>
        <p:grpSp>
          <p:nvGrpSpPr>
            <p:cNvPr id="11286" name="Group 21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11288" name="Line 22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1289" name="Picture 23" descr="BD10263_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287" name="Rectangle 24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8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5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8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8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8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18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8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8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8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455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455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18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18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18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18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8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18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18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188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188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18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418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418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55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55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55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55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18" grpId="0" animBg="1"/>
      <p:bldP spid="418819" grpId="0" animBg="1"/>
      <p:bldP spid="418820" grpId="0" animBg="1"/>
      <p:bldP spid="418822" grpId="0" autoUpdateAnimBg="0"/>
      <p:bldP spid="418823" grpId="0" animBg="1"/>
      <p:bldP spid="418824" grpId="0" animBg="1"/>
      <p:bldP spid="418825" grpId="0" animBg="1"/>
      <p:bldP spid="418826" grpId="0" autoUpdateAnimBg="0"/>
      <p:bldP spid="418829" grpId="0" autoUpdateAnimBg="0"/>
      <p:bldP spid="418830" grpId="0" autoUpdateAnimBg="0"/>
      <p:bldP spid="418831" grpId="0" animBg="1"/>
      <p:bldP spid="418832" grpId="0" autoUpdateAnimBg="0"/>
      <p:bldP spid="41883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1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21180D-F7C9-46AC-9425-F4E78A868AF5}" type="slidenum">
              <a:rPr lang="en-US" altLang="zh-CN"/>
              <a:pPr/>
              <a:t>14</a:t>
            </a:fld>
            <a:endParaRPr lang="en-US" altLang="zh-CN"/>
          </a:p>
        </p:txBody>
      </p:sp>
      <p:sp>
        <p:nvSpPr>
          <p:cNvPr id="419842" name="AutoShape 2"/>
          <p:cNvSpPr>
            <a:spLocks noChangeArrowheads="1"/>
          </p:cNvSpPr>
          <p:nvPr/>
        </p:nvSpPr>
        <p:spPr bwMode="auto">
          <a:xfrm>
            <a:off x="1524000" y="1371600"/>
            <a:ext cx="2362200" cy="533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FFFF"/>
              </a:gs>
              <a:gs pos="50000">
                <a:srgbClr val="FFFFFF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9843" name="Rectangle 3"/>
          <p:cNvSpPr>
            <a:spLocks noChangeArrowheads="1"/>
          </p:cNvSpPr>
          <p:nvPr/>
        </p:nvSpPr>
        <p:spPr bwMode="auto">
          <a:xfrm>
            <a:off x="1447800" y="3048000"/>
            <a:ext cx="1828800" cy="1600200"/>
          </a:xfrm>
          <a:prstGeom prst="rect">
            <a:avLst/>
          </a:prstGeom>
          <a:solidFill>
            <a:srgbClr val="FFCC00"/>
          </a:solidFill>
          <a:ln w="28575">
            <a:solidFill>
              <a:srgbClr val="D60093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56704" name="Object 0"/>
          <p:cNvGraphicFramePr>
            <a:graphicFrameLocks noChangeAspect="1"/>
          </p:cNvGraphicFramePr>
          <p:nvPr/>
        </p:nvGraphicFramePr>
        <p:xfrm>
          <a:off x="1682750" y="2039938"/>
          <a:ext cx="349885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5" name="Equation" r:id="rId3" imgW="3352680" imgH="825480" progId="Equation.3">
                  <p:embed/>
                </p:oleObj>
              </mc:Choice>
              <mc:Fallback>
                <p:oleObj name="Equation" r:id="rId3" imgW="3352680" imgH="82548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0" y="2039938"/>
                        <a:ext cx="3498850" cy="855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6705" name="Object 1"/>
          <p:cNvGraphicFramePr>
            <a:graphicFrameLocks noChangeAspect="1"/>
          </p:cNvGraphicFramePr>
          <p:nvPr/>
        </p:nvGraphicFramePr>
        <p:xfrm>
          <a:off x="2819400" y="519113"/>
          <a:ext cx="2963863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6" name="公式" r:id="rId5" imgW="1333440" imgH="406080" progId="Equation.3">
                  <p:embed/>
                </p:oleObj>
              </mc:Choice>
              <mc:Fallback>
                <p:oleObj name="公式" r:id="rId5" imgW="1333440" imgH="4060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519113"/>
                        <a:ext cx="2963863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46" name="AutoShape 6"/>
          <p:cNvSpPr>
            <a:spLocks noChangeArrowheads="1"/>
          </p:cNvSpPr>
          <p:nvPr/>
        </p:nvSpPr>
        <p:spPr bwMode="auto">
          <a:xfrm>
            <a:off x="6172200" y="2133600"/>
            <a:ext cx="2362200" cy="609600"/>
          </a:xfrm>
          <a:prstGeom prst="parallelogram">
            <a:avLst>
              <a:gd name="adj" fmla="val 96875"/>
            </a:avLst>
          </a:prstGeom>
          <a:gradFill rotWithShape="0">
            <a:gsLst>
              <a:gs pos="0">
                <a:srgbClr val="FFFFFF"/>
              </a:gs>
              <a:gs pos="50000">
                <a:srgbClr val="66FF33"/>
              </a:gs>
              <a:gs pos="100000">
                <a:srgbClr val="FFFFFF"/>
              </a:gs>
            </a:gsLst>
            <a:lin ang="27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zh-CN" altLang="zh-CN" sz="2400">
              <a:latin typeface="Times New Roman" pitchFamily="18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477000" y="1676400"/>
            <a:ext cx="1600200" cy="1600200"/>
            <a:chOff x="3840" y="1056"/>
            <a:chExt cx="1008" cy="1008"/>
          </a:xfrm>
        </p:grpSpPr>
        <p:sp>
          <p:nvSpPr>
            <p:cNvPr id="12321" name="Line 8"/>
            <p:cNvSpPr>
              <a:spLocks noChangeShapeType="1"/>
            </p:cNvSpPr>
            <p:nvPr/>
          </p:nvSpPr>
          <p:spPr bwMode="auto">
            <a:xfrm flipH="1">
              <a:off x="4416" y="1056"/>
              <a:ext cx="432" cy="43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2322" name="Line 9"/>
            <p:cNvSpPr>
              <a:spLocks noChangeShapeType="1"/>
            </p:cNvSpPr>
            <p:nvPr/>
          </p:nvSpPr>
          <p:spPr bwMode="auto">
            <a:xfrm flipH="1">
              <a:off x="3840" y="1728"/>
              <a:ext cx="336" cy="336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419850" name="Text Box 10"/>
          <p:cNvSpPr txBox="1">
            <a:spLocks noChangeArrowheads="1"/>
          </p:cNvSpPr>
          <p:nvPr/>
        </p:nvSpPr>
        <p:spPr bwMode="auto">
          <a:xfrm>
            <a:off x="1295400" y="5334000"/>
            <a:ext cx="838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得</a:t>
            </a:r>
          </a:p>
        </p:txBody>
      </p:sp>
      <p:sp>
        <p:nvSpPr>
          <p:cNvPr id="419851" name="Line 11"/>
          <p:cNvSpPr>
            <a:spLocks noChangeShapeType="1"/>
          </p:cNvSpPr>
          <p:nvPr/>
        </p:nvSpPr>
        <p:spPr bwMode="auto">
          <a:xfrm rot="10701537">
            <a:off x="3352800" y="4191000"/>
            <a:ext cx="449580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56706" name="Object 2"/>
          <p:cNvGraphicFramePr>
            <a:graphicFrameLocks noChangeAspect="1"/>
          </p:cNvGraphicFramePr>
          <p:nvPr/>
        </p:nvGraphicFramePr>
        <p:xfrm>
          <a:off x="1682750" y="1412875"/>
          <a:ext cx="22034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7" name="公式" r:id="rId7" imgW="901440" imgH="203040" progId="Equation.3">
                  <p:embed/>
                </p:oleObj>
              </mc:Choice>
              <mc:Fallback>
                <p:oleObj name="公式" r:id="rId7" imgW="901440" imgH="2030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2750" y="1412875"/>
                        <a:ext cx="2203450" cy="492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53" name="Text Box 13"/>
          <p:cNvSpPr txBox="1">
            <a:spLocks noChangeArrowheads="1"/>
          </p:cNvSpPr>
          <p:nvPr/>
        </p:nvSpPr>
        <p:spPr bwMode="auto">
          <a:xfrm>
            <a:off x="1143000" y="2147888"/>
            <a:ext cx="914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解</a:t>
            </a:r>
          </a:p>
        </p:txBody>
      </p:sp>
      <p:graphicFrame>
        <p:nvGraphicFramePr>
          <p:cNvPr id="456707" name="Object 3"/>
          <p:cNvGraphicFramePr>
            <a:graphicFrameLocks noChangeAspect="1"/>
          </p:cNvGraphicFramePr>
          <p:nvPr/>
        </p:nvGraphicFramePr>
        <p:xfrm>
          <a:off x="1498600" y="3014663"/>
          <a:ext cx="1990725" cy="163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8" name="公式" r:id="rId9" imgW="850680" imgH="698400" progId="Equation.3">
                  <p:embed/>
                </p:oleObj>
              </mc:Choice>
              <mc:Fallback>
                <p:oleObj name="公式" r:id="rId9" imgW="850680" imgH="698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8600" y="3014663"/>
                        <a:ext cx="1990725" cy="163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6708" name="Object 4"/>
          <p:cNvGraphicFramePr>
            <a:graphicFrameLocks noChangeAspect="1"/>
          </p:cNvGraphicFramePr>
          <p:nvPr/>
        </p:nvGraphicFramePr>
        <p:xfrm>
          <a:off x="1371600" y="4791075"/>
          <a:ext cx="47625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9" name="公式" r:id="rId11" imgW="2057400" imgH="203040" progId="Equation.3">
                  <p:embed/>
                </p:oleObj>
              </mc:Choice>
              <mc:Fallback>
                <p:oleObj name="公式" r:id="rId11" imgW="205740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791075"/>
                        <a:ext cx="4762500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6709" name="Object 5"/>
          <p:cNvGraphicFramePr>
            <a:graphicFrameLocks noChangeAspect="1"/>
          </p:cNvGraphicFramePr>
          <p:nvPr/>
        </p:nvGraphicFramePr>
        <p:xfrm>
          <a:off x="6019800" y="4775200"/>
          <a:ext cx="1371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0" name="公式" r:id="rId13" imgW="596880" imgH="177480" progId="Equation.3">
                  <p:embed/>
                </p:oleObj>
              </mc:Choice>
              <mc:Fallback>
                <p:oleObj name="公式" r:id="rId13" imgW="596880" imgH="177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775200"/>
                        <a:ext cx="13716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57" name="Text Box 17"/>
          <p:cNvSpPr txBox="1">
            <a:spLocks noChangeArrowheads="1"/>
          </p:cNvSpPr>
          <p:nvPr/>
        </p:nvSpPr>
        <p:spPr bwMode="auto">
          <a:xfrm>
            <a:off x="7315200" y="4648200"/>
            <a:ext cx="1447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再代入</a:t>
            </a:r>
          </a:p>
        </p:txBody>
      </p:sp>
      <p:sp>
        <p:nvSpPr>
          <p:cNvPr id="419858" name="Text Box 18"/>
          <p:cNvSpPr txBox="1">
            <a:spLocks noChangeArrowheads="1"/>
          </p:cNvSpPr>
          <p:nvPr/>
        </p:nvSpPr>
        <p:spPr bwMode="auto">
          <a:xfrm>
            <a:off x="3352800" y="3581400"/>
            <a:ext cx="2514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代入平面方程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419859" name="Rectangle 19"/>
          <p:cNvSpPr>
            <a:spLocks noChangeArrowheads="1"/>
          </p:cNvSpPr>
          <p:nvPr/>
        </p:nvSpPr>
        <p:spPr bwMode="auto">
          <a:xfrm>
            <a:off x="1635125" y="685800"/>
            <a:ext cx="133667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求直线</a:t>
            </a:r>
          </a:p>
        </p:txBody>
      </p:sp>
      <p:sp>
        <p:nvSpPr>
          <p:cNvPr id="12312" name="Rectangle 20"/>
          <p:cNvSpPr>
            <a:spLocks noChangeArrowheads="1"/>
          </p:cNvSpPr>
          <p:nvPr/>
        </p:nvSpPr>
        <p:spPr bwMode="auto">
          <a:xfrm>
            <a:off x="1133475" y="685800"/>
            <a:ext cx="54292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例</a:t>
            </a:r>
          </a:p>
        </p:txBody>
      </p:sp>
      <p:sp>
        <p:nvSpPr>
          <p:cNvPr id="419861" name="Rectangle 21"/>
          <p:cNvSpPr>
            <a:spLocks noChangeArrowheads="1"/>
          </p:cNvSpPr>
          <p:nvPr/>
        </p:nvSpPr>
        <p:spPr bwMode="auto">
          <a:xfrm>
            <a:off x="5791200" y="700088"/>
            <a:ext cx="1752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与平面</a:t>
            </a:r>
          </a:p>
        </p:txBody>
      </p:sp>
      <p:sp>
        <p:nvSpPr>
          <p:cNvPr id="419862" name="Rectangle 22"/>
          <p:cNvSpPr>
            <a:spLocks noChangeArrowheads="1"/>
          </p:cNvSpPr>
          <p:nvPr/>
        </p:nvSpPr>
        <p:spPr bwMode="auto">
          <a:xfrm>
            <a:off x="3810000" y="1295400"/>
            <a:ext cx="1905000" cy="6477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kumimoji="1" lang="zh-CN" altLang="zh-CN" sz="2800" b="1">
                <a:latin typeface="Times New Roman" pitchFamily="18" charset="0"/>
              </a:rPr>
              <a:t>的交点.</a:t>
            </a:r>
            <a:endParaRPr kumimoji="1" lang="en-US" altLang="zh-CN" sz="2800" b="1">
              <a:latin typeface="Times New Roman" pitchFamily="18" charset="0"/>
            </a:endParaRPr>
          </a:p>
        </p:txBody>
      </p:sp>
      <p:graphicFrame>
        <p:nvGraphicFramePr>
          <p:cNvPr id="456710" name="Object 6"/>
          <p:cNvGraphicFramePr>
            <a:graphicFrameLocks noChangeAspect="1"/>
          </p:cNvGraphicFramePr>
          <p:nvPr/>
        </p:nvGraphicFramePr>
        <p:xfrm>
          <a:off x="5281613" y="2286000"/>
          <a:ext cx="585787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1" name="Equation" r:id="rId15" imgW="457200" imgH="279360" progId="Equation.3">
                  <p:embed/>
                </p:oleObj>
              </mc:Choice>
              <mc:Fallback>
                <p:oleObj name="Equation" r:id="rId15" imgW="457200" imgH="2793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1613" y="2286000"/>
                        <a:ext cx="585787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6711" name="Object 7"/>
          <p:cNvGraphicFramePr>
            <a:graphicFrameLocks noChangeAspect="1"/>
          </p:cNvGraphicFramePr>
          <p:nvPr/>
        </p:nvGraphicFramePr>
        <p:xfrm>
          <a:off x="7315200" y="2324100"/>
          <a:ext cx="114300" cy="11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2" name="Equation" r:id="rId17" imgW="190440" imgH="190440" progId="Equation.3">
                  <p:embed/>
                </p:oleObj>
              </mc:Choice>
              <mc:Fallback>
                <p:oleObj name="Equation" r:id="rId17" imgW="190440" imgH="1904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2324100"/>
                        <a:ext cx="114300" cy="11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65" name="Rectangle 25"/>
          <p:cNvSpPr>
            <a:spLocks noChangeArrowheads="1"/>
          </p:cNvSpPr>
          <p:nvPr/>
        </p:nvSpPr>
        <p:spPr bwMode="auto">
          <a:xfrm>
            <a:off x="5705475" y="3581400"/>
            <a:ext cx="54292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得</a:t>
            </a:r>
          </a:p>
        </p:txBody>
      </p:sp>
      <p:graphicFrame>
        <p:nvGraphicFramePr>
          <p:cNvPr id="456712" name="Object 8"/>
          <p:cNvGraphicFramePr>
            <a:graphicFrameLocks noChangeAspect="1"/>
          </p:cNvGraphicFramePr>
          <p:nvPr/>
        </p:nvGraphicFramePr>
        <p:xfrm>
          <a:off x="1905000" y="5486400"/>
          <a:ext cx="863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3" name="Equation" r:id="rId19" imgW="863280" imgH="368280" progId="Equation.3">
                  <p:embed/>
                </p:oleObj>
              </mc:Choice>
              <mc:Fallback>
                <p:oleObj name="Equation" r:id="rId19" imgW="863280" imgH="3682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486400"/>
                        <a:ext cx="8636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6713" name="Object 9"/>
          <p:cNvGraphicFramePr>
            <a:graphicFrameLocks noChangeAspect="1"/>
          </p:cNvGraphicFramePr>
          <p:nvPr/>
        </p:nvGraphicFramePr>
        <p:xfrm>
          <a:off x="2901950" y="5473700"/>
          <a:ext cx="889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4" name="Equation" r:id="rId21" imgW="888840" imgH="393480" progId="Equation.3">
                  <p:embed/>
                </p:oleObj>
              </mc:Choice>
              <mc:Fallback>
                <p:oleObj name="Equation" r:id="rId21" imgW="888840" imgH="3934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1950" y="5473700"/>
                        <a:ext cx="8890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6714" name="Object 10"/>
          <p:cNvGraphicFramePr>
            <a:graphicFrameLocks noChangeAspect="1"/>
          </p:cNvGraphicFramePr>
          <p:nvPr/>
        </p:nvGraphicFramePr>
        <p:xfrm>
          <a:off x="3898900" y="5448300"/>
          <a:ext cx="8255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5" name="Equation" r:id="rId23" imgW="825480" imgH="342720" progId="Equation.3">
                  <p:embed/>
                </p:oleObj>
              </mc:Choice>
              <mc:Fallback>
                <p:oleObj name="Equation" r:id="rId23" imgW="825480" imgH="34272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8900" y="5448300"/>
                        <a:ext cx="82550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316" name="Group 29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12317" name="Group 30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12319" name="Line 31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2320" name="Picture 32" descr="BD10263_"/>
              <p:cNvPicPr>
                <a:picLocks noChangeAspect="1" noChangeArrowheads="1"/>
              </p:cNvPicPr>
              <p:nvPr/>
            </p:nvPicPr>
            <p:blipFill>
              <a:blip r:embed="rId25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2318" name="Rectangle 33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9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6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9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6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9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9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56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56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56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56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19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56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0" fill="hold"/>
                                        <p:tgtEl>
                                          <p:spTgt spid="456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0" fill="hold"/>
                                        <p:tgtEl>
                                          <p:spTgt spid="456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56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19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419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19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5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456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19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419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19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19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500"/>
                                        <p:tgtEl>
                                          <p:spTgt spid="456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56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456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2" grpId="0" animBg="1"/>
      <p:bldP spid="419843" grpId="0" animBg="1"/>
      <p:bldP spid="419846" grpId="0" animBg="1" autoUpdateAnimBg="0"/>
      <p:bldP spid="419850" grpId="0" autoUpdateAnimBg="0"/>
      <p:bldP spid="419851" grpId="0" animBg="1"/>
      <p:bldP spid="419853" grpId="0" autoUpdateAnimBg="0"/>
      <p:bldP spid="419857" grpId="0" autoUpdateAnimBg="0"/>
      <p:bldP spid="419858" grpId="0" autoUpdateAnimBg="0"/>
      <p:bldP spid="419859" grpId="0" autoUpdateAnimBg="0"/>
      <p:bldP spid="419861" grpId="0" autoUpdateAnimBg="0"/>
      <p:bldP spid="419862" grpId="0" autoUpdateAnimBg="0"/>
      <p:bldP spid="41986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7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6410F7-32AA-4C9A-B5C4-F5468CA92C7E}" type="slidenum">
              <a:rPr lang="en-US" altLang="zh-CN"/>
              <a:pPr/>
              <a:t>15</a:t>
            </a:fld>
            <a:endParaRPr lang="en-US" altLang="zh-CN"/>
          </a:p>
        </p:txBody>
      </p:sp>
      <p:sp>
        <p:nvSpPr>
          <p:cNvPr id="420866" name="Line 2"/>
          <p:cNvSpPr>
            <a:spLocks noChangeShapeType="1"/>
          </p:cNvSpPr>
          <p:nvPr/>
        </p:nvSpPr>
        <p:spPr bwMode="auto">
          <a:xfrm>
            <a:off x="6629400" y="3810000"/>
            <a:ext cx="762000" cy="0"/>
          </a:xfrm>
          <a:prstGeom prst="line">
            <a:avLst/>
          </a:prstGeom>
          <a:noFill/>
          <a:ln w="28575">
            <a:solidFill>
              <a:srgbClr val="D60093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0867" name="AutoShape 3"/>
          <p:cNvSpPr>
            <a:spLocks noChangeArrowheads="1"/>
          </p:cNvSpPr>
          <p:nvPr/>
        </p:nvSpPr>
        <p:spPr bwMode="auto">
          <a:xfrm rot="9911377">
            <a:off x="7010400" y="2971800"/>
            <a:ext cx="914400" cy="1143000"/>
          </a:xfrm>
          <a:prstGeom prst="parallelogram">
            <a:avLst>
              <a:gd name="adj" fmla="val 33407"/>
            </a:avLst>
          </a:prstGeom>
          <a:gradFill rotWithShape="0">
            <a:gsLst>
              <a:gs pos="0">
                <a:srgbClr val="66FF33"/>
              </a:gs>
              <a:gs pos="50000">
                <a:srgbClr val="FFFFFF"/>
              </a:gs>
              <a:gs pos="100000">
                <a:srgbClr val="66FF33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914400" y="22098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解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447800" y="2209800"/>
            <a:ext cx="6553200" cy="519113"/>
            <a:chOff x="1008" y="1728"/>
            <a:chExt cx="4128" cy="327"/>
          </a:xfrm>
        </p:grpSpPr>
        <p:sp>
          <p:nvSpPr>
            <p:cNvPr id="13347" name="Text Box 6"/>
            <p:cNvSpPr txBox="1">
              <a:spLocks noChangeArrowheads="1"/>
            </p:cNvSpPr>
            <p:nvPr/>
          </p:nvSpPr>
          <p:spPr bwMode="auto">
            <a:xfrm>
              <a:off x="1008" y="1728"/>
              <a:ext cx="41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latin typeface="Times New Roman" pitchFamily="18" charset="0"/>
                </a:rPr>
                <a:t>先作一过点</a:t>
              </a:r>
              <a:r>
                <a:rPr kumimoji="1" lang="en-US" altLang="zh-CN" sz="2800" b="1" i="1">
                  <a:latin typeface="Times New Roman" pitchFamily="18" charset="0"/>
                </a:rPr>
                <a:t>M</a:t>
              </a:r>
              <a:r>
                <a:rPr kumimoji="1" lang="zh-CN" altLang="en-US" sz="2800" b="1">
                  <a:latin typeface="Times New Roman" pitchFamily="18" charset="0"/>
                </a:rPr>
                <a:t>且与已知直线垂直的平面   </a:t>
              </a:r>
            </a:p>
          </p:txBody>
        </p:sp>
        <p:graphicFrame>
          <p:nvGraphicFramePr>
            <p:cNvPr id="13326" name="Object 7"/>
            <p:cNvGraphicFramePr>
              <a:graphicFrameLocks noChangeAspect="1"/>
            </p:cNvGraphicFramePr>
            <p:nvPr/>
          </p:nvGraphicFramePr>
          <p:xfrm>
            <a:off x="4896" y="1804"/>
            <a:ext cx="215" cy="1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79" name="公式" r:id="rId3" imgW="342720" imgH="304560" progId="Equation.3">
                    <p:embed/>
                  </p:oleObj>
                </mc:Choice>
                <mc:Fallback>
                  <p:oleObj name="公式" r:id="rId3" imgW="342720" imgH="30456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6" y="1804"/>
                          <a:ext cx="215" cy="19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20872" name="Object 8"/>
          <p:cNvGraphicFramePr>
            <a:graphicFrameLocks noChangeAspect="1"/>
          </p:cNvGraphicFramePr>
          <p:nvPr/>
        </p:nvGraphicFramePr>
        <p:xfrm>
          <a:off x="1600200" y="2960688"/>
          <a:ext cx="215900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0" name="Equation" r:id="rId5" imgW="215640" imgH="317160" progId="Equation.3">
                  <p:embed/>
                </p:oleObj>
              </mc:Choice>
              <mc:Fallback>
                <p:oleObj name="Equation" r:id="rId5" imgW="215640" imgH="3171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960688"/>
                        <a:ext cx="215900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873" name="Rectangle 9"/>
          <p:cNvSpPr>
            <a:spLocks noChangeArrowheads="1"/>
          </p:cNvSpPr>
          <p:nvPr/>
        </p:nvSpPr>
        <p:spPr bwMode="auto">
          <a:xfrm>
            <a:off x="1371600" y="3595688"/>
            <a:ext cx="5715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latin typeface="Times New Roman" pitchFamily="18" charset="0"/>
              </a:rPr>
              <a:t>再求已知直线与该平面的交点</a:t>
            </a:r>
            <a:r>
              <a:rPr kumimoji="1" lang="en-US" altLang="zh-CN" sz="2800" b="1" i="1">
                <a:latin typeface="Times New Roman" pitchFamily="18" charset="0"/>
              </a:rPr>
              <a:t>N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</a:p>
        </p:txBody>
      </p:sp>
      <p:sp>
        <p:nvSpPr>
          <p:cNvPr id="420874" name="Text Box 10"/>
          <p:cNvSpPr txBox="1">
            <a:spLocks noChangeArrowheads="1"/>
          </p:cNvSpPr>
          <p:nvPr/>
        </p:nvSpPr>
        <p:spPr bwMode="auto">
          <a:xfrm>
            <a:off x="1447800" y="48260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令</a:t>
            </a:r>
          </a:p>
        </p:txBody>
      </p:sp>
      <p:graphicFrame>
        <p:nvGraphicFramePr>
          <p:cNvPr id="420875" name="Object 11"/>
          <p:cNvGraphicFramePr>
            <a:graphicFrameLocks noChangeAspect="1"/>
          </p:cNvGraphicFramePr>
          <p:nvPr/>
        </p:nvGraphicFramePr>
        <p:xfrm>
          <a:off x="1905000" y="4699000"/>
          <a:ext cx="2654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1" name="Equation" r:id="rId7" imgW="2654280" imgH="838080" progId="Equation.3">
                  <p:embed/>
                </p:oleObj>
              </mc:Choice>
              <mc:Fallback>
                <p:oleObj name="Equation" r:id="rId7" imgW="2654280" imgH="8380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699000"/>
                        <a:ext cx="26543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76" name="Object 12"/>
          <p:cNvGraphicFramePr>
            <a:graphicFrameLocks noChangeAspect="1"/>
          </p:cNvGraphicFramePr>
          <p:nvPr/>
        </p:nvGraphicFramePr>
        <p:xfrm>
          <a:off x="5181600" y="4318000"/>
          <a:ext cx="2159000" cy="162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2" name="公式" r:id="rId9" imgW="2158920" imgH="1625400" progId="Equation.3">
                  <p:embed/>
                </p:oleObj>
              </mc:Choice>
              <mc:Fallback>
                <p:oleObj name="公式" r:id="rId9" imgW="2158920" imgH="16254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318000"/>
                        <a:ext cx="2159000" cy="162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7239000" y="2819400"/>
            <a:ext cx="914400" cy="701675"/>
            <a:chOff x="4560" y="1862"/>
            <a:chExt cx="576" cy="442"/>
          </a:xfrm>
        </p:grpSpPr>
        <p:sp>
          <p:nvSpPr>
            <p:cNvPr id="13345" name="Text Box 14"/>
            <p:cNvSpPr txBox="1">
              <a:spLocks noChangeArrowheads="1"/>
            </p:cNvSpPr>
            <p:nvPr/>
          </p:nvSpPr>
          <p:spPr bwMode="auto">
            <a:xfrm>
              <a:off x="4560" y="1862"/>
              <a:ext cx="384" cy="44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4000" b="1">
                  <a:solidFill>
                    <a:srgbClr val="FF0000"/>
                  </a:solidFill>
                  <a:latin typeface="Times New Roman" pitchFamily="18" charset="0"/>
                </a:rPr>
                <a:t>.</a:t>
              </a:r>
            </a:p>
          </p:txBody>
        </p:sp>
        <p:sp>
          <p:nvSpPr>
            <p:cNvPr id="13346" name="Text Box 15"/>
            <p:cNvSpPr txBox="1">
              <a:spLocks noChangeArrowheads="1"/>
            </p:cNvSpPr>
            <p:nvPr/>
          </p:nvSpPr>
          <p:spPr bwMode="auto">
            <a:xfrm>
              <a:off x="4608" y="2016"/>
              <a:ext cx="528" cy="288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40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kumimoji="1" lang="en-US" altLang="zh-CN" b="1" i="1">
                  <a:latin typeface="Times New Roman" pitchFamily="18" charset="0"/>
                </a:rPr>
                <a:t>M</a:t>
              </a:r>
              <a:endParaRPr kumimoji="1" lang="en-US" altLang="zh-CN">
                <a:latin typeface="Times New Roman" pitchFamily="18" charset="0"/>
              </a:endParaRPr>
            </a:p>
          </p:txBody>
        </p:sp>
      </p:grpSp>
      <p:sp>
        <p:nvSpPr>
          <p:cNvPr id="420880" name="Text Box 16"/>
          <p:cNvSpPr txBox="1">
            <a:spLocks noChangeArrowheads="1"/>
          </p:cNvSpPr>
          <p:nvPr/>
        </p:nvSpPr>
        <p:spPr bwMode="auto">
          <a:xfrm>
            <a:off x="1447800" y="1524000"/>
            <a:ext cx="3581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垂直相交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的直线方程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20881" name="Object 17"/>
          <p:cNvGraphicFramePr>
            <a:graphicFrameLocks noChangeAspect="1"/>
          </p:cNvGraphicFramePr>
          <p:nvPr/>
        </p:nvGraphicFramePr>
        <p:xfrm>
          <a:off x="1524000" y="762000"/>
          <a:ext cx="64770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3" name="Equation" r:id="rId11" imgW="6476760" imgH="838080" progId="Equation.3">
                  <p:embed/>
                </p:oleObj>
              </mc:Choice>
              <mc:Fallback>
                <p:oleObj name="Equation" r:id="rId11" imgW="6476760" imgH="8380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762000"/>
                        <a:ext cx="64770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36" name="Text Box 18"/>
          <p:cNvSpPr txBox="1">
            <a:spLocks noChangeArrowheads="1"/>
          </p:cNvSpPr>
          <p:nvPr/>
        </p:nvSpPr>
        <p:spPr bwMode="auto">
          <a:xfrm>
            <a:off x="914400" y="9144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例</a:t>
            </a:r>
          </a:p>
        </p:txBody>
      </p:sp>
      <p:sp>
        <p:nvSpPr>
          <p:cNvPr id="420883" name="Line 19"/>
          <p:cNvSpPr>
            <a:spLocks noChangeShapeType="1"/>
          </p:cNvSpPr>
          <p:nvPr/>
        </p:nvSpPr>
        <p:spPr bwMode="auto">
          <a:xfrm>
            <a:off x="7391400" y="3810000"/>
            <a:ext cx="762000" cy="0"/>
          </a:xfrm>
          <a:prstGeom prst="line">
            <a:avLst/>
          </a:prstGeom>
          <a:noFill/>
          <a:ln w="28575">
            <a:solidFill>
              <a:srgbClr val="D60093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20884" name="Object 20"/>
          <p:cNvGraphicFramePr>
            <a:graphicFrameLocks noChangeAspect="1"/>
          </p:cNvGraphicFramePr>
          <p:nvPr/>
        </p:nvGraphicFramePr>
        <p:xfrm>
          <a:off x="7315200" y="3733800"/>
          <a:ext cx="21748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4" name="Equation" r:id="rId13" imgW="368280" imgH="558720" progId="Equation.3">
                  <p:embed/>
                </p:oleObj>
              </mc:Choice>
              <mc:Fallback>
                <p:oleObj name="Equation" r:id="rId13" imgW="368280" imgH="55872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3733800"/>
                        <a:ext cx="217488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85" name="Object 21"/>
          <p:cNvGraphicFramePr>
            <a:graphicFrameLocks noChangeAspect="1"/>
          </p:cNvGraphicFramePr>
          <p:nvPr/>
        </p:nvGraphicFramePr>
        <p:xfrm>
          <a:off x="2870200" y="2971800"/>
          <a:ext cx="48260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5" name="Equation" r:id="rId15" imgW="482400" imgH="304560" progId="Equation.3">
                  <p:embed/>
                </p:oleObj>
              </mc:Choice>
              <mc:Fallback>
                <p:oleObj name="Equation" r:id="rId15" imgW="482400" imgH="30456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200" y="2971800"/>
                        <a:ext cx="482600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86" name="Object 22"/>
          <p:cNvGraphicFramePr>
            <a:graphicFrameLocks noChangeAspect="1"/>
          </p:cNvGraphicFramePr>
          <p:nvPr/>
        </p:nvGraphicFramePr>
        <p:xfrm>
          <a:off x="4267200" y="2971800"/>
          <a:ext cx="444500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6" name="Equation" r:id="rId17" imgW="444240" imgH="304560" progId="Equation.3">
                  <p:embed/>
                </p:oleObj>
              </mc:Choice>
              <mc:Fallback>
                <p:oleObj name="Equation" r:id="rId17" imgW="444240" imgH="30456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971800"/>
                        <a:ext cx="444500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87" name="Object 23"/>
          <p:cNvGraphicFramePr>
            <a:graphicFrameLocks noChangeAspect="1"/>
          </p:cNvGraphicFramePr>
          <p:nvPr/>
        </p:nvGraphicFramePr>
        <p:xfrm>
          <a:off x="1828800" y="2959100"/>
          <a:ext cx="1003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7" name="Equation" r:id="rId19" imgW="1002960" imgH="393480" progId="Equation.3">
                  <p:embed/>
                </p:oleObj>
              </mc:Choice>
              <mc:Fallback>
                <p:oleObj name="Equation" r:id="rId19" imgW="1002960" imgH="393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959100"/>
                        <a:ext cx="1003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88" name="Object 24"/>
          <p:cNvGraphicFramePr>
            <a:graphicFrameLocks noChangeAspect="1"/>
          </p:cNvGraphicFramePr>
          <p:nvPr/>
        </p:nvGraphicFramePr>
        <p:xfrm>
          <a:off x="3302000" y="2959100"/>
          <a:ext cx="965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8" name="Equation" r:id="rId21" imgW="965160" imgH="393480" progId="Equation.3">
                  <p:embed/>
                </p:oleObj>
              </mc:Choice>
              <mc:Fallback>
                <p:oleObj name="Equation" r:id="rId21" imgW="965160" imgH="39348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2000" y="2959100"/>
                        <a:ext cx="965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89" name="Object 25"/>
          <p:cNvGraphicFramePr>
            <a:graphicFrameLocks noChangeAspect="1"/>
          </p:cNvGraphicFramePr>
          <p:nvPr/>
        </p:nvGraphicFramePr>
        <p:xfrm>
          <a:off x="4686300" y="2959100"/>
          <a:ext cx="952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9" name="Equation" r:id="rId23" imgW="952200" imgH="393480" progId="Equation.3">
                  <p:embed/>
                </p:oleObj>
              </mc:Choice>
              <mc:Fallback>
                <p:oleObj name="Equation" r:id="rId23" imgW="952200" imgH="39348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6300" y="2959100"/>
                        <a:ext cx="9525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890" name="Object 26"/>
          <p:cNvGraphicFramePr>
            <a:graphicFrameLocks noChangeAspect="1"/>
          </p:cNvGraphicFramePr>
          <p:nvPr/>
        </p:nvGraphicFramePr>
        <p:xfrm>
          <a:off x="5676900" y="2959100"/>
          <a:ext cx="495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0" name="Equation" r:id="rId25" imgW="495000" imgH="317160" progId="Equation.3">
                  <p:embed/>
                </p:oleObj>
              </mc:Choice>
              <mc:Fallback>
                <p:oleObj name="Equation" r:id="rId25" imgW="495000" imgH="31716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6900" y="2959100"/>
                        <a:ext cx="4953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891" name="Line 27"/>
          <p:cNvSpPr>
            <a:spLocks noChangeShapeType="1"/>
          </p:cNvSpPr>
          <p:nvPr/>
        </p:nvSpPr>
        <p:spPr bwMode="auto">
          <a:xfrm>
            <a:off x="7391400" y="2743200"/>
            <a:ext cx="0" cy="1676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20892" name="Object 28"/>
          <p:cNvGraphicFramePr>
            <a:graphicFrameLocks noChangeAspect="1"/>
          </p:cNvGraphicFramePr>
          <p:nvPr/>
        </p:nvGraphicFramePr>
        <p:xfrm>
          <a:off x="4572000" y="4978400"/>
          <a:ext cx="457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1" name="Equation" r:id="rId27" imgW="457200" imgH="279360" progId="Equation.3">
                  <p:embed/>
                </p:oleObj>
              </mc:Choice>
              <mc:Fallback>
                <p:oleObj name="Equation" r:id="rId27" imgW="457200" imgH="27936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978400"/>
                        <a:ext cx="4572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893" name="Line 29"/>
          <p:cNvSpPr>
            <a:spLocks noChangeShapeType="1"/>
          </p:cNvSpPr>
          <p:nvPr/>
        </p:nvSpPr>
        <p:spPr bwMode="auto">
          <a:xfrm>
            <a:off x="7391400" y="32766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3340" name="Group 30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13341" name="Group 31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13343" name="Line 32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3344" name="Picture 33" descr="BD10263_"/>
              <p:cNvPicPr>
                <a:picLocks noChangeAspect="1" noChangeArrowheads="1"/>
              </p:cNvPicPr>
              <p:nvPr/>
            </p:nvPicPr>
            <p:blipFill>
              <a:blip r:embed="rId29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3342" name="Rectangle 34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0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0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20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20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20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20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0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20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20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20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0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0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20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20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20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20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208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208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208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208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208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208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20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20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20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20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208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208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20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20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420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66" grpId="0" animBg="1"/>
      <p:bldP spid="420867" grpId="0" animBg="1"/>
      <p:bldP spid="420868" grpId="0" autoUpdateAnimBg="0"/>
      <p:bldP spid="420873" grpId="0" autoUpdateAnimBg="0"/>
      <p:bldP spid="420874" grpId="0" autoUpdateAnimBg="0"/>
      <p:bldP spid="420880" grpId="0" autoUpdateAnimBg="0"/>
      <p:bldP spid="420883" grpId="0" animBg="1"/>
      <p:bldP spid="420891" grpId="0" animBg="1"/>
      <p:bldP spid="42089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0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DB73A8-4736-4CC5-90DB-4ED917A02956}" type="slidenum">
              <a:rPr lang="en-US" altLang="zh-CN"/>
              <a:pPr/>
              <a:t>16</a:t>
            </a:fld>
            <a:endParaRPr lang="en-US" altLang="zh-CN"/>
          </a:p>
        </p:txBody>
      </p:sp>
      <p:sp>
        <p:nvSpPr>
          <p:cNvPr id="421890" name="AutoShape 2"/>
          <p:cNvSpPr>
            <a:spLocks noChangeArrowheads="1"/>
          </p:cNvSpPr>
          <p:nvPr/>
        </p:nvSpPr>
        <p:spPr bwMode="auto">
          <a:xfrm rot="9911377">
            <a:off x="7315200" y="2133600"/>
            <a:ext cx="914400" cy="1143000"/>
          </a:xfrm>
          <a:prstGeom prst="parallelogram">
            <a:avLst>
              <a:gd name="adj" fmla="val 33407"/>
            </a:avLst>
          </a:prstGeom>
          <a:gradFill rotWithShape="0">
            <a:gsLst>
              <a:gs pos="0">
                <a:srgbClr val="66FF33"/>
              </a:gs>
              <a:gs pos="50000">
                <a:srgbClr val="FFFFFF"/>
              </a:gs>
              <a:gs pos="100000">
                <a:srgbClr val="66FF33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52" name="Line 3"/>
          <p:cNvSpPr>
            <a:spLocks noChangeShapeType="1"/>
          </p:cNvSpPr>
          <p:nvPr/>
        </p:nvSpPr>
        <p:spPr bwMode="auto">
          <a:xfrm>
            <a:off x="6934200" y="2895600"/>
            <a:ext cx="762000" cy="0"/>
          </a:xfrm>
          <a:prstGeom prst="line">
            <a:avLst/>
          </a:prstGeom>
          <a:noFill/>
          <a:ln w="28575">
            <a:solidFill>
              <a:srgbClr val="D60093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53" name="AutoShape 4"/>
          <p:cNvSpPr>
            <a:spLocks noChangeArrowheads="1"/>
          </p:cNvSpPr>
          <p:nvPr/>
        </p:nvSpPr>
        <p:spPr bwMode="auto">
          <a:xfrm rot="9911377">
            <a:off x="7313613" y="2133600"/>
            <a:ext cx="914400" cy="1143000"/>
          </a:xfrm>
          <a:prstGeom prst="parallelogram">
            <a:avLst>
              <a:gd name="adj" fmla="val 33407"/>
            </a:avLst>
          </a:prstGeom>
          <a:gradFill rotWithShape="0">
            <a:gsLst>
              <a:gs pos="0">
                <a:srgbClr val="66FF33"/>
              </a:gs>
              <a:gs pos="50000">
                <a:srgbClr val="FFFFFF"/>
              </a:gs>
              <a:gs pos="100000">
                <a:srgbClr val="66FF33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21893" name="Object 5"/>
          <p:cNvGraphicFramePr>
            <a:graphicFrameLocks noChangeAspect="1"/>
          </p:cNvGraphicFramePr>
          <p:nvPr/>
        </p:nvGraphicFramePr>
        <p:xfrm>
          <a:off x="1817688" y="1981200"/>
          <a:ext cx="773112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98" name="公式" r:id="rId3" imgW="774360" imgH="888840" progId="Equation.3">
                  <p:embed/>
                </p:oleObj>
              </mc:Choice>
              <mc:Fallback>
                <p:oleObj name="公式" r:id="rId3" imgW="77436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7688" y="1981200"/>
                        <a:ext cx="773112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352800" y="2057400"/>
            <a:ext cx="2870200" cy="889000"/>
            <a:chOff x="3264" y="832"/>
            <a:chExt cx="1808" cy="560"/>
          </a:xfrm>
        </p:grpSpPr>
        <p:sp>
          <p:nvSpPr>
            <p:cNvPr id="14377" name="Text Box 7"/>
            <p:cNvSpPr txBox="1">
              <a:spLocks noChangeArrowheads="1"/>
            </p:cNvSpPr>
            <p:nvPr/>
          </p:nvSpPr>
          <p:spPr bwMode="auto">
            <a:xfrm>
              <a:off x="3264" y="912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latin typeface="Times New Roman" pitchFamily="18" charset="0"/>
                </a:rPr>
                <a:t>交点</a:t>
              </a:r>
            </a:p>
          </p:txBody>
        </p:sp>
        <p:graphicFrame>
          <p:nvGraphicFramePr>
            <p:cNvPr id="14349" name="Object 8"/>
            <p:cNvGraphicFramePr>
              <a:graphicFrameLocks noChangeAspect="1"/>
            </p:cNvGraphicFramePr>
            <p:nvPr/>
          </p:nvGraphicFramePr>
          <p:xfrm>
            <a:off x="3792" y="832"/>
            <a:ext cx="1280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99" name="公式" r:id="rId5" imgW="2031840" imgH="888840" progId="Equation.3">
                    <p:embed/>
                  </p:oleObj>
                </mc:Choice>
                <mc:Fallback>
                  <p:oleObj name="公式" r:id="rId5" imgW="2031840" imgH="888840" progId="Equation.3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2" y="832"/>
                          <a:ext cx="1280" cy="5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1897" name="Text Box 9"/>
          <p:cNvSpPr txBox="1">
            <a:spLocks noChangeArrowheads="1"/>
          </p:cNvSpPr>
          <p:nvPr/>
        </p:nvSpPr>
        <p:spPr bwMode="auto">
          <a:xfrm>
            <a:off x="1066800" y="2971800"/>
            <a:ext cx="4343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取所求直线的方向向量为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5068888" y="3028950"/>
            <a:ext cx="722312" cy="385763"/>
            <a:chOff x="2652" y="2016"/>
            <a:chExt cx="455" cy="243"/>
          </a:xfrm>
        </p:grpSpPr>
        <p:graphicFrame>
          <p:nvGraphicFramePr>
            <p:cNvPr id="14348" name="Object 11"/>
            <p:cNvGraphicFramePr>
              <a:graphicFrameLocks noChangeAspect="1"/>
            </p:cNvGraphicFramePr>
            <p:nvPr/>
          </p:nvGraphicFramePr>
          <p:xfrm>
            <a:off x="2652" y="2060"/>
            <a:ext cx="455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00" name="公式" r:id="rId7" imgW="723600" imgH="317160" progId="Equation.3">
                    <p:embed/>
                  </p:oleObj>
                </mc:Choice>
                <mc:Fallback>
                  <p:oleObj name="公式" r:id="rId7" imgW="723600" imgH="31716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52" y="2060"/>
                          <a:ext cx="455" cy="1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76" name="Line 12"/>
            <p:cNvSpPr>
              <a:spLocks noChangeShapeType="1"/>
            </p:cNvSpPr>
            <p:nvPr/>
          </p:nvSpPr>
          <p:spPr bwMode="auto">
            <a:xfrm>
              <a:off x="2688" y="201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1206500" y="3703638"/>
            <a:ext cx="722313" cy="385762"/>
            <a:chOff x="2652" y="2016"/>
            <a:chExt cx="455" cy="243"/>
          </a:xfrm>
        </p:grpSpPr>
        <p:graphicFrame>
          <p:nvGraphicFramePr>
            <p:cNvPr id="14347" name="Object 14"/>
            <p:cNvGraphicFramePr>
              <a:graphicFrameLocks noChangeAspect="1"/>
            </p:cNvGraphicFramePr>
            <p:nvPr/>
          </p:nvGraphicFramePr>
          <p:xfrm>
            <a:off x="2652" y="2060"/>
            <a:ext cx="455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01" name="公式" r:id="rId9" imgW="723600" imgH="317160" progId="Equation.3">
                    <p:embed/>
                  </p:oleObj>
                </mc:Choice>
                <mc:Fallback>
                  <p:oleObj name="公式" r:id="rId9" imgW="723600" imgH="31716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52" y="2060"/>
                          <a:ext cx="455" cy="1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75" name="Line 15"/>
            <p:cNvSpPr>
              <a:spLocks noChangeShapeType="1"/>
            </p:cNvSpPr>
            <p:nvPr/>
          </p:nvSpPr>
          <p:spPr bwMode="auto">
            <a:xfrm>
              <a:off x="2688" y="201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aphicFrame>
        <p:nvGraphicFramePr>
          <p:cNvPr id="421904" name="Object 16"/>
          <p:cNvGraphicFramePr>
            <a:graphicFrameLocks noChangeAspect="1"/>
          </p:cNvGraphicFramePr>
          <p:nvPr/>
        </p:nvGraphicFramePr>
        <p:xfrm>
          <a:off x="1968500" y="3492500"/>
          <a:ext cx="32893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name="Equation" r:id="rId11" imgW="3288960" imgH="825480" progId="Equation.3">
                  <p:embed/>
                </p:oleObj>
              </mc:Choice>
              <mc:Fallback>
                <p:oleObj name="Equation" r:id="rId11" imgW="3288960" imgH="825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8500" y="3492500"/>
                        <a:ext cx="32893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1905" name="Object 17"/>
          <p:cNvGraphicFramePr>
            <a:graphicFrameLocks noChangeAspect="1"/>
          </p:cNvGraphicFramePr>
          <p:nvPr/>
        </p:nvGraphicFramePr>
        <p:xfrm>
          <a:off x="5257800" y="3517900"/>
          <a:ext cx="22860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3" name="Equation" r:id="rId13" imgW="2286000" imgH="825480" progId="Equation.3">
                  <p:embed/>
                </p:oleObj>
              </mc:Choice>
              <mc:Fallback>
                <p:oleObj name="Equation" r:id="rId13" imgW="2286000" imgH="825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517900"/>
                        <a:ext cx="22860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1906" name="Text Box 18"/>
          <p:cNvSpPr txBox="1">
            <a:spLocks noChangeArrowheads="1"/>
          </p:cNvSpPr>
          <p:nvPr/>
        </p:nvSpPr>
        <p:spPr bwMode="auto">
          <a:xfrm>
            <a:off x="1155700" y="4572000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直线方程为</a:t>
            </a:r>
          </a:p>
        </p:txBody>
      </p:sp>
      <p:graphicFrame>
        <p:nvGraphicFramePr>
          <p:cNvPr id="421907" name="Object 19"/>
          <p:cNvGraphicFramePr>
            <a:graphicFrameLocks noChangeAspect="1"/>
          </p:cNvGraphicFramePr>
          <p:nvPr/>
        </p:nvGraphicFramePr>
        <p:xfrm>
          <a:off x="3060700" y="4419600"/>
          <a:ext cx="3111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4" name="公式" r:id="rId15" imgW="3111480" imgH="888840" progId="Equation.3">
                  <p:embed/>
                </p:oleObj>
              </mc:Choice>
              <mc:Fallback>
                <p:oleObj name="公式" r:id="rId15" imgW="3111480" imgH="8888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0700" y="4419600"/>
                        <a:ext cx="3111500" cy="889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1908" name="Text Box 20"/>
          <p:cNvSpPr txBox="1">
            <a:spLocks noChangeArrowheads="1"/>
          </p:cNvSpPr>
          <p:nvPr/>
        </p:nvSpPr>
        <p:spPr bwMode="auto">
          <a:xfrm>
            <a:off x="1219200" y="5410200"/>
            <a:ext cx="1371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想一想</a:t>
            </a:r>
          </a:p>
        </p:txBody>
      </p:sp>
      <p:sp>
        <p:nvSpPr>
          <p:cNvPr id="421909" name="WordArt 21"/>
          <p:cNvSpPr>
            <a:spLocks noChangeArrowheads="1" noChangeShapeType="1" noTextEdit="1"/>
          </p:cNvSpPr>
          <p:nvPr/>
        </p:nvSpPr>
        <p:spPr bwMode="auto">
          <a:xfrm>
            <a:off x="1752600" y="5257800"/>
            <a:ext cx="304800" cy="914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altLang="zh-CN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宋体"/>
                <a:ea typeface="宋体"/>
              </a:rPr>
              <a:t>?</a:t>
            </a:r>
            <a:endParaRPr lang="zh-CN" altLang="en-US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/>
                </a:outerShdw>
              </a:effectLst>
              <a:latin typeface="宋体"/>
              <a:ea typeface="宋体"/>
            </a:endParaRPr>
          </a:p>
        </p:txBody>
      </p:sp>
      <p:graphicFrame>
        <p:nvGraphicFramePr>
          <p:cNvPr id="421910" name="Object 22"/>
          <p:cNvGraphicFramePr>
            <a:graphicFrameLocks noChangeAspect="1"/>
          </p:cNvGraphicFramePr>
          <p:nvPr/>
        </p:nvGraphicFramePr>
        <p:xfrm>
          <a:off x="3733800" y="1063625"/>
          <a:ext cx="449580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5" name="公式" r:id="rId17" imgW="4724280" imgH="406080" progId="Equation.3">
                  <p:embed/>
                </p:oleObj>
              </mc:Choice>
              <mc:Fallback>
                <p:oleObj name="公式" r:id="rId17" imgW="4724280" imgH="4060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063625"/>
                        <a:ext cx="4495800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1911" name="Object 23"/>
          <p:cNvGraphicFramePr>
            <a:graphicFrameLocks noChangeAspect="1"/>
          </p:cNvGraphicFramePr>
          <p:nvPr/>
        </p:nvGraphicFramePr>
        <p:xfrm>
          <a:off x="1143000" y="333375"/>
          <a:ext cx="1676400" cy="164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6" name="公式" r:id="rId19" imgW="711000" imgH="698400" progId="Equation.3">
                  <p:embed/>
                </p:oleObj>
              </mc:Choice>
              <mc:Fallback>
                <p:oleObj name="公式" r:id="rId19" imgW="711000" imgH="6984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33375"/>
                        <a:ext cx="1676400" cy="164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1912" name="Text Box 24"/>
          <p:cNvSpPr txBox="1">
            <a:spLocks noChangeArrowheads="1"/>
          </p:cNvSpPr>
          <p:nvPr/>
        </p:nvSpPr>
        <p:spPr bwMode="auto">
          <a:xfrm>
            <a:off x="2819400" y="914400"/>
            <a:ext cx="10541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代入</a:t>
            </a:r>
            <a:endParaRPr kumimoji="1" lang="zh-CN" alt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21913" name="Text Box 25"/>
          <p:cNvSpPr txBox="1">
            <a:spLocks noChangeArrowheads="1"/>
          </p:cNvSpPr>
          <p:nvPr/>
        </p:nvSpPr>
        <p:spPr bwMode="auto">
          <a:xfrm>
            <a:off x="2895600" y="2184400"/>
            <a:ext cx="762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得</a:t>
            </a:r>
            <a:endParaRPr kumimoji="1" lang="zh-CN" alt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363" name="Text Box 26"/>
          <p:cNvSpPr txBox="1">
            <a:spLocks noChangeArrowheads="1"/>
          </p:cNvSpPr>
          <p:nvPr/>
        </p:nvSpPr>
        <p:spPr bwMode="auto">
          <a:xfrm>
            <a:off x="609600" y="852488"/>
            <a:ext cx="762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将</a:t>
            </a:r>
            <a:endParaRPr kumimoji="1" lang="zh-CN" alt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graphicFrame>
        <p:nvGraphicFramePr>
          <p:cNvPr id="421915" name="Object 27"/>
          <p:cNvGraphicFramePr>
            <a:graphicFrameLocks noChangeAspect="1"/>
          </p:cNvGraphicFramePr>
          <p:nvPr/>
        </p:nvGraphicFramePr>
        <p:xfrm>
          <a:off x="1284288" y="2306638"/>
          <a:ext cx="482600" cy="334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7" name="公式" r:id="rId21" imgW="203040" imgH="139680" progId="Equation.3">
                  <p:embed/>
                </p:oleObj>
              </mc:Choice>
              <mc:Fallback>
                <p:oleObj name="公式" r:id="rId21" imgW="203040" imgH="1396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4288" y="2306638"/>
                        <a:ext cx="482600" cy="334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5" name="Object 28"/>
          <p:cNvGraphicFramePr>
            <a:graphicFrameLocks noChangeAspect="1"/>
          </p:cNvGraphicFramePr>
          <p:nvPr/>
        </p:nvGraphicFramePr>
        <p:xfrm>
          <a:off x="6096000" y="254000"/>
          <a:ext cx="2768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8" name="Equation" r:id="rId23" imgW="2768400" imgH="431640" progId="Equation.3">
                  <p:embed/>
                </p:oleObj>
              </mc:Choice>
              <mc:Fallback>
                <p:oleObj name="Equation" r:id="rId23" imgW="2768400" imgH="43164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54000"/>
                        <a:ext cx="2768600" cy="431800"/>
                      </a:xfrm>
                      <a:prstGeom prst="rect">
                        <a:avLst/>
                      </a:prstGeom>
                      <a:solidFill>
                        <a:srgbClr val="00FFFF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64" name="Line 29"/>
          <p:cNvSpPr>
            <a:spLocks noChangeShapeType="1"/>
          </p:cNvSpPr>
          <p:nvPr/>
        </p:nvSpPr>
        <p:spPr bwMode="auto">
          <a:xfrm>
            <a:off x="7696200" y="23622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4365" name="Group 30"/>
          <p:cNvGrpSpPr>
            <a:grpSpLocks/>
          </p:cNvGrpSpPr>
          <p:nvPr/>
        </p:nvGrpSpPr>
        <p:grpSpPr bwMode="auto">
          <a:xfrm>
            <a:off x="7543800" y="1905000"/>
            <a:ext cx="914400" cy="701675"/>
            <a:chOff x="4560" y="1862"/>
            <a:chExt cx="576" cy="442"/>
          </a:xfrm>
        </p:grpSpPr>
        <p:sp>
          <p:nvSpPr>
            <p:cNvPr id="14373" name="Text Box 31"/>
            <p:cNvSpPr txBox="1">
              <a:spLocks noChangeArrowheads="1"/>
            </p:cNvSpPr>
            <p:nvPr/>
          </p:nvSpPr>
          <p:spPr bwMode="auto">
            <a:xfrm>
              <a:off x="4560" y="1862"/>
              <a:ext cx="384" cy="44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4000" b="1">
                  <a:solidFill>
                    <a:srgbClr val="FF0000"/>
                  </a:solidFill>
                  <a:latin typeface="Times New Roman" pitchFamily="18" charset="0"/>
                </a:rPr>
                <a:t>.</a:t>
              </a:r>
            </a:p>
          </p:txBody>
        </p:sp>
        <p:sp>
          <p:nvSpPr>
            <p:cNvPr id="14374" name="Text Box 32"/>
            <p:cNvSpPr txBox="1">
              <a:spLocks noChangeArrowheads="1"/>
            </p:cNvSpPr>
            <p:nvPr/>
          </p:nvSpPr>
          <p:spPr bwMode="auto">
            <a:xfrm>
              <a:off x="4608" y="2016"/>
              <a:ext cx="528" cy="288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2400">
                  <a:solidFill>
                    <a:srgbClr val="FF0000"/>
                  </a:solidFill>
                  <a:latin typeface="Times New Roman" pitchFamily="18" charset="0"/>
                </a:rPr>
                <a:t> </a:t>
              </a:r>
              <a:r>
                <a:rPr kumimoji="1" lang="en-US" altLang="zh-CN" b="1" i="1">
                  <a:latin typeface="Times New Roman" pitchFamily="18" charset="0"/>
                </a:rPr>
                <a:t>M</a:t>
              </a:r>
              <a:endParaRPr kumimoji="1" lang="en-US" altLang="zh-CN">
                <a:latin typeface="Times New Roman" pitchFamily="18" charset="0"/>
              </a:endParaRPr>
            </a:p>
          </p:txBody>
        </p:sp>
      </p:grpSp>
      <p:sp>
        <p:nvSpPr>
          <p:cNvPr id="14366" name="Line 33"/>
          <p:cNvSpPr>
            <a:spLocks noChangeShapeType="1"/>
          </p:cNvSpPr>
          <p:nvPr/>
        </p:nvSpPr>
        <p:spPr bwMode="auto">
          <a:xfrm>
            <a:off x="7696200" y="2895600"/>
            <a:ext cx="762000" cy="0"/>
          </a:xfrm>
          <a:prstGeom prst="line">
            <a:avLst/>
          </a:prstGeom>
          <a:noFill/>
          <a:ln w="28575">
            <a:solidFill>
              <a:srgbClr val="D60093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14346" name="Object 34"/>
          <p:cNvGraphicFramePr>
            <a:graphicFrameLocks noChangeAspect="1"/>
          </p:cNvGraphicFramePr>
          <p:nvPr/>
        </p:nvGraphicFramePr>
        <p:xfrm>
          <a:off x="7620000" y="2794000"/>
          <a:ext cx="21748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9" name="Equation" r:id="rId25" imgW="368280" imgH="558720" progId="Equation.3">
                  <p:embed/>
                </p:oleObj>
              </mc:Choice>
              <mc:Fallback>
                <p:oleObj name="Equation" r:id="rId25" imgW="368280" imgH="55872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2794000"/>
                        <a:ext cx="217488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1923" name="Rectangle 35"/>
          <p:cNvSpPr>
            <a:spLocks noChangeArrowheads="1"/>
          </p:cNvSpPr>
          <p:nvPr/>
        </p:nvSpPr>
        <p:spPr bwMode="auto">
          <a:xfrm>
            <a:off x="2362200" y="5424488"/>
            <a:ext cx="3124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还有别的方法吗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?</a:t>
            </a:r>
          </a:p>
        </p:txBody>
      </p:sp>
      <p:grpSp>
        <p:nvGrpSpPr>
          <p:cNvPr id="14368" name="Group 36"/>
          <p:cNvGrpSpPr>
            <a:grpSpLocks/>
          </p:cNvGrpSpPr>
          <p:nvPr/>
        </p:nvGrpSpPr>
        <p:grpSpPr bwMode="auto">
          <a:xfrm>
            <a:off x="53975" y="-76200"/>
            <a:ext cx="2406650" cy="442913"/>
            <a:chOff x="34" y="-39"/>
            <a:chExt cx="1516" cy="279"/>
          </a:xfrm>
        </p:grpSpPr>
        <p:grpSp>
          <p:nvGrpSpPr>
            <p:cNvPr id="14369" name="Group 37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14371" name="Line 38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4372" name="Picture 39" descr="BD10263_"/>
              <p:cNvPicPr>
                <a:picLocks noChangeAspect="1" noChangeArrowheads="1"/>
              </p:cNvPicPr>
              <p:nvPr/>
            </p:nvPicPr>
            <p:blipFill>
              <a:blip r:embed="rId27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4370" name="Rectangle 40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1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1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21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21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21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21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21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21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21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21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21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1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21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21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21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21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219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219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2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0" grpId="0" animBg="1"/>
      <p:bldP spid="421897" grpId="0" autoUpdateAnimBg="0"/>
      <p:bldP spid="421906" grpId="0" autoUpdateAnimBg="0"/>
      <p:bldP spid="421908" grpId="0" autoUpdateAnimBg="0"/>
      <p:bldP spid="421909" grpId="0" animBg="1"/>
      <p:bldP spid="421912" grpId="0" autoUpdateAnimBg="0"/>
      <p:bldP spid="421913" grpId="0" autoUpdateAnimBg="0"/>
      <p:bldP spid="421923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8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D8CC27-1FDC-4C1F-82CE-5C19476E3917}" type="slidenum">
              <a:rPr lang="en-US" altLang="zh-CN"/>
              <a:pPr/>
              <a:t>17</a:t>
            </a:fld>
            <a:endParaRPr lang="en-US" altLang="zh-CN"/>
          </a:p>
        </p:txBody>
      </p:sp>
      <p:sp>
        <p:nvSpPr>
          <p:cNvPr id="422914" name="Oval 2"/>
          <p:cNvSpPr>
            <a:spLocks noChangeArrowheads="1"/>
          </p:cNvSpPr>
          <p:nvPr/>
        </p:nvSpPr>
        <p:spPr bwMode="auto">
          <a:xfrm>
            <a:off x="6804248" y="1465757"/>
            <a:ext cx="2133600" cy="519111"/>
          </a:xfrm>
          <a:prstGeom prst="ellipse">
            <a:avLst/>
          </a:prstGeom>
          <a:solidFill>
            <a:srgbClr val="FF99FF"/>
          </a:soli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2915" name="Text Box 3"/>
          <p:cNvSpPr txBox="1">
            <a:spLocks noChangeArrowheads="1"/>
          </p:cNvSpPr>
          <p:nvPr/>
        </p:nvSpPr>
        <p:spPr bwMode="auto">
          <a:xfrm>
            <a:off x="1066800" y="15382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定义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66800" y="2306638"/>
            <a:ext cx="1473200" cy="565150"/>
            <a:chOff x="768" y="1776"/>
            <a:chExt cx="928" cy="356"/>
          </a:xfrm>
        </p:grpSpPr>
        <p:sp>
          <p:nvSpPr>
            <p:cNvPr id="15389" name="Text Box 5"/>
            <p:cNvSpPr txBox="1">
              <a:spLocks noChangeArrowheads="1"/>
            </p:cNvSpPr>
            <p:nvPr/>
          </p:nvSpPr>
          <p:spPr bwMode="auto">
            <a:xfrm>
              <a:off x="768" y="1776"/>
              <a:ext cx="8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latin typeface="Times New Roman" pitchFamily="18" charset="0"/>
                </a:rPr>
                <a:t>直线</a:t>
              </a:r>
            </a:p>
          </p:txBody>
        </p:sp>
        <p:graphicFrame>
          <p:nvGraphicFramePr>
            <p:cNvPr id="15367" name="Object 6"/>
            <p:cNvGraphicFramePr>
              <a:graphicFrameLocks noChangeAspect="1"/>
            </p:cNvGraphicFramePr>
            <p:nvPr/>
          </p:nvGraphicFramePr>
          <p:xfrm>
            <a:off x="1344" y="1844"/>
            <a:ext cx="352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92" name="公式" r:id="rId3" imgW="558720" imgH="457200" progId="Equation.3">
                    <p:embed/>
                  </p:oleObj>
                </mc:Choice>
                <mc:Fallback>
                  <p:oleObj name="公式" r:id="rId3" imgW="558720" imgH="4572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1844"/>
                          <a:ext cx="352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22919" name="Object 7"/>
          <p:cNvGraphicFramePr>
            <a:graphicFrameLocks noChangeAspect="1"/>
          </p:cNvGraphicFramePr>
          <p:nvPr/>
        </p:nvGraphicFramePr>
        <p:xfrm>
          <a:off x="2921000" y="2147888"/>
          <a:ext cx="36068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公式" r:id="rId5" imgW="3606480" imgH="977760" progId="Equation.3">
                  <p:embed/>
                </p:oleObj>
              </mc:Choice>
              <mc:Fallback>
                <p:oleObj name="公式" r:id="rId5" imgW="3606480" imgH="9777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0" y="2147888"/>
                        <a:ext cx="36068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066800" y="3297238"/>
            <a:ext cx="1485900" cy="565150"/>
            <a:chOff x="768" y="2460"/>
            <a:chExt cx="936" cy="356"/>
          </a:xfrm>
        </p:grpSpPr>
        <p:sp>
          <p:nvSpPr>
            <p:cNvPr id="15388" name="Text Box 9"/>
            <p:cNvSpPr txBox="1">
              <a:spLocks noChangeArrowheads="1"/>
            </p:cNvSpPr>
            <p:nvPr/>
          </p:nvSpPr>
          <p:spPr bwMode="auto">
            <a:xfrm>
              <a:off x="768" y="2460"/>
              <a:ext cx="8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latin typeface="Times New Roman" pitchFamily="18" charset="0"/>
                </a:rPr>
                <a:t>直线</a:t>
              </a:r>
            </a:p>
          </p:txBody>
        </p:sp>
        <p:graphicFrame>
          <p:nvGraphicFramePr>
            <p:cNvPr id="15366" name="Object 10"/>
            <p:cNvGraphicFramePr>
              <a:graphicFrameLocks noChangeAspect="1"/>
            </p:cNvGraphicFramePr>
            <p:nvPr/>
          </p:nvGraphicFramePr>
          <p:xfrm>
            <a:off x="1337" y="2528"/>
            <a:ext cx="367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94" name="公式" r:id="rId7" imgW="583920" imgH="457200" progId="Equation.3">
                    <p:embed/>
                  </p:oleObj>
                </mc:Choice>
                <mc:Fallback>
                  <p:oleObj name="公式" r:id="rId7" imgW="583920" imgH="45720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7" y="2528"/>
                          <a:ext cx="367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22923" name="Object 11"/>
          <p:cNvGraphicFramePr>
            <a:graphicFrameLocks noChangeAspect="1"/>
          </p:cNvGraphicFramePr>
          <p:nvPr/>
        </p:nvGraphicFramePr>
        <p:xfrm>
          <a:off x="2889250" y="3138488"/>
          <a:ext cx="36703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公式" r:id="rId9" imgW="3670200" imgH="977760" progId="Equation.3">
                  <p:embed/>
                </p:oleObj>
              </mc:Choice>
              <mc:Fallback>
                <p:oleObj name="公式" r:id="rId9" imgW="3670200" imgH="9777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0" y="3138488"/>
                        <a:ext cx="3670300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219200" y="4243388"/>
            <a:ext cx="1854200" cy="862012"/>
            <a:chOff x="768" y="2601"/>
            <a:chExt cx="1168" cy="543"/>
          </a:xfrm>
        </p:grpSpPr>
        <p:graphicFrame>
          <p:nvGraphicFramePr>
            <p:cNvPr id="15365" name="Object 13"/>
            <p:cNvGraphicFramePr>
              <a:graphicFrameLocks noChangeAspect="1"/>
            </p:cNvGraphicFramePr>
            <p:nvPr/>
          </p:nvGraphicFramePr>
          <p:xfrm>
            <a:off x="768" y="2880"/>
            <a:ext cx="1168" cy="2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96" name="Equation" r:id="rId11" imgW="1854000" imgH="419040" progId="Equation.3">
                    <p:embed/>
                  </p:oleObj>
                </mc:Choice>
                <mc:Fallback>
                  <p:oleObj name="Equation" r:id="rId11" imgW="1854000" imgH="41904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8" y="2880"/>
                          <a:ext cx="1168" cy="26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87" name="Text Box 14"/>
            <p:cNvSpPr txBox="1">
              <a:spLocks noChangeArrowheads="1"/>
            </p:cNvSpPr>
            <p:nvPr/>
          </p:nvSpPr>
          <p:spPr bwMode="auto">
            <a:xfrm>
              <a:off x="1239" y="2601"/>
              <a:ext cx="48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4400" b="1">
                  <a:latin typeface="Times New Roman" pitchFamily="18" charset="0"/>
                </a:rPr>
                <a:t>^</a:t>
              </a:r>
            </a:p>
          </p:txBody>
        </p:sp>
      </p:grpSp>
      <p:sp>
        <p:nvSpPr>
          <p:cNvPr id="422927" name="Rectangle 15"/>
          <p:cNvSpPr>
            <a:spLocks noChangeArrowheads="1"/>
          </p:cNvSpPr>
          <p:nvPr/>
        </p:nvSpPr>
        <p:spPr bwMode="auto">
          <a:xfrm>
            <a:off x="2057400" y="1560513"/>
            <a:ext cx="525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latin typeface="Times New Roman" pitchFamily="18" charset="0"/>
              </a:rPr>
              <a:t>两直线的</a:t>
            </a:r>
            <a:r>
              <a:rPr kumimoji="1" lang="zh-CN" altLang="en-US" sz="2800" b="1">
                <a:solidFill>
                  <a:srgbClr val="3333FF"/>
                </a:solidFill>
                <a:latin typeface="Times New Roman" pitchFamily="18" charset="0"/>
              </a:rPr>
              <a:t>方向向量的夹角</a:t>
            </a:r>
            <a:r>
              <a:rPr kumimoji="1" lang="zh-CN" altLang="en-US" sz="2800" b="1">
                <a:latin typeface="Times New Roman" pitchFamily="18" charset="0"/>
              </a:rPr>
              <a:t>称之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sp>
        <p:nvSpPr>
          <p:cNvPr id="422928" name="Rectangle 16"/>
          <p:cNvSpPr>
            <a:spLocks noChangeArrowheads="1"/>
          </p:cNvSpPr>
          <p:nvPr/>
        </p:nvSpPr>
        <p:spPr bwMode="auto">
          <a:xfrm>
            <a:off x="4191000" y="5653088"/>
            <a:ext cx="3429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两直线的夹角公式</a:t>
            </a:r>
          </a:p>
        </p:txBody>
      </p:sp>
      <p:sp>
        <p:nvSpPr>
          <p:cNvPr id="15376" name="Rectangle 17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772400" cy="1143000"/>
          </a:xfrm>
          <a:noFill/>
        </p:spPr>
        <p:txBody>
          <a:bodyPr/>
          <a:lstStyle/>
          <a:p>
            <a:pPr algn="l" eaLnBrk="1" hangingPunct="1"/>
            <a:r>
              <a:rPr lang="zh-CN" altLang="en-US" sz="4000"/>
              <a:t>三、两直线的夹角</a:t>
            </a:r>
          </a:p>
        </p:txBody>
      </p:sp>
      <p:sp>
        <p:nvSpPr>
          <p:cNvPr id="422930" name="Rectangle 18"/>
          <p:cNvSpPr>
            <a:spLocks noChangeArrowheads="1"/>
          </p:cNvSpPr>
          <p:nvPr/>
        </p:nvSpPr>
        <p:spPr bwMode="auto">
          <a:xfrm>
            <a:off x="6520123" y="1477963"/>
            <a:ext cx="2699792" cy="52322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kumimoji="1" lang="zh-CN" altLang="en-US" sz="2800" b="1" dirty="0">
                <a:solidFill>
                  <a:srgbClr val="3333FF"/>
                </a:solidFill>
                <a:latin typeface="Times New Roman" pitchFamily="18" charset="0"/>
              </a:rPr>
              <a:t>（锐角或直角）</a:t>
            </a:r>
          </a:p>
        </p:txBody>
      </p:sp>
      <p:graphicFrame>
        <p:nvGraphicFramePr>
          <p:cNvPr id="422931" name="Object 19"/>
          <p:cNvGraphicFramePr>
            <a:graphicFrameLocks noChangeAspect="1"/>
          </p:cNvGraphicFramePr>
          <p:nvPr/>
        </p:nvGraphicFramePr>
        <p:xfrm>
          <a:off x="3124200" y="4419600"/>
          <a:ext cx="5181600" cy="1020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7" name="Equation" r:id="rId13" imgW="5029200" imgH="990360" progId="Equation.3">
                  <p:embed/>
                </p:oleObj>
              </mc:Choice>
              <mc:Fallback>
                <p:oleObj name="Equation" r:id="rId13" imgW="5029200" imgH="9903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419600"/>
                        <a:ext cx="5181600" cy="1020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2932" name="AutoShape 20"/>
          <p:cNvSpPr>
            <a:spLocks noChangeArrowheads="1"/>
          </p:cNvSpPr>
          <p:nvPr/>
        </p:nvSpPr>
        <p:spPr bwMode="auto">
          <a:xfrm>
            <a:off x="914400" y="4343400"/>
            <a:ext cx="7620000" cy="1219200"/>
          </a:xfrm>
          <a:prstGeom prst="parallelogram">
            <a:avLst>
              <a:gd name="adj" fmla="val 33449"/>
            </a:avLst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15379" name="Group 21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15383" name="Group 22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15385" name="Line 23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5386" name="Picture 24" descr="BD10263_"/>
              <p:cNvPicPr>
                <a:picLocks noChangeAspect="1"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5384" name="Rectangle 25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4114800" y="4419600"/>
            <a:ext cx="3124200" cy="457200"/>
            <a:chOff x="2592" y="2784"/>
            <a:chExt cx="1968" cy="288"/>
          </a:xfrm>
        </p:grpSpPr>
        <p:sp>
          <p:nvSpPr>
            <p:cNvPr id="15381" name="Line 27"/>
            <p:cNvSpPr>
              <a:spLocks noChangeShapeType="1"/>
            </p:cNvSpPr>
            <p:nvPr/>
          </p:nvSpPr>
          <p:spPr bwMode="auto">
            <a:xfrm>
              <a:off x="2592" y="2784"/>
              <a:ext cx="0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5382" name="Line 28"/>
            <p:cNvSpPr>
              <a:spLocks noChangeShapeType="1"/>
            </p:cNvSpPr>
            <p:nvPr/>
          </p:nvSpPr>
          <p:spPr bwMode="auto">
            <a:xfrm>
              <a:off x="4560" y="2784"/>
              <a:ext cx="0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2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2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42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2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2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22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22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229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229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4" grpId="0" animBg="1"/>
      <p:bldP spid="422915" grpId="0" autoUpdateAnimBg="0"/>
      <p:bldP spid="422927" grpId="0" autoUpdateAnimBg="0"/>
      <p:bldP spid="422928" grpId="0" autoUpdateAnimBg="0"/>
      <p:bldP spid="422930" grpId="0" autoUpdateAnimBg="0"/>
      <p:bldP spid="4229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1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7D454-A24C-4E91-86B2-9B254AFD101B}" type="slidenum">
              <a:rPr lang="en-US" altLang="zh-CN"/>
              <a:pPr/>
              <a:t>18</a:t>
            </a:fld>
            <a:endParaRPr lang="en-US" altLang="zh-CN"/>
          </a:p>
        </p:txBody>
      </p:sp>
      <p:sp>
        <p:nvSpPr>
          <p:cNvPr id="16402" name="Text Box 2"/>
          <p:cNvSpPr txBox="1">
            <a:spLocks noChangeArrowheads="1"/>
          </p:cNvSpPr>
          <p:nvPr/>
        </p:nvSpPr>
        <p:spPr bwMode="auto">
          <a:xfrm>
            <a:off x="838200" y="533400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两直线的位置关系</a:t>
            </a: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:</a:t>
            </a:r>
          </a:p>
        </p:txBody>
      </p:sp>
      <p:graphicFrame>
        <p:nvGraphicFramePr>
          <p:cNvPr id="423939" name="Object 3"/>
          <p:cNvGraphicFramePr>
            <a:graphicFrameLocks noChangeAspect="1"/>
          </p:cNvGraphicFramePr>
          <p:nvPr/>
        </p:nvGraphicFramePr>
        <p:xfrm>
          <a:off x="990600" y="1828800"/>
          <a:ext cx="1955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1" name="公式" r:id="rId3" imgW="1955520" imgH="457200" progId="Equation.3">
                  <p:embed/>
                </p:oleObj>
              </mc:Choice>
              <mc:Fallback>
                <p:oleObj name="公式" r:id="rId3" imgW="1955520" imgH="457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828800"/>
                        <a:ext cx="1955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3940" name="Object 4"/>
          <p:cNvGraphicFramePr>
            <a:graphicFrameLocks noChangeAspect="1"/>
          </p:cNvGraphicFramePr>
          <p:nvPr/>
        </p:nvGraphicFramePr>
        <p:xfrm>
          <a:off x="3149600" y="1847850"/>
          <a:ext cx="4254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2" name="Equation" r:id="rId5" imgW="4254480" imgH="419040" progId="Equation.3">
                  <p:embed/>
                </p:oleObj>
              </mc:Choice>
              <mc:Fallback>
                <p:oleObj name="Equation" r:id="rId5" imgW="425448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9600" y="1847850"/>
                        <a:ext cx="42545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990600" y="2660650"/>
            <a:ext cx="1981200" cy="579438"/>
            <a:chOff x="2256" y="1968"/>
            <a:chExt cx="1248" cy="365"/>
          </a:xfrm>
        </p:grpSpPr>
        <p:graphicFrame>
          <p:nvGraphicFramePr>
            <p:cNvPr id="16400" name="Object 6"/>
            <p:cNvGraphicFramePr>
              <a:graphicFrameLocks noChangeAspect="1"/>
            </p:cNvGraphicFramePr>
            <p:nvPr/>
          </p:nvGraphicFramePr>
          <p:xfrm>
            <a:off x="2256" y="2016"/>
            <a:ext cx="1248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63" name="公式" r:id="rId7" imgW="1981080" imgH="457200" progId="Equation.3">
                    <p:embed/>
                  </p:oleObj>
                </mc:Choice>
                <mc:Fallback>
                  <p:oleObj name="公式" r:id="rId7" imgW="1981080" imgH="4572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2016"/>
                          <a:ext cx="1248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415" name="Text Box 7"/>
            <p:cNvSpPr txBox="1">
              <a:spLocks noChangeArrowheads="1"/>
            </p:cNvSpPr>
            <p:nvPr/>
          </p:nvSpPr>
          <p:spPr bwMode="auto">
            <a:xfrm>
              <a:off x="2976" y="1968"/>
              <a:ext cx="48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3200" b="1">
                  <a:latin typeface="Times New Roman" pitchFamily="18" charset="0"/>
                </a:rPr>
                <a:t>//</a:t>
              </a:r>
            </a:p>
          </p:txBody>
        </p:sp>
      </p:grpSp>
      <p:graphicFrame>
        <p:nvGraphicFramePr>
          <p:cNvPr id="423944" name="Object 8"/>
          <p:cNvGraphicFramePr>
            <a:graphicFrameLocks noChangeAspect="1"/>
          </p:cNvGraphicFramePr>
          <p:nvPr/>
        </p:nvGraphicFramePr>
        <p:xfrm>
          <a:off x="3111500" y="2438400"/>
          <a:ext cx="31242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4" name="公式" r:id="rId9" imgW="3124080" imgH="990360" progId="Equation.3">
                  <p:embed/>
                </p:oleObj>
              </mc:Choice>
              <mc:Fallback>
                <p:oleObj name="公式" r:id="rId9" imgW="3124080" imgH="9903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0" y="2438400"/>
                        <a:ext cx="31242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1416050" y="3505200"/>
            <a:ext cx="1473200" cy="565150"/>
            <a:chOff x="768" y="1776"/>
            <a:chExt cx="928" cy="356"/>
          </a:xfrm>
        </p:grpSpPr>
        <p:sp>
          <p:nvSpPr>
            <p:cNvPr id="16414" name="Text Box 10"/>
            <p:cNvSpPr txBox="1">
              <a:spLocks noChangeArrowheads="1"/>
            </p:cNvSpPr>
            <p:nvPr/>
          </p:nvSpPr>
          <p:spPr bwMode="auto">
            <a:xfrm>
              <a:off x="768" y="1776"/>
              <a:ext cx="8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latin typeface="Times New Roman" pitchFamily="18" charset="0"/>
                </a:rPr>
                <a:t>直线</a:t>
              </a:r>
            </a:p>
          </p:txBody>
        </p:sp>
        <p:graphicFrame>
          <p:nvGraphicFramePr>
            <p:cNvPr id="16399" name="Object 11"/>
            <p:cNvGraphicFramePr>
              <a:graphicFrameLocks noChangeAspect="1"/>
            </p:cNvGraphicFramePr>
            <p:nvPr/>
          </p:nvGraphicFramePr>
          <p:xfrm>
            <a:off x="1344" y="1844"/>
            <a:ext cx="352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65" name="公式" r:id="rId11" imgW="558720" imgH="457200" progId="Equation.3">
                    <p:embed/>
                  </p:oleObj>
                </mc:Choice>
                <mc:Fallback>
                  <p:oleObj name="公式" r:id="rId11" imgW="558720" imgH="45720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44" y="1844"/>
                          <a:ext cx="352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377950" y="4159250"/>
            <a:ext cx="1485900" cy="565150"/>
            <a:chOff x="768" y="2460"/>
            <a:chExt cx="936" cy="356"/>
          </a:xfrm>
        </p:grpSpPr>
        <p:sp>
          <p:nvSpPr>
            <p:cNvPr id="16413" name="Text Box 13"/>
            <p:cNvSpPr txBox="1">
              <a:spLocks noChangeArrowheads="1"/>
            </p:cNvSpPr>
            <p:nvPr/>
          </p:nvSpPr>
          <p:spPr bwMode="auto">
            <a:xfrm>
              <a:off x="768" y="2460"/>
              <a:ext cx="8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latin typeface="Times New Roman" pitchFamily="18" charset="0"/>
                </a:rPr>
                <a:t>直线</a:t>
              </a:r>
            </a:p>
          </p:txBody>
        </p:sp>
        <p:graphicFrame>
          <p:nvGraphicFramePr>
            <p:cNvPr id="16398" name="Object 14"/>
            <p:cNvGraphicFramePr>
              <a:graphicFrameLocks noChangeAspect="1"/>
            </p:cNvGraphicFramePr>
            <p:nvPr/>
          </p:nvGraphicFramePr>
          <p:xfrm>
            <a:off x="1337" y="2528"/>
            <a:ext cx="367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66" name="公式" r:id="rId13" imgW="583920" imgH="457200" progId="Equation.3">
                    <p:embed/>
                  </p:oleObj>
                </mc:Choice>
                <mc:Fallback>
                  <p:oleObj name="公式" r:id="rId13" imgW="583920" imgH="45720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37" y="2528"/>
                          <a:ext cx="367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23951" name="Object 15"/>
          <p:cNvGraphicFramePr>
            <a:graphicFrameLocks noChangeAspect="1"/>
          </p:cNvGraphicFramePr>
          <p:nvPr/>
        </p:nvGraphicFramePr>
        <p:xfrm>
          <a:off x="3352800" y="3600450"/>
          <a:ext cx="1968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7" name="Equation" r:id="rId15" imgW="1968480" imgH="419040" progId="Equation.3">
                  <p:embed/>
                </p:oleObj>
              </mc:Choice>
              <mc:Fallback>
                <p:oleObj name="Equation" r:id="rId15" imgW="1968480" imgH="4190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600450"/>
                        <a:ext cx="19685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3952" name="Object 16"/>
          <p:cNvGraphicFramePr>
            <a:graphicFrameLocks noChangeAspect="1"/>
          </p:cNvGraphicFramePr>
          <p:nvPr/>
        </p:nvGraphicFramePr>
        <p:xfrm>
          <a:off x="3352800" y="4286250"/>
          <a:ext cx="17145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8" name="Equation" r:id="rId17" imgW="1714320" imgH="419040" progId="Equation.3">
                  <p:embed/>
                </p:oleObj>
              </mc:Choice>
              <mc:Fallback>
                <p:oleObj name="Equation" r:id="rId17" imgW="1714320" imgH="4190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286250"/>
                        <a:ext cx="17145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3953" name="Object 17"/>
          <p:cNvGraphicFramePr>
            <a:graphicFrameLocks noChangeAspect="1"/>
          </p:cNvGraphicFramePr>
          <p:nvPr/>
        </p:nvGraphicFramePr>
        <p:xfrm>
          <a:off x="1524000" y="4876800"/>
          <a:ext cx="1866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69" name="公式" r:id="rId19" imgW="1866600" imgH="457200" progId="Equation.3">
                  <p:embed/>
                </p:oleObj>
              </mc:Choice>
              <mc:Fallback>
                <p:oleObj name="公式" r:id="rId19" imgW="18666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876800"/>
                        <a:ext cx="1866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3954" name="Object 18"/>
          <p:cNvGraphicFramePr>
            <a:graphicFrameLocks noChangeAspect="1"/>
          </p:cNvGraphicFramePr>
          <p:nvPr/>
        </p:nvGraphicFramePr>
        <p:xfrm>
          <a:off x="3708400" y="4876800"/>
          <a:ext cx="1435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0" name="公式" r:id="rId21" imgW="1434960" imgH="457200" progId="Equation.3">
                  <p:embed/>
                </p:oleObj>
              </mc:Choice>
              <mc:Fallback>
                <p:oleObj name="公式" r:id="rId21" imgW="1434960" imgH="457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4876800"/>
                        <a:ext cx="1435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3955" name="Rectangle 19"/>
          <p:cNvSpPr>
            <a:spLocks noChangeArrowheads="1"/>
          </p:cNvSpPr>
          <p:nvPr/>
        </p:nvSpPr>
        <p:spPr bwMode="auto">
          <a:xfrm>
            <a:off x="914400" y="3524250"/>
            <a:ext cx="5429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例</a:t>
            </a:r>
            <a:endParaRPr kumimoji="1" lang="zh-CN" altLang="en-US" sz="2800" b="1">
              <a:latin typeface="Times New Roman" pitchFamily="18" charset="0"/>
            </a:endParaRPr>
          </a:p>
        </p:txBody>
      </p:sp>
      <p:graphicFrame>
        <p:nvGraphicFramePr>
          <p:cNvPr id="423956" name="Object 20"/>
          <p:cNvGraphicFramePr>
            <a:graphicFrameLocks noChangeAspect="1"/>
          </p:cNvGraphicFramePr>
          <p:nvPr/>
        </p:nvGraphicFramePr>
        <p:xfrm>
          <a:off x="5303838" y="4927600"/>
          <a:ext cx="173672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1" name="Equation" r:id="rId23" imgW="1790640" imgH="419040" progId="Equation.3">
                  <p:embed/>
                </p:oleObj>
              </mc:Choice>
              <mc:Fallback>
                <p:oleObj name="Equation" r:id="rId23" imgW="1790640" imgH="419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3838" y="4927600"/>
                        <a:ext cx="1736725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3957" name="Rectangle 21"/>
          <p:cNvSpPr>
            <a:spLocks noChangeArrowheads="1"/>
          </p:cNvSpPr>
          <p:nvPr/>
        </p:nvSpPr>
        <p:spPr bwMode="auto">
          <a:xfrm>
            <a:off x="3886200" y="533400"/>
            <a:ext cx="4648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两直线垂直、平行的条件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</p:txBody>
      </p:sp>
      <p:graphicFrame>
        <p:nvGraphicFramePr>
          <p:cNvPr id="423958" name="Object 22"/>
          <p:cNvGraphicFramePr>
            <a:graphicFrameLocks noChangeAspect="1"/>
          </p:cNvGraphicFramePr>
          <p:nvPr/>
        </p:nvGraphicFramePr>
        <p:xfrm>
          <a:off x="1003300" y="1143000"/>
          <a:ext cx="558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2" name="公式" r:id="rId25" imgW="558720" imgH="457200" progId="Equation.3">
                  <p:embed/>
                </p:oleObj>
              </mc:Choice>
              <mc:Fallback>
                <p:oleObj name="公式" r:id="rId25" imgW="558720" imgH="45720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1143000"/>
                        <a:ext cx="558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3959" name="Object 23"/>
          <p:cNvGraphicFramePr>
            <a:graphicFrameLocks noChangeAspect="1"/>
          </p:cNvGraphicFramePr>
          <p:nvPr/>
        </p:nvGraphicFramePr>
        <p:xfrm>
          <a:off x="4724400" y="1143000"/>
          <a:ext cx="58261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3" name="公式" r:id="rId26" imgW="583920" imgH="457200" progId="Equation.3">
                  <p:embed/>
                </p:oleObj>
              </mc:Choice>
              <mc:Fallback>
                <p:oleObj name="公式" r:id="rId26" imgW="583920" imgH="4572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143000"/>
                        <a:ext cx="58261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3960" name="Object 24"/>
          <p:cNvGraphicFramePr>
            <a:graphicFrameLocks noChangeAspect="1"/>
          </p:cNvGraphicFramePr>
          <p:nvPr/>
        </p:nvGraphicFramePr>
        <p:xfrm>
          <a:off x="1752600" y="1143000"/>
          <a:ext cx="2362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4" name="Equation" r:id="rId27" imgW="2361960" imgH="419040" progId="Equation.3">
                  <p:embed/>
                </p:oleObj>
              </mc:Choice>
              <mc:Fallback>
                <p:oleObj name="Equation" r:id="rId27" imgW="2361960" imgH="4190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143000"/>
                        <a:ext cx="2362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3961" name="Object 25"/>
          <p:cNvGraphicFramePr>
            <a:graphicFrameLocks noChangeAspect="1"/>
          </p:cNvGraphicFramePr>
          <p:nvPr/>
        </p:nvGraphicFramePr>
        <p:xfrm>
          <a:off x="5486400" y="1149350"/>
          <a:ext cx="2362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5" name="Equation" r:id="rId29" imgW="2361960" imgH="419040" progId="Equation.3">
                  <p:embed/>
                </p:oleObj>
              </mc:Choice>
              <mc:Fallback>
                <p:oleObj name="Equation" r:id="rId29" imgW="2361960" imgH="4190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149350"/>
                        <a:ext cx="2362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408" name="Group 26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16409" name="Group 27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16411" name="Line 28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6412" name="Picture 29" descr="BD10263_"/>
              <p:cNvPicPr>
                <a:picLocks noChangeAspect="1" noChangeArrowheads="1"/>
              </p:cNvPicPr>
              <p:nvPr/>
            </p:nvPicPr>
            <p:blipFill>
              <a:blip r:embed="rId31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6410" name="Rectangle 30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3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3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3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3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3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23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3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23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2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23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23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23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23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23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55" grpId="0" autoUpdateAnimBg="0"/>
      <p:bldP spid="42395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9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D3CB0D-64D6-4A97-9955-4386AE9A7583}" type="slidenum">
              <a:rPr lang="en-US" altLang="zh-CN"/>
              <a:pPr/>
              <a:t>19</a:t>
            </a:fld>
            <a:endParaRPr lang="en-US" altLang="zh-CN"/>
          </a:p>
        </p:txBody>
      </p:sp>
      <p:sp>
        <p:nvSpPr>
          <p:cNvPr id="428034" name="Rectangle 2"/>
          <p:cNvSpPr>
            <a:spLocks noChangeArrowheads="1"/>
          </p:cNvSpPr>
          <p:nvPr/>
        </p:nvSpPr>
        <p:spPr bwMode="auto">
          <a:xfrm>
            <a:off x="4343400" y="1828800"/>
            <a:ext cx="1447800" cy="457200"/>
          </a:xfrm>
          <a:prstGeom prst="rect">
            <a:avLst/>
          </a:prstGeom>
          <a:gradFill rotWithShape="0">
            <a:gsLst>
              <a:gs pos="0">
                <a:srgbClr val="FF99CC"/>
              </a:gs>
              <a:gs pos="50000">
                <a:srgbClr val="FFFFFF"/>
              </a:gs>
              <a:gs pos="100000">
                <a:srgbClr val="FF99CC"/>
              </a:gs>
            </a:gsLst>
            <a:lin ang="54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8035" name="Text Box 3"/>
          <p:cNvSpPr txBox="1">
            <a:spLocks noChangeArrowheads="1"/>
          </p:cNvSpPr>
          <p:nvPr/>
        </p:nvSpPr>
        <p:spPr bwMode="auto">
          <a:xfrm>
            <a:off x="990600" y="25146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解</a:t>
            </a:r>
          </a:p>
        </p:txBody>
      </p:sp>
      <p:sp>
        <p:nvSpPr>
          <p:cNvPr id="428036" name="Text Box 4"/>
          <p:cNvSpPr txBox="1">
            <a:spLocks noChangeArrowheads="1"/>
          </p:cNvSpPr>
          <p:nvPr/>
        </p:nvSpPr>
        <p:spPr bwMode="auto">
          <a:xfrm>
            <a:off x="1600200" y="2528888"/>
            <a:ext cx="4419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设所求直线的方向向量为</a:t>
            </a:r>
          </a:p>
        </p:txBody>
      </p:sp>
      <p:graphicFrame>
        <p:nvGraphicFramePr>
          <p:cNvPr id="428037" name="Object 5"/>
          <p:cNvGraphicFramePr>
            <a:graphicFrameLocks noChangeAspect="1"/>
          </p:cNvGraphicFramePr>
          <p:nvPr/>
        </p:nvGraphicFramePr>
        <p:xfrm>
          <a:off x="5715000" y="2649538"/>
          <a:ext cx="19812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5" name="Equation" r:id="rId3" imgW="1981080" imgH="393480" progId="Equation.3">
                  <p:embed/>
                </p:oleObj>
              </mc:Choice>
              <mc:Fallback>
                <p:oleObj name="Equation" r:id="rId3" imgW="19810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649538"/>
                        <a:ext cx="19812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38" name="Object 6"/>
          <p:cNvGraphicFramePr>
            <a:graphicFrameLocks noChangeAspect="1"/>
          </p:cNvGraphicFramePr>
          <p:nvPr/>
        </p:nvGraphicFramePr>
        <p:xfrm>
          <a:off x="1752600" y="3200400"/>
          <a:ext cx="1016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6" name="公式" r:id="rId5" imgW="1015920" imgH="457200" progId="Equation.3">
                  <p:embed/>
                </p:oleObj>
              </mc:Choice>
              <mc:Fallback>
                <p:oleObj name="公式" r:id="rId5" imgW="101592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200400"/>
                        <a:ext cx="10160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39" name="Object 7"/>
          <p:cNvGraphicFramePr>
            <a:graphicFrameLocks noChangeAspect="1"/>
          </p:cNvGraphicFramePr>
          <p:nvPr/>
        </p:nvGraphicFramePr>
        <p:xfrm>
          <a:off x="2933700" y="3200400"/>
          <a:ext cx="1028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7" name="公式" r:id="rId7" imgW="1028520" imgH="457200" progId="Equation.3">
                  <p:embed/>
                </p:oleObj>
              </mc:Choice>
              <mc:Fallback>
                <p:oleObj name="公式" r:id="rId7" imgW="102852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3700" y="3200400"/>
                        <a:ext cx="10287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40" name="Text Box 8"/>
          <p:cNvSpPr txBox="1">
            <a:spLocks noChangeArrowheads="1"/>
          </p:cNvSpPr>
          <p:nvPr/>
        </p:nvSpPr>
        <p:spPr bwMode="auto">
          <a:xfrm>
            <a:off x="1644650" y="3733800"/>
            <a:ext cx="609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取</a:t>
            </a:r>
          </a:p>
        </p:txBody>
      </p:sp>
      <p:graphicFrame>
        <p:nvGraphicFramePr>
          <p:cNvPr id="428041" name="Object 9"/>
          <p:cNvGraphicFramePr>
            <a:graphicFrameLocks noChangeAspect="1"/>
          </p:cNvGraphicFramePr>
          <p:nvPr/>
        </p:nvGraphicFramePr>
        <p:xfrm>
          <a:off x="2527300" y="3841750"/>
          <a:ext cx="1587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8" name="公式" r:id="rId9" imgW="1587240" imgH="457200" progId="Equation.3">
                  <p:embed/>
                </p:oleObj>
              </mc:Choice>
              <mc:Fallback>
                <p:oleObj name="公式" r:id="rId9" imgW="1587240" imgH="457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3841750"/>
                        <a:ext cx="15875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42" name="Object 10"/>
          <p:cNvGraphicFramePr>
            <a:graphicFrameLocks noChangeAspect="1"/>
          </p:cNvGraphicFramePr>
          <p:nvPr/>
        </p:nvGraphicFramePr>
        <p:xfrm>
          <a:off x="4203700" y="3886200"/>
          <a:ext cx="19685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9" name="Equation" r:id="rId11" imgW="1968480" imgH="393480" progId="Equation.3">
                  <p:embed/>
                </p:oleObj>
              </mc:Choice>
              <mc:Fallback>
                <p:oleObj name="Equation" r:id="rId11" imgW="1968480" imgH="393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700" y="3886200"/>
                        <a:ext cx="19685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43" name="Object 11"/>
          <p:cNvGraphicFramePr>
            <a:graphicFrameLocks noChangeAspect="1"/>
          </p:cNvGraphicFramePr>
          <p:nvPr/>
        </p:nvGraphicFramePr>
        <p:xfrm>
          <a:off x="2933700" y="4876800"/>
          <a:ext cx="33909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0" name="公式" r:id="rId13" imgW="3390840" imgH="901440" progId="Equation.3">
                  <p:embed/>
                </p:oleObj>
              </mc:Choice>
              <mc:Fallback>
                <p:oleObj name="公式" r:id="rId13" imgW="3390840" imgH="9014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3700" y="4876800"/>
                        <a:ext cx="33909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8044" name="Rectangle 12"/>
          <p:cNvSpPr>
            <a:spLocks noChangeArrowheads="1"/>
          </p:cNvSpPr>
          <p:nvPr/>
        </p:nvSpPr>
        <p:spPr bwMode="auto">
          <a:xfrm>
            <a:off x="1671638" y="4281488"/>
            <a:ext cx="29765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latin typeface="Times New Roman" pitchFamily="18" charset="0"/>
              </a:rPr>
              <a:t>所求直线的方程</a:t>
            </a:r>
          </a:p>
        </p:txBody>
      </p:sp>
      <p:sp>
        <p:nvSpPr>
          <p:cNvPr id="428045" name="Text Box 13"/>
          <p:cNvSpPr txBox="1">
            <a:spLocks noChangeArrowheads="1"/>
          </p:cNvSpPr>
          <p:nvPr/>
        </p:nvSpPr>
        <p:spPr bwMode="auto">
          <a:xfrm>
            <a:off x="990600" y="12334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例</a:t>
            </a:r>
          </a:p>
        </p:txBody>
      </p:sp>
      <p:sp>
        <p:nvSpPr>
          <p:cNvPr id="428046" name="Rectangle 14"/>
          <p:cNvSpPr>
            <a:spLocks noChangeArrowheads="1"/>
          </p:cNvSpPr>
          <p:nvPr/>
        </p:nvSpPr>
        <p:spPr bwMode="auto">
          <a:xfrm>
            <a:off x="3886200" y="1828800"/>
            <a:ext cx="411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latin typeface="Times New Roman" pitchFamily="18" charset="0"/>
              </a:rPr>
              <a:t>的交线平行的直线方程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28047" name="Object 15"/>
          <p:cNvGraphicFramePr>
            <a:graphicFrameLocks noChangeAspect="1"/>
          </p:cNvGraphicFramePr>
          <p:nvPr/>
        </p:nvGraphicFramePr>
        <p:xfrm>
          <a:off x="1676400" y="1309688"/>
          <a:ext cx="58039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1" name="Equation" r:id="rId15" imgW="5803560" imgH="431640" progId="Equation.3">
                  <p:embed/>
                </p:oleObj>
              </mc:Choice>
              <mc:Fallback>
                <p:oleObj name="Equation" r:id="rId15" imgW="5803560" imgH="4316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309688"/>
                        <a:ext cx="58039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8048" name="Object 16"/>
          <p:cNvGraphicFramePr>
            <a:graphicFrameLocks noChangeAspect="1"/>
          </p:cNvGraphicFramePr>
          <p:nvPr/>
        </p:nvGraphicFramePr>
        <p:xfrm>
          <a:off x="1752600" y="1919288"/>
          <a:ext cx="2171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2" name="Equation" r:id="rId17" imgW="2171520" imgH="393480" progId="Equation.3">
                  <p:embed/>
                </p:oleObj>
              </mc:Choice>
              <mc:Fallback>
                <p:oleObj name="Equation" r:id="rId17" imgW="2171520" imgH="39348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919288"/>
                        <a:ext cx="2171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7" name="Text Box 17"/>
          <p:cNvSpPr txBox="1">
            <a:spLocks noChangeArrowheads="1"/>
          </p:cNvSpPr>
          <p:nvPr/>
        </p:nvSpPr>
        <p:spPr bwMode="auto">
          <a:xfrm>
            <a:off x="1066800" y="547688"/>
            <a:ext cx="6858000" cy="519112"/>
          </a:xfrm>
          <a:prstGeom prst="rect">
            <a:avLst/>
          </a:prstGeom>
          <a:gradFill rotWithShape="0">
            <a:gsLst>
              <a:gs pos="0">
                <a:srgbClr val="007676"/>
              </a:gs>
              <a:gs pos="50000">
                <a:srgbClr val="00FFFF"/>
              </a:gs>
              <a:gs pos="100000">
                <a:srgbClr val="007676"/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过已知直线外一点作直线与已知直线平行</a:t>
            </a:r>
          </a:p>
        </p:txBody>
      </p:sp>
      <p:grpSp>
        <p:nvGrpSpPr>
          <p:cNvPr id="17428" name="Group 18"/>
          <p:cNvGrpSpPr>
            <a:grpSpLocks/>
          </p:cNvGrpSpPr>
          <p:nvPr/>
        </p:nvGrpSpPr>
        <p:grpSpPr bwMode="auto">
          <a:xfrm>
            <a:off x="53975" y="-76200"/>
            <a:ext cx="2406650" cy="442913"/>
            <a:chOff x="34" y="-39"/>
            <a:chExt cx="1516" cy="279"/>
          </a:xfrm>
        </p:grpSpPr>
        <p:grpSp>
          <p:nvGrpSpPr>
            <p:cNvPr id="17433" name="Group 19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17435" name="Line 20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7436" name="Picture 21" descr="BD10263_"/>
              <p:cNvPicPr>
                <a:picLocks noChangeAspect="1" noChangeArrowheads="1"/>
              </p:cNvPicPr>
              <p:nvPr/>
            </p:nvPicPr>
            <p:blipFill>
              <a:blip r:embed="rId19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7434" name="Rectangle 22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  <p:sp>
        <p:nvSpPr>
          <p:cNvPr id="428062" name="Freeform 30"/>
          <p:cNvSpPr>
            <a:spLocks/>
          </p:cNvSpPr>
          <p:nvPr/>
        </p:nvSpPr>
        <p:spPr bwMode="auto">
          <a:xfrm>
            <a:off x="6629400" y="3581400"/>
            <a:ext cx="1981200" cy="1143000"/>
          </a:xfrm>
          <a:custGeom>
            <a:avLst/>
            <a:gdLst>
              <a:gd name="T0" fmla="*/ 0 w 1248"/>
              <a:gd name="T1" fmla="*/ 720 h 720"/>
              <a:gd name="T2" fmla="*/ 720 w 1248"/>
              <a:gd name="T3" fmla="*/ 96 h 720"/>
              <a:gd name="T4" fmla="*/ 1248 w 1248"/>
              <a:gd name="T5" fmla="*/ 0 h 720"/>
              <a:gd name="T6" fmla="*/ 528 w 1248"/>
              <a:gd name="T7" fmla="*/ 624 h 720"/>
              <a:gd name="T8" fmla="*/ 0 w 1248"/>
              <a:gd name="T9" fmla="*/ 720 h 7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48"/>
              <a:gd name="T16" fmla="*/ 0 h 720"/>
              <a:gd name="T17" fmla="*/ 1248 w 1248"/>
              <a:gd name="T18" fmla="*/ 720 h 7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48" h="720">
                <a:moveTo>
                  <a:pt x="0" y="720"/>
                </a:moveTo>
                <a:lnTo>
                  <a:pt x="720" y="96"/>
                </a:lnTo>
                <a:lnTo>
                  <a:pt x="1248" y="0"/>
                </a:lnTo>
                <a:lnTo>
                  <a:pt x="528" y="624"/>
                </a:lnTo>
                <a:lnTo>
                  <a:pt x="0" y="720"/>
                </a:lnTo>
                <a:close/>
              </a:path>
            </a:pathLst>
          </a:custGeom>
          <a:gradFill rotWithShape="0">
            <a:gsLst>
              <a:gs pos="0">
                <a:srgbClr val="0033CC"/>
              </a:gs>
              <a:gs pos="50000">
                <a:srgbClr val="FF99FF"/>
              </a:gs>
              <a:gs pos="100000">
                <a:srgbClr val="0033CC"/>
              </a:gs>
            </a:gsLst>
            <a:lin ang="270000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8065" name="Freeform 33"/>
          <p:cNvSpPr>
            <a:spLocks/>
          </p:cNvSpPr>
          <p:nvPr/>
        </p:nvSpPr>
        <p:spPr bwMode="auto">
          <a:xfrm>
            <a:off x="6324600" y="3352800"/>
            <a:ext cx="1447800" cy="1371600"/>
          </a:xfrm>
          <a:custGeom>
            <a:avLst/>
            <a:gdLst>
              <a:gd name="T0" fmla="*/ 912 w 912"/>
              <a:gd name="T1" fmla="*/ 240 h 864"/>
              <a:gd name="T2" fmla="*/ 192 w 912"/>
              <a:gd name="T3" fmla="*/ 864 h 864"/>
              <a:gd name="T4" fmla="*/ 0 w 912"/>
              <a:gd name="T5" fmla="*/ 624 h 864"/>
              <a:gd name="T6" fmla="*/ 720 w 912"/>
              <a:gd name="T7" fmla="*/ 0 h 864"/>
              <a:gd name="T8" fmla="*/ 912 w 912"/>
              <a:gd name="T9" fmla="*/ 240 h 8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912"/>
              <a:gd name="T16" fmla="*/ 0 h 864"/>
              <a:gd name="T17" fmla="*/ 912 w 912"/>
              <a:gd name="T18" fmla="*/ 864 h 8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912" h="864">
                <a:moveTo>
                  <a:pt x="912" y="240"/>
                </a:moveTo>
                <a:lnTo>
                  <a:pt x="192" y="864"/>
                </a:lnTo>
                <a:lnTo>
                  <a:pt x="0" y="624"/>
                </a:lnTo>
                <a:lnTo>
                  <a:pt x="720" y="0"/>
                </a:lnTo>
                <a:lnTo>
                  <a:pt x="912" y="240"/>
                </a:lnTo>
                <a:close/>
              </a:path>
            </a:pathLst>
          </a:custGeom>
          <a:gradFill rotWithShape="0">
            <a:gsLst>
              <a:gs pos="0">
                <a:srgbClr val="5E765E"/>
              </a:gs>
              <a:gs pos="50000">
                <a:srgbClr val="CCFFCC"/>
              </a:gs>
              <a:gs pos="100000">
                <a:srgbClr val="5E765E"/>
              </a:gs>
            </a:gsLst>
            <a:lin ang="2700000" scaled="1"/>
          </a:gra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8068" name="Line 36"/>
          <p:cNvSpPr>
            <a:spLocks noChangeShapeType="1"/>
          </p:cNvSpPr>
          <p:nvPr/>
        </p:nvSpPr>
        <p:spPr bwMode="auto">
          <a:xfrm rot="21540000" flipV="1">
            <a:off x="6629400" y="3733800"/>
            <a:ext cx="1143000" cy="9525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8070" name="Line 38"/>
          <p:cNvSpPr>
            <a:spLocks noChangeShapeType="1"/>
          </p:cNvSpPr>
          <p:nvPr/>
        </p:nvSpPr>
        <p:spPr bwMode="auto">
          <a:xfrm rot="21540000" flipV="1">
            <a:off x="7467600" y="3924300"/>
            <a:ext cx="1143000" cy="9525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28071" name="Object 39"/>
          <p:cNvGraphicFramePr>
            <a:graphicFrameLocks noChangeAspect="1"/>
          </p:cNvGraphicFramePr>
          <p:nvPr/>
        </p:nvGraphicFramePr>
        <p:xfrm>
          <a:off x="8110538" y="4224338"/>
          <a:ext cx="119062" cy="11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63" name="Equation" r:id="rId20" imgW="190440" imgH="190440" progId="Equation.3">
                  <p:embed/>
                </p:oleObj>
              </mc:Choice>
              <mc:Fallback>
                <p:oleObj name="Equation" r:id="rId20" imgW="190440" imgH="19044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0538" y="4224338"/>
                        <a:ext cx="119062" cy="119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8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8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8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8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428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428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28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28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28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2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28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28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2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28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28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28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28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28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28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28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4" grpId="0" animBg="1"/>
      <p:bldP spid="428035" grpId="0" autoUpdateAnimBg="0"/>
      <p:bldP spid="428036" grpId="0" autoUpdateAnimBg="0"/>
      <p:bldP spid="428040" grpId="0" autoUpdateAnimBg="0"/>
      <p:bldP spid="428044" grpId="0" autoUpdateAnimBg="0"/>
      <p:bldP spid="428045" grpId="0" autoUpdateAnimBg="0"/>
      <p:bldP spid="428046" grpId="0" autoUpdateAnimBg="0"/>
      <p:bldP spid="428062" grpId="0" animBg="1"/>
      <p:bldP spid="428065" grpId="0" animBg="1"/>
      <p:bldP spid="428068" grpId="0" animBg="1"/>
      <p:bldP spid="42807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9FF2C4-0090-4482-BD92-B3FBF9FB670E}" type="slidenum">
              <a:rPr lang="en-US" altLang="zh-CN"/>
              <a:pPr/>
              <a:t>2</a:t>
            </a:fld>
            <a:endParaRPr lang="en-US" altLang="zh-CN"/>
          </a:p>
        </p:txBody>
      </p:sp>
      <p:grpSp>
        <p:nvGrpSpPr>
          <p:cNvPr id="2" name="Group 62"/>
          <p:cNvGrpSpPr>
            <a:grpSpLocks/>
          </p:cNvGrpSpPr>
          <p:nvPr/>
        </p:nvGrpSpPr>
        <p:grpSpPr bwMode="auto">
          <a:xfrm>
            <a:off x="6705600" y="2286000"/>
            <a:ext cx="1981200" cy="1143000"/>
            <a:chOff x="4272" y="2832"/>
            <a:chExt cx="1248" cy="720"/>
          </a:xfrm>
        </p:grpSpPr>
        <p:sp>
          <p:nvSpPr>
            <p:cNvPr id="1062" name="Freeform 57"/>
            <p:cNvSpPr>
              <a:spLocks/>
            </p:cNvSpPr>
            <p:nvPr/>
          </p:nvSpPr>
          <p:spPr bwMode="auto">
            <a:xfrm>
              <a:off x="4272" y="2832"/>
              <a:ext cx="1248" cy="720"/>
            </a:xfrm>
            <a:custGeom>
              <a:avLst/>
              <a:gdLst>
                <a:gd name="T0" fmla="*/ 0 w 1248"/>
                <a:gd name="T1" fmla="*/ 720 h 720"/>
                <a:gd name="T2" fmla="*/ 720 w 1248"/>
                <a:gd name="T3" fmla="*/ 96 h 720"/>
                <a:gd name="T4" fmla="*/ 1248 w 1248"/>
                <a:gd name="T5" fmla="*/ 0 h 720"/>
                <a:gd name="T6" fmla="*/ 528 w 1248"/>
                <a:gd name="T7" fmla="*/ 624 h 720"/>
                <a:gd name="T8" fmla="*/ 0 w 1248"/>
                <a:gd name="T9" fmla="*/ 720 h 7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248"/>
                <a:gd name="T16" fmla="*/ 0 h 720"/>
                <a:gd name="T17" fmla="*/ 1248 w 1248"/>
                <a:gd name="T18" fmla="*/ 720 h 7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248" h="720">
                  <a:moveTo>
                    <a:pt x="0" y="720"/>
                  </a:moveTo>
                  <a:lnTo>
                    <a:pt x="720" y="96"/>
                  </a:lnTo>
                  <a:lnTo>
                    <a:pt x="1248" y="0"/>
                  </a:lnTo>
                  <a:lnTo>
                    <a:pt x="528" y="624"/>
                  </a:lnTo>
                  <a:lnTo>
                    <a:pt x="0" y="720"/>
                  </a:lnTo>
                  <a:close/>
                </a:path>
              </a:pathLst>
            </a:custGeom>
            <a:gradFill rotWithShape="0">
              <a:gsLst>
                <a:gs pos="0">
                  <a:srgbClr val="0033CC"/>
                </a:gs>
                <a:gs pos="50000">
                  <a:srgbClr val="FF99FF"/>
                </a:gs>
                <a:gs pos="100000">
                  <a:srgbClr val="0033CC"/>
                </a:gs>
              </a:gsLst>
              <a:lin ang="2700000" scaled="1"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36" name="Object 59"/>
            <p:cNvGraphicFramePr>
              <a:graphicFrameLocks noChangeAspect="1"/>
            </p:cNvGraphicFramePr>
            <p:nvPr/>
          </p:nvGraphicFramePr>
          <p:xfrm>
            <a:off x="5010" y="2921"/>
            <a:ext cx="222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1" name="Equation" r:id="rId3" imgW="469800" imgH="419040" progId="Equation.3">
                    <p:embed/>
                  </p:oleObj>
                </mc:Choice>
                <mc:Fallback>
                  <p:oleObj name="Equation" r:id="rId3" imgW="469800" imgH="419040" progId="Equation.3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10" y="2921"/>
                          <a:ext cx="222" cy="1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63"/>
          <p:cNvGrpSpPr>
            <a:grpSpLocks/>
          </p:cNvGrpSpPr>
          <p:nvPr/>
        </p:nvGrpSpPr>
        <p:grpSpPr bwMode="auto">
          <a:xfrm>
            <a:off x="6400800" y="2057400"/>
            <a:ext cx="1447800" cy="1371600"/>
            <a:chOff x="4080" y="2688"/>
            <a:chExt cx="912" cy="864"/>
          </a:xfrm>
        </p:grpSpPr>
        <p:sp>
          <p:nvSpPr>
            <p:cNvPr id="1061" name="Freeform 58"/>
            <p:cNvSpPr>
              <a:spLocks/>
            </p:cNvSpPr>
            <p:nvPr/>
          </p:nvSpPr>
          <p:spPr bwMode="auto">
            <a:xfrm>
              <a:off x="4080" y="2688"/>
              <a:ext cx="912" cy="864"/>
            </a:xfrm>
            <a:custGeom>
              <a:avLst/>
              <a:gdLst>
                <a:gd name="T0" fmla="*/ 912 w 912"/>
                <a:gd name="T1" fmla="*/ 240 h 864"/>
                <a:gd name="T2" fmla="*/ 192 w 912"/>
                <a:gd name="T3" fmla="*/ 864 h 864"/>
                <a:gd name="T4" fmla="*/ 0 w 912"/>
                <a:gd name="T5" fmla="*/ 624 h 864"/>
                <a:gd name="T6" fmla="*/ 720 w 912"/>
                <a:gd name="T7" fmla="*/ 0 h 864"/>
                <a:gd name="T8" fmla="*/ 912 w 912"/>
                <a:gd name="T9" fmla="*/ 240 h 8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2"/>
                <a:gd name="T16" fmla="*/ 0 h 864"/>
                <a:gd name="T17" fmla="*/ 912 w 912"/>
                <a:gd name="T18" fmla="*/ 864 h 8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2" h="864">
                  <a:moveTo>
                    <a:pt x="912" y="240"/>
                  </a:moveTo>
                  <a:lnTo>
                    <a:pt x="192" y="864"/>
                  </a:lnTo>
                  <a:lnTo>
                    <a:pt x="0" y="624"/>
                  </a:lnTo>
                  <a:lnTo>
                    <a:pt x="720" y="0"/>
                  </a:lnTo>
                  <a:lnTo>
                    <a:pt x="912" y="240"/>
                  </a:lnTo>
                  <a:close/>
                </a:path>
              </a:pathLst>
            </a:custGeom>
            <a:gradFill rotWithShape="0">
              <a:gsLst>
                <a:gs pos="0">
                  <a:srgbClr val="5E765E"/>
                </a:gs>
                <a:gs pos="50000">
                  <a:srgbClr val="CCFFCC"/>
                </a:gs>
                <a:gs pos="100000">
                  <a:srgbClr val="5E765E"/>
                </a:gs>
              </a:gsLst>
              <a:lin ang="2700000" scaled="1"/>
            </a:gra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35" name="Object 60"/>
            <p:cNvGraphicFramePr>
              <a:graphicFrameLocks noChangeAspect="1"/>
            </p:cNvGraphicFramePr>
            <p:nvPr/>
          </p:nvGraphicFramePr>
          <p:xfrm>
            <a:off x="4188" y="3209"/>
            <a:ext cx="228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82" name="Equation" r:id="rId5" imgW="482400" imgH="419040" progId="Equation.3">
                    <p:embed/>
                  </p:oleObj>
                </mc:Choice>
                <mc:Fallback>
                  <p:oleObj name="Equation" r:id="rId5" imgW="482400" imgH="419040" progId="Equation.3">
                    <p:embed/>
                    <p:pic>
                      <p:nvPicPr>
                        <p:cNvPr id="0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8" y="3209"/>
                          <a:ext cx="228" cy="1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7569" name="Text Box 17"/>
          <p:cNvSpPr txBox="1">
            <a:spLocks noChangeArrowheads="1"/>
          </p:cNvSpPr>
          <p:nvPr/>
        </p:nvSpPr>
        <p:spPr bwMode="auto">
          <a:xfrm>
            <a:off x="838200" y="12954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定义</a:t>
            </a:r>
          </a:p>
        </p:txBody>
      </p:sp>
      <p:sp>
        <p:nvSpPr>
          <p:cNvPr id="407570" name="Text Box 18"/>
          <p:cNvSpPr txBox="1">
            <a:spLocks noChangeArrowheads="1"/>
          </p:cNvSpPr>
          <p:nvPr/>
        </p:nvSpPr>
        <p:spPr bwMode="auto">
          <a:xfrm>
            <a:off x="1828800" y="1309688"/>
            <a:ext cx="5410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空间直线可看成两平面的交线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07571" name="Object 19"/>
          <p:cNvGraphicFramePr>
            <a:graphicFrameLocks noChangeAspect="1"/>
          </p:cNvGraphicFramePr>
          <p:nvPr/>
        </p:nvGraphicFramePr>
        <p:xfrm>
          <a:off x="1073150" y="2000250"/>
          <a:ext cx="43942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Equation" r:id="rId7" imgW="4394160" imgH="419040" progId="Equation.3">
                  <p:embed/>
                </p:oleObj>
              </mc:Choice>
              <mc:Fallback>
                <p:oleObj name="Equation" r:id="rId7" imgW="4394160" imgH="41904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2000250"/>
                        <a:ext cx="43942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7572" name="Object 20"/>
          <p:cNvGraphicFramePr>
            <a:graphicFrameLocks noChangeAspect="1"/>
          </p:cNvGraphicFramePr>
          <p:nvPr/>
        </p:nvGraphicFramePr>
        <p:xfrm>
          <a:off x="1079500" y="2609850"/>
          <a:ext cx="44831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Equation" r:id="rId9" imgW="4483080" imgH="419040" progId="Equation.3">
                  <p:embed/>
                </p:oleObj>
              </mc:Choice>
              <mc:Fallback>
                <p:oleObj name="Equation" r:id="rId9" imgW="4483080" imgH="4190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0" y="2609850"/>
                        <a:ext cx="44831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7573" name="Object 21"/>
          <p:cNvGraphicFramePr>
            <a:graphicFrameLocks noChangeAspect="1"/>
          </p:cNvGraphicFramePr>
          <p:nvPr/>
        </p:nvGraphicFramePr>
        <p:xfrm>
          <a:off x="1282700" y="3200400"/>
          <a:ext cx="41275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公式" r:id="rId11" imgW="4127400" imgH="1066680" progId="Equation.3">
                  <p:embed/>
                </p:oleObj>
              </mc:Choice>
              <mc:Fallback>
                <p:oleObj name="公式" r:id="rId11" imgW="4127400" imgH="10666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2700" y="3200400"/>
                        <a:ext cx="41275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7574" name="Rectangle 22"/>
          <p:cNvSpPr>
            <a:spLocks noChangeArrowheads="1"/>
          </p:cNvSpPr>
          <p:nvPr/>
        </p:nvSpPr>
        <p:spPr bwMode="auto">
          <a:xfrm>
            <a:off x="1371600" y="4343400"/>
            <a:ext cx="3838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空间直线的一般方程</a:t>
            </a:r>
          </a:p>
        </p:txBody>
      </p:sp>
      <p:sp>
        <p:nvSpPr>
          <p:cNvPr id="1043" name="Rectangle 26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772400" cy="1143000"/>
          </a:xfrm>
          <a:noFill/>
        </p:spPr>
        <p:txBody>
          <a:bodyPr/>
          <a:lstStyle/>
          <a:p>
            <a:pPr algn="l" eaLnBrk="1" hangingPunct="1"/>
            <a:r>
              <a:rPr lang="zh-CN" altLang="en-US" sz="4000"/>
              <a:t>一、空间直线的一般方程</a:t>
            </a:r>
          </a:p>
        </p:txBody>
      </p:sp>
      <p:sp>
        <p:nvSpPr>
          <p:cNvPr id="407579" name="Text Box 27"/>
          <p:cNvSpPr txBox="1">
            <a:spLocks noChangeArrowheads="1"/>
          </p:cNvSpPr>
          <p:nvPr/>
        </p:nvSpPr>
        <p:spPr bwMode="auto">
          <a:xfrm>
            <a:off x="838200" y="3429000"/>
            <a:ext cx="533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 i="1">
                <a:solidFill>
                  <a:srgbClr val="FF0000"/>
                </a:solidFill>
                <a:latin typeface="Times New Roman" pitchFamily="18" charset="0"/>
              </a:rPr>
              <a:t>L</a:t>
            </a:r>
            <a:endParaRPr kumimoji="1" lang="en-US" altLang="zh-CN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914400" y="4953000"/>
            <a:ext cx="762000" cy="685800"/>
            <a:chOff x="1968" y="2544"/>
            <a:chExt cx="480" cy="432"/>
          </a:xfrm>
        </p:grpSpPr>
        <p:sp>
          <p:nvSpPr>
            <p:cNvPr id="1059" name="Oval 29"/>
            <p:cNvSpPr>
              <a:spLocks noChangeArrowheads="1"/>
            </p:cNvSpPr>
            <p:nvPr/>
          </p:nvSpPr>
          <p:spPr bwMode="auto">
            <a:xfrm>
              <a:off x="1968" y="2544"/>
              <a:ext cx="432" cy="432"/>
            </a:xfrm>
            <a:prstGeom prst="ellipse">
              <a:avLst/>
            </a:prstGeom>
            <a:gradFill rotWithShape="0">
              <a:gsLst>
                <a:gs pos="0">
                  <a:srgbClr val="66FFFF"/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 w="57150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1060" name="Text Box 30"/>
            <p:cNvSpPr txBox="1">
              <a:spLocks noChangeArrowheads="1"/>
            </p:cNvSpPr>
            <p:nvPr/>
          </p:nvSpPr>
          <p:spPr bwMode="auto">
            <a:xfrm>
              <a:off x="2016" y="2544"/>
              <a:ext cx="432" cy="327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rgbClr val="FF0000"/>
                  </a:solidFill>
                  <a:latin typeface="Times New Roman" pitchFamily="18" charset="0"/>
                </a:rPr>
                <a:t>注</a:t>
              </a:r>
            </a:p>
          </p:txBody>
        </p:sp>
      </p:grpSp>
      <p:graphicFrame>
        <p:nvGraphicFramePr>
          <p:cNvPr id="407583" name="Object 31"/>
          <p:cNvGraphicFramePr>
            <a:graphicFrameLocks noChangeAspect="1"/>
          </p:cNvGraphicFramePr>
          <p:nvPr/>
        </p:nvGraphicFramePr>
        <p:xfrm>
          <a:off x="1663700" y="5035550"/>
          <a:ext cx="58166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Equation" r:id="rId13" imgW="5727600" imgH="431640" progId="Equation.3">
                  <p:embed/>
                </p:oleObj>
              </mc:Choice>
              <mc:Fallback>
                <p:oleObj name="Equation" r:id="rId13" imgW="5727600" imgH="43164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3700" y="5035550"/>
                        <a:ext cx="5816600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7584" name="Text Box 32"/>
          <p:cNvSpPr txBox="1">
            <a:spLocks noChangeArrowheads="1"/>
          </p:cNvSpPr>
          <p:nvPr/>
        </p:nvSpPr>
        <p:spPr bwMode="auto">
          <a:xfrm>
            <a:off x="1600200" y="5486400"/>
            <a:ext cx="6172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(2) </a:t>
            </a:r>
            <a:r>
              <a:rPr kumimoji="1" lang="zh-CN" altLang="en-US" sz="2800" b="1">
                <a:latin typeface="Times New Roman" pitchFamily="18" charset="0"/>
              </a:rPr>
              <a:t>直线</a:t>
            </a:r>
            <a:r>
              <a:rPr kumimoji="1" lang="en-US" altLang="zh-CN" sz="2800" b="1" i="1">
                <a:latin typeface="Times New Roman" pitchFamily="18" charset="0"/>
              </a:rPr>
              <a:t>L</a:t>
            </a:r>
            <a:r>
              <a:rPr kumimoji="1" lang="zh-CN" altLang="en-US" sz="2800" b="1">
                <a:latin typeface="Times New Roman" pitchFamily="18" charset="0"/>
              </a:rPr>
              <a:t>的一般方程形式不是唯一的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grpSp>
        <p:nvGrpSpPr>
          <p:cNvPr id="1047" name="Group 33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1055" name="Group 34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1057" name="Line 35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058" name="Picture 36" descr="BD10263_"/>
              <p:cNvPicPr>
                <a:picLocks noChangeAspect="1" noChangeArrowheads="1"/>
              </p:cNvPicPr>
              <p:nvPr/>
            </p:nvPicPr>
            <p:blipFill>
              <a:blip r:embed="rId15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056" name="Rectangle 37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5638800" y="2209800"/>
            <a:ext cx="2819400" cy="2362200"/>
            <a:chOff x="3600" y="2832"/>
            <a:chExt cx="1776" cy="1488"/>
          </a:xfrm>
        </p:grpSpPr>
        <p:sp>
          <p:nvSpPr>
            <p:cNvPr id="1051" name="Line 40"/>
            <p:cNvSpPr>
              <a:spLocks noChangeShapeType="1"/>
            </p:cNvSpPr>
            <p:nvPr/>
          </p:nvSpPr>
          <p:spPr bwMode="auto">
            <a:xfrm flipH="1">
              <a:off x="3600" y="3808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1052" name="Group 46"/>
            <p:cNvGrpSpPr>
              <a:grpSpLocks/>
            </p:cNvGrpSpPr>
            <p:nvPr/>
          </p:nvGrpSpPr>
          <p:grpSpPr bwMode="auto">
            <a:xfrm>
              <a:off x="3666" y="2832"/>
              <a:ext cx="1710" cy="1488"/>
              <a:chOff x="3666" y="2832"/>
              <a:chExt cx="1710" cy="1488"/>
            </a:xfrm>
          </p:grpSpPr>
          <p:sp>
            <p:nvSpPr>
              <p:cNvPr id="1053" name="Line 39"/>
              <p:cNvSpPr>
                <a:spLocks noChangeShapeType="1"/>
              </p:cNvSpPr>
              <p:nvPr/>
            </p:nvSpPr>
            <p:spPr bwMode="auto">
              <a:xfrm>
                <a:off x="4032" y="3808"/>
                <a:ext cx="12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054" name="Line 41"/>
              <p:cNvSpPr>
                <a:spLocks noChangeShapeType="1"/>
              </p:cNvSpPr>
              <p:nvPr/>
            </p:nvSpPr>
            <p:spPr bwMode="auto">
              <a:xfrm flipV="1">
                <a:off x="4032" y="2832"/>
                <a:ext cx="0" cy="9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1031" name="Object 42"/>
              <p:cNvGraphicFramePr>
                <a:graphicFrameLocks noChangeAspect="1"/>
              </p:cNvGraphicFramePr>
              <p:nvPr/>
            </p:nvGraphicFramePr>
            <p:xfrm>
              <a:off x="3666" y="4144"/>
              <a:ext cx="174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7" name="Equation" r:id="rId16" imgW="139680" imgH="139680" progId="Equation.3">
                      <p:embed/>
                    </p:oleObj>
                  </mc:Choice>
                  <mc:Fallback>
                    <p:oleObj name="Equation" r:id="rId16" imgW="139680" imgH="139680" progId="Equation.3">
                      <p:embed/>
                      <p:pic>
                        <p:nvPicPr>
                          <p:cNvPr id="0" name="Object 4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66" y="4144"/>
                            <a:ext cx="174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2" name="Object 43"/>
              <p:cNvGraphicFramePr>
                <a:graphicFrameLocks noChangeAspect="1"/>
              </p:cNvGraphicFramePr>
              <p:nvPr/>
            </p:nvGraphicFramePr>
            <p:xfrm>
              <a:off x="5203" y="3856"/>
              <a:ext cx="173" cy="2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8" name="Equation" r:id="rId18" imgW="139680" imgH="164880" progId="Equation.3">
                      <p:embed/>
                    </p:oleObj>
                  </mc:Choice>
                  <mc:Fallback>
                    <p:oleObj name="Equation" r:id="rId18" imgW="139680" imgH="164880" progId="Equation.3">
                      <p:embed/>
                      <p:pic>
                        <p:nvPicPr>
                          <p:cNvPr id="0" name="Object 4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03" y="3856"/>
                            <a:ext cx="173" cy="20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3" name="Object 44"/>
              <p:cNvGraphicFramePr>
                <a:graphicFrameLocks noChangeAspect="1"/>
              </p:cNvGraphicFramePr>
              <p:nvPr/>
            </p:nvGraphicFramePr>
            <p:xfrm>
              <a:off x="3858" y="2832"/>
              <a:ext cx="142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89" name="Equation" r:id="rId20" imgW="114120" imgH="139680" progId="Equation.3">
                      <p:embed/>
                    </p:oleObj>
                  </mc:Choice>
                  <mc:Fallback>
                    <p:oleObj name="Equation" r:id="rId20" imgW="114120" imgH="139680" progId="Equation.3">
                      <p:embed/>
                      <p:pic>
                        <p:nvPicPr>
                          <p:cNvPr id="0" name="Object 4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58" y="2832"/>
                            <a:ext cx="142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034" name="Object 45"/>
              <p:cNvGraphicFramePr>
                <a:graphicFrameLocks noChangeAspect="1"/>
              </p:cNvGraphicFramePr>
              <p:nvPr/>
            </p:nvGraphicFramePr>
            <p:xfrm>
              <a:off x="3984" y="3798"/>
              <a:ext cx="184" cy="20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90" name="Equation" r:id="rId22" imgW="164880" imgH="177480" progId="Equation.3">
                      <p:embed/>
                    </p:oleObj>
                  </mc:Choice>
                  <mc:Fallback>
                    <p:oleObj name="Equation" r:id="rId22" imgW="164880" imgH="177480" progId="Equation.3">
                      <p:embed/>
                      <p:pic>
                        <p:nvPicPr>
                          <p:cNvPr id="0" name="Object 4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84" y="3798"/>
                            <a:ext cx="184" cy="20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9" name="Group 65"/>
          <p:cNvGrpSpPr>
            <a:grpSpLocks/>
          </p:cNvGrpSpPr>
          <p:nvPr/>
        </p:nvGrpSpPr>
        <p:grpSpPr bwMode="auto">
          <a:xfrm>
            <a:off x="6477000" y="2438400"/>
            <a:ext cx="1371600" cy="1247775"/>
            <a:chOff x="4080" y="1536"/>
            <a:chExt cx="864" cy="786"/>
          </a:xfrm>
        </p:grpSpPr>
        <p:sp>
          <p:nvSpPr>
            <p:cNvPr id="1050" name="Line 49"/>
            <p:cNvSpPr>
              <a:spLocks noChangeShapeType="1"/>
            </p:cNvSpPr>
            <p:nvPr/>
          </p:nvSpPr>
          <p:spPr bwMode="auto">
            <a:xfrm rot="21540000" flipV="1">
              <a:off x="4224" y="1536"/>
              <a:ext cx="720" cy="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030" name="Object 61"/>
            <p:cNvGraphicFramePr>
              <a:graphicFrameLocks noChangeAspect="1"/>
            </p:cNvGraphicFramePr>
            <p:nvPr/>
          </p:nvGraphicFramePr>
          <p:xfrm>
            <a:off x="4080" y="2160"/>
            <a:ext cx="147" cy="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91" name="Equation" r:id="rId24" imgW="266400" imgH="291960" progId="Equation.3">
                    <p:embed/>
                  </p:oleObj>
                </mc:Choice>
                <mc:Fallback>
                  <p:oleObj name="Equation" r:id="rId24" imgW="266400" imgH="291960" progId="Equation.3">
                    <p:embed/>
                    <p:pic>
                      <p:nvPicPr>
                        <p:cNvPr id="0" name="Object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0" y="2160"/>
                          <a:ext cx="147" cy="1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7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0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407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0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07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07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07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07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69" grpId="0" autoUpdateAnimBg="0"/>
      <p:bldP spid="407570" grpId="0" autoUpdateAnimBg="0"/>
      <p:bldP spid="407574" grpId="0" autoUpdateAnimBg="0"/>
      <p:bldP spid="407579" grpId="0" autoUpdateAnimBg="0"/>
      <p:bldP spid="40758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6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C37045-56E3-4811-AFBE-9FF9EB57A835}" type="slidenum">
              <a:rPr lang="en-US" altLang="zh-CN"/>
              <a:pPr/>
              <a:t>20</a:t>
            </a:fld>
            <a:endParaRPr lang="en-US" altLang="zh-CN"/>
          </a:p>
        </p:txBody>
      </p:sp>
      <p:sp>
        <p:nvSpPr>
          <p:cNvPr id="429058" name="Oval 2"/>
          <p:cNvSpPr>
            <a:spLocks noChangeArrowheads="1"/>
          </p:cNvSpPr>
          <p:nvPr/>
        </p:nvSpPr>
        <p:spPr bwMode="auto">
          <a:xfrm>
            <a:off x="3505200" y="1828800"/>
            <a:ext cx="1676400" cy="838200"/>
          </a:xfrm>
          <a:prstGeom prst="ellipse">
            <a:avLst/>
          </a:prstGeom>
          <a:gradFill rotWithShape="0">
            <a:gsLst>
              <a:gs pos="0">
                <a:srgbClr val="FF99CC"/>
              </a:gs>
              <a:gs pos="50000">
                <a:srgbClr val="FFFFFF"/>
              </a:gs>
              <a:gs pos="100000">
                <a:srgbClr val="FF99CC"/>
              </a:gs>
            </a:gsLst>
            <a:lin ang="5400000" scaled="1"/>
          </a:gradFill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29059" name="Text Box 3"/>
          <p:cNvSpPr txBox="1">
            <a:spLocks noChangeArrowheads="1"/>
          </p:cNvSpPr>
          <p:nvPr/>
        </p:nvSpPr>
        <p:spPr bwMode="auto">
          <a:xfrm>
            <a:off x="1676400" y="1309688"/>
            <a:ext cx="6477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直线和它在平面上的投影直线的</a:t>
            </a:r>
          </a:p>
        </p:txBody>
      </p:sp>
      <p:graphicFrame>
        <p:nvGraphicFramePr>
          <p:cNvPr id="457728" name="Object 0"/>
          <p:cNvGraphicFramePr>
            <a:graphicFrameLocks noChangeAspect="1"/>
          </p:cNvGraphicFramePr>
          <p:nvPr/>
        </p:nvGraphicFramePr>
        <p:xfrm>
          <a:off x="1701800" y="1981200"/>
          <a:ext cx="279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4" name="公式" r:id="rId3" imgW="279360" imgH="330120" progId="Equation.3">
                  <p:embed/>
                </p:oleObj>
              </mc:Choice>
              <mc:Fallback>
                <p:oleObj name="公式" r:id="rId3" imgW="279360" imgH="33012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1800" y="1981200"/>
                        <a:ext cx="279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9061" name="Text Box 5"/>
          <p:cNvSpPr txBox="1">
            <a:spLocks noChangeArrowheads="1"/>
          </p:cNvSpPr>
          <p:nvPr/>
        </p:nvSpPr>
        <p:spPr bwMode="auto">
          <a:xfrm>
            <a:off x="762000" y="12954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定义</a:t>
            </a:r>
          </a:p>
        </p:txBody>
      </p:sp>
      <p:graphicFrame>
        <p:nvGraphicFramePr>
          <p:cNvPr id="457729" name="Object 1"/>
          <p:cNvGraphicFramePr>
            <a:graphicFrameLocks noChangeAspect="1"/>
          </p:cNvGraphicFramePr>
          <p:nvPr/>
        </p:nvGraphicFramePr>
        <p:xfrm>
          <a:off x="3581400" y="1752600"/>
          <a:ext cx="14351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5" name="公式" r:id="rId5" imgW="1511280" imgH="888840" progId="Equation.3">
                  <p:embed/>
                </p:oleObj>
              </mc:Choice>
              <mc:Fallback>
                <p:oleObj name="公式" r:id="rId5" imgW="1511280" imgH="8888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1752600"/>
                        <a:ext cx="1435100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0" name="Object 2"/>
          <p:cNvGraphicFramePr>
            <a:graphicFrameLocks noChangeAspect="1"/>
          </p:cNvGraphicFramePr>
          <p:nvPr/>
        </p:nvGraphicFramePr>
        <p:xfrm>
          <a:off x="990600" y="2667000"/>
          <a:ext cx="40132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6" name="Equation" r:id="rId7" imgW="4012920" imgH="914400" progId="Equation.3">
                  <p:embed/>
                </p:oleObj>
              </mc:Choice>
              <mc:Fallback>
                <p:oleObj name="Equation" r:id="rId7" imgW="4012920" imgH="9144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667000"/>
                        <a:ext cx="40132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1" name="Object 3"/>
          <p:cNvGraphicFramePr>
            <a:graphicFrameLocks noChangeAspect="1"/>
          </p:cNvGraphicFramePr>
          <p:nvPr/>
        </p:nvGraphicFramePr>
        <p:xfrm>
          <a:off x="952500" y="3810000"/>
          <a:ext cx="38100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7" name="Equation" r:id="rId9" imgW="3809880" imgH="393480" progId="Equation.3">
                  <p:embed/>
                </p:oleObj>
              </mc:Choice>
              <mc:Fallback>
                <p:oleObj name="Equation" r:id="rId9" imgW="38098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" y="3810000"/>
                        <a:ext cx="38100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2" name="Object 4"/>
          <p:cNvGraphicFramePr>
            <a:graphicFrameLocks noChangeAspect="1"/>
          </p:cNvGraphicFramePr>
          <p:nvPr/>
        </p:nvGraphicFramePr>
        <p:xfrm>
          <a:off x="5276850" y="2954338"/>
          <a:ext cx="19812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8" name="Equation" r:id="rId11" imgW="1981080" imgH="393480" progId="Equation.3">
                  <p:embed/>
                </p:oleObj>
              </mc:Choice>
              <mc:Fallback>
                <p:oleObj name="Equation" r:id="rId11" imgW="19810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850" y="2954338"/>
                        <a:ext cx="19812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3" name="Object 5"/>
          <p:cNvGraphicFramePr>
            <a:graphicFrameLocks noChangeAspect="1"/>
          </p:cNvGraphicFramePr>
          <p:nvPr/>
        </p:nvGraphicFramePr>
        <p:xfrm>
          <a:off x="5105400" y="3790950"/>
          <a:ext cx="19685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9" name="Equation" r:id="rId13" imgW="1968480" imgH="393480" progId="Equation.3">
                  <p:embed/>
                </p:oleObj>
              </mc:Choice>
              <mc:Fallback>
                <p:oleObj name="Equation" r:id="rId13" imgW="196848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790950"/>
                        <a:ext cx="19685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4826000" y="4184650"/>
            <a:ext cx="2108200" cy="920750"/>
            <a:chOff x="3024" y="3436"/>
            <a:chExt cx="1328" cy="580"/>
          </a:xfrm>
        </p:grpSpPr>
        <p:graphicFrame>
          <p:nvGraphicFramePr>
            <p:cNvPr id="18445" name="Object 11"/>
            <p:cNvGraphicFramePr>
              <a:graphicFrameLocks noChangeAspect="1"/>
            </p:cNvGraphicFramePr>
            <p:nvPr/>
          </p:nvGraphicFramePr>
          <p:xfrm>
            <a:off x="3024" y="3456"/>
            <a:ext cx="1328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00" name="公式" r:id="rId15" imgW="2108160" imgH="888840" progId="Equation.3">
                    <p:embed/>
                  </p:oleObj>
                </mc:Choice>
                <mc:Fallback>
                  <p:oleObj name="公式" r:id="rId15" imgW="2108160" imgH="88884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24" y="3456"/>
                          <a:ext cx="1328" cy="5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74" name="Text Box 24"/>
            <p:cNvSpPr txBox="1">
              <a:spLocks noChangeArrowheads="1"/>
            </p:cNvSpPr>
            <p:nvPr/>
          </p:nvSpPr>
          <p:spPr bwMode="auto">
            <a:xfrm>
              <a:off x="3160" y="3436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3200" b="1">
                  <a:latin typeface="Times New Roman" pitchFamily="18" charset="0"/>
                </a:rPr>
                <a:t>^</a:t>
              </a:r>
            </a:p>
          </p:txBody>
        </p: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1778000" y="4184650"/>
            <a:ext cx="2108200" cy="920750"/>
            <a:chOff x="1056" y="3436"/>
            <a:chExt cx="1328" cy="580"/>
          </a:xfrm>
        </p:grpSpPr>
        <p:graphicFrame>
          <p:nvGraphicFramePr>
            <p:cNvPr id="18444" name="Object 10"/>
            <p:cNvGraphicFramePr>
              <a:graphicFrameLocks noChangeAspect="1"/>
            </p:cNvGraphicFramePr>
            <p:nvPr/>
          </p:nvGraphicFramePr>
          <p:xfrm>
            <a:off x="1056" y="3456"/>
            <a:ext cx="1328" cy="5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01" name="公式" r:id="rId17" imgW="2108160" imgH="888840" progId="Equation.3">
                    <p:embed/>
                  </p:oleObj>
                </mc:Choice>
                <mc:Fallback>
                  <p:oleObj name="公式" r:id="rId17" imgW="2108160" imgH="88884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3456"/>
                          <a:ext cx="1328" cy="5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473" name="Text Box 27"/>
            <p:cNvSpPr txBox="1">
              <a:spLocks noChangeArrowheads="1"/>
            </p:cNvSpPr>
            <p:nvPr/>
          </p:nvSpPr>
          <p:spPr bwMode="auto">
            <a:xfrm>
              <a:off x="1200" y="3436"/>
              <a:ext cx="24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3200" b="1">
                  <a:latin typeface="Times New Roman" pitchFamily="18" charset="0"/>
                </a:rPr>
                <a:t>^</a:t>
              </a:r>
            </a:p>
          </p:txBody>
        </p:sp>
      </p:grpSp>
      <p:sp>
        <p:nvSpPr>
          <p:cNvPr id="18452" name="Rectangle 28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772400" cy="1143000"/>
          </a:xfrm>
          <a:noFill/>
        </p:spPr>
        <p:txBody>
          <a:bodyPr/>
          <a:lstStyle/>
          <a:p>
            <a:pPr algn="l" eaLnBrk="1" hangingPunct="1"/>
            <a:r>
              <a:rPr lang="zh-CN" altLang="en-US" sz="4000"/>
              <a:t>四、直线与平面的夹角</a:t>
            </a:r>
          </a:p>
        </p:txBody>
      </p:sp>
      <p:sp>
        <p:nvSpPr>
          <p:cNvPr id="429085" name="Rectangle 29"/>
          <p:cNvSpPr>
            <a:spLocks noChangeArrowheads="1"/>
          </p:cNvSpPr>
          <p:nvPr/>
        </p:nvSpPr>
        <p:spPr bwMode="auto">
          <a:xfrm>
            <a:off x="838200" y="1843088"/>
            <a:ext cx="1295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夹角   </a:t>
            </a:r>
          </a:p>
        </p:txBody>
      </p:sp>
      <p:graphicFrame>
        <p:nvGraphicFramePr>
          <p:cNvPr id="457734" name="Object 6"/>
          <p:cNvGraphicFramePr>
            <a:graphicFrameLocks noChangeAspect="1"/>
          </p:cNvGraphicFramePr>
          <p:nvPr/>
        </p:nvGraphicFramePr>
        <p:xfrm>
          <a:off x="1447800" y="5467350"/>
          <a:ext cx="94773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2" name="Equation" r:id="rId19" imgW="1028520" imgH="393480" progId="Equation.3">
                  <p:embed/>
                </p:oleObj>
              </mc:Choice>
              <mc:Fallback>
                <p:oleObj name="Equation" r:id="rId19" imgW="102852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5467350"/>
                        <a:ext cx="947738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5" name="Object 7"/>
          <p:cNvGraphicFramePr>
            <a:graphicFrameLocks noChangeAspect="1"/>
          </p:cNvGraphicFramePr>
          <p:nvPr/>
        </p:nvGraphicFramePr>
        <p:xfrm>
          <a:off x="2405063" y="5226050"/>
          <a:ext cx="1557337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3" name="Equation" r:id="rId21" imgW="1688760" imgH="901440" progId="Equation.3">
                  <p:embed/>
                </p:oleObj>
              </mc:Choice>
              <mc:Fallback>
                <p:oleObj name="Equation" r:id="rId21" imgW="1688760" imgH="9014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5063" y="5226050"/>
                        <a:ext cx="1557337" cy="831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454" name="Group 32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18469" name="Group 33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18471" name="Line 34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8472" name="Picture 35" descr="BD10263_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8470" name="Rectangle 36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  <p:sp>
        <p:nvSpPr>
          <p:cNvPr id="429093" name="Rectangle 37"/>
          <p:cNvSpPr>
            <a:spLocks noChangeArrowheads="1"/>
          </p:cNvSpPr>
          <p:nvPr/>
        </p:nvSpPr>
        <p:spPr bwMode="auto">
          <a:xfrm>
            <a:off x="1905000" y="1843088"/>
            <a:ext cx="1295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称之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57736" name="Object 8"/>
          <p:cNvGraphicFramePr>
            <a:graphicFrameLocks noChangeAspect="1"/>
          </p:cNvGraphicFramePr>
          <p:nvPr/>
        </p:nvGraphicFramePr>
        <p:xfrm>
          <a:off x="3962400" y="5257800"/>
          <a:ext cx="1970088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04" name="Equation" r:id="rId24" imgW="2222280" imgH="901440" progId="Equation.3">
                  <p:embed/>
                </p:oleObj>
              </mc:Choice>
              <mc:Fallback>
                <p:oleObj name="Equation" r:id="rId24" imgW="2222280" imgH="9014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5257800"/>
                        <a:ext cx="1970088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4267200" y="5257800"/>
            <a:ext cx="1524000" cy="838200"/>
            <a:chOff x="2688" y="3312"/>
            <a:chExt cx="960" cy="528"/>
          </a:xfrm>
        </p:grpSpPr>
        <p:sp>
          <p:nvSpPr>
            <p:cNvPr id="18467" name="Line 40"/>
            <p:cNvSpPr>
              <a:spLocks noChangeShapeType="1"/>
            </p:cNvSpPr>
            <p:nvPr/>
          </p:nvSpPr>
          <p:spPr bwMode="auto">
            <a:xfrm>
              <a:off x="2688" y="3312"/>
              <a:ext cx="0" cy="5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68" name="Line 41"/>
            <p:cNvSpPr>
              <a:spLocks noChangeShapeType="1"/>
            </p:cNvSpPr>
            <p:nvPr/>
          </p:nvSpPr>
          <p:spPr bwMode="auto">
            <a:xfrm>
              <a:off x="3648" y="3312"/>
              <a:ext cx="0" cy="5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29098" name="AutoShape 42"/>
          <p:cNvSpPr>
            <a:spLocks noChangeArrowheads="1"/>
          </p:cNvSpPr>
          <p:nvPr/>
        </p:nvSpPr>
        <p:spPr bwMode="auto">
          <a:xfrm>
            <a:off x="6400800" y="1822450"/>
            <a:ext cx="2362200" cy="685800"/>
          </a:xfrm>
          <a:prstGeom prst="parallelogram">
            <a:avLst>
              <a:gd name="adj" fmla="val 86111"/>
            </a:avLst>
          </a:prstGeom>
          <a:solidFill>
            <a:srgbClr val="00FF00">
              <a:alpha val="50195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7" name="Group 48"/>
          <p:cNvGrpSpPr>
            <a:grpSpLocks/>
          </p:cNvGrpSpPr>
          <p:nvPr/>
        </p:nvGrpSpPr>
        <p:grpSpPr bwMode="auto">
          <a:xfrm>
            <a:off x="6858000" y="1289050"/>
            <a:ext cx="1295400" cy="1600200"/>
            <a:chOff x="4464" y="1584"/>
            <a:chExt cx="816" cy="1008"/>
          </a:xfrm>
        </p:grpSpPr>
        <p:sp>
          <p:nvSpPr>
            <p:cNvPr id="18464" name="Line 43"/>
            <p:cNvSpPr>
              <a:spLocks noChangeShapeType="1"/>
            </p:cNvSpPr>
            <p:nvPr/>
          </p:nvSpPr>
          <p:spPr bwMode="auto">
            <a:xfrm flipV="1">
              <a:off x="4464" y="2352"/>
              <a:ext cx="194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65" name="Line 45"/>
            <p:cNvSpPr>
              <a:spLocks noChangeShapeType="1"/>
            </p:cNvSpPr>
            <p:nvPr/>
          </p:nvSpPr>
          <p:spPr bwMode="auto">
            <a:xfrm flipV="1">
              <a:off x="4656" y="2160"/>
              <a:ext cx="155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8466" name="Line 46"/>
            <p:cNvSpPr>
              <a:spLocks noChangeShapeType="1"/>
            </p:cNvSpPr>
            <p:nvPr/>
          </p:nvSpPr>
          <p:spPr bwMode="auto">
            <a:xfrm flipV="1">
              <a:off x="4814" y="1584"/>
              <a:ext cx="466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29100" name="Line 44"/>
          <p:cNvSpPr>
            <a:spLocks noChangeShapeType="1"/>
          </p:cNvSpPr>
          <p:nvPr/>
        </p:nvSpPr>
        <p:spPr bwMode="auto">
          <a:xfrm flipV="1">
            <a:off x="7010400" y="1974850"/>
            <a:ext cx="121920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8" name="Group 53"/>
          <p:cNvGrpSpPr>
            <a:grpSpLocks/>
          </p:cNvGrpSpPr>
          <p:nvPr/>
        </p:nvGrpSpPr>
        <p:grpSpPr bwMode="auto">
          <a:xfrm>
            <a:off x="7620000" y="1822450"/>
            <a:ext cx="304800" cy="287338"/>
            <a:chOff x="4944" y="2160"/>
            <a:chExt cx="192" cy="181"/>
          </a:xfrm>
        </p:grpSpPr>
        <p:sp>
          <p:nvSpPr>
            <p:cNvPr id="18463" name="Freeform 49"/>
            <p:cNvSpPr>
              <a:spLocks/>
            </p:cNvSpPr>
            <p:nvPr/>
          </p:nvSpPr>
          <p:spPr bwMode="auto">
            <a:xfrm>
              <a:off x="4944" y="2256"/>
              <a:ext cx="48" cy="85"/>
            </a:xfrm>
            <a:custGeom>
              <a:avLst/>
              <a:gdLst>
                <a:gd name="T0" fmla="*/ 0 w 48"/>
                <a:gd name="T1" fmla="*/ 0 h 85"/>
                <a:gd name="T2" fmla="*/ 39 w 48"/>
                <a:gd name="T3" fmla="*/ 39 h 85"/>
                <a:gd name="T4" fmla="*/ 48 w 48"/>
                <a:gd name="T5" fmla="*/ 85 h 85"/>
                <a:gd name="T6" fmla="*/ 0 60000 65536"/>
                <a:gd name="T7" fmla="*/ 0 60000 65536"/>
                <a:gd name="T8" fmla="*/ 0 60000 65536"/>
                <a:gd name="T9" fmla="*/ 0 w 48"/>
                <a:gd name="T10" fmla="*/ 0 h 85"/>
                <a:gd name="T11" fmla="*/ 48 w 48"/>
                <a:gd name="T12" fmla="*/ 85 h 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85">
                  <a:moveTo>
                    <a:pt x="0" y="0"/>
                  </a:moveTo>
                  <a:cubicBezTo>
                    <a:pt x="6" y="6"/>
                    <a:pt x="31" y="25"/>
                    <a:pt x="39" y="39"/>
                  </a:cubicBezTo>
                  <a:cubicBezTo>
                    <a:pt x="47" y="53"/>
                    <a:pt x="46" y="76"/>
                    <a:pt x="48" y="85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18443" name="Object 9"/>
            <p:cNvGraphicFramePr>
              <a:graphicFrameLocks noChangeAspect="1"/>
            </p:cNvGraphicFramePr>
            <p:nvPr/>
          </p:nvGraphicFramePr>
          <p:xfrm>
            <a:off x="5007" y="2160"/>
            <a:ext cx="129" cy="1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505" name="Equation" r:id="rId26" imgW="266400" imgH="317160" progId="Equation.3">
                    <p:embed/>
                  </p:oleObj>
                </mc:Choice>
                <mc:Fallback>
                  <p:oleObj name="Equation" r:id="rId26" imgW="266400" imgH="31716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07" y="2160"/>
                          <a:ext cx="129" cy="1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9107" name="Line 51"/>
          <p:cNvSpPr>
            <a:spLocks noChangeShapeType="1"/>
          </p:cNvSpPr>
          <p:nvPr/>
        </p:nvSpPr>
        <p:spPr bwMode="auto">
          <a:xfrm flipV="1">
            <a:off x="7467600" y="1441450"/>
            <a:ext cx="0" cy="762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9108" name="Line 52"/>
          <p:cNvSpPr>
            <a:spLocks noChangeShapeType="1"/>
          </p:cNvSpPr>
          <p:nvPr/>
        </p:nvSpPr>
        <p:spPr bwMode="auto">
          <a:xfrm>
            <a:off x="7467600" y="2279650"/>
            <a:ext cx="0" cy="615950"/>
          </a:xfrm>
          <a:prstGeom prst="line">
            <a:avLst/>
          </a:prstGeom>
          <a:noFill/>
          <a:ln w="28575">
            <a:solidFill>
              <a:schemeClr val="accent2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9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29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9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7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2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29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29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5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5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5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5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29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29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57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57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29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29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29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29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0" fill="hold"/>
                                        <p:tgtEl>
                                          <p:spTgt spid="457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0" fill="hold"/>
                                        <p:tgtEl>
                                          <p:spTgt spid="457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58" grpId="0" animBg="1"/>
      <p:bldP spid="429059" grpId="0" autoUpdateAnimBg="0"/>
      <p:bldP spid="429061" grpId="0" autoUpdateAnimBg="0"/>
      <p:bldP spid="429085" grpId="0" autoUpdateAnimBg="0"/>
      <p:bldP spid="429093" grpId="0" autoUpdateAnimBg="0"/>
      <p:bldP spid="429098" grpId="0" animBg="1"/>
      <p:bldP spid="429100" grpId="0" animBg="1"/>
      <p:bldP spid="429107" grpId="0" animBg="1"/>
      <p:bldP spid="42910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9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1A10E5-99CF-4AF6-A87C-6AEA99745FED}" type="slidenum">
              <a:rPr lang="en-US" altLang="zh-CN"/>
              <a:pPr/>
              <a:t>21</a:t>
            </a:fld>
            <a:endParaRPr lang="en-US" altLang="zh-CN"/>
          </a:p>
        </p:txBody>
      </p:sp>
      <p:sp>
        <p:nvSpPr>
          <p:cNvPr id="430082" name="Line 2"/>
          <p:cNvSpPr>
            <a:spLocks noChangeShapeType="1"/>
          </p:cNvSpPr>
          <p:nvPr/>
        </p:nvSpPr>
        <p:spPr bwMode="auto">
          <a:xfrm>
            <a:off x="7391400" y="4876800"/>
            <a:ext cx="0" cy="838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0083" name="Line 3"/>
          <p:cNvSpPr>
            <a:spLocks noChangeShapeType="1"/>
          </p:cNvSpPr>
          <p:nvPr/>
        </p:nvSpPr>
        <p:spPr bwMode="auto">
          <a:xfrm>
            <a:off x="7620000" y="3962400"/>
            <a:ext cx="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0084" name="Rectangle 4"/>
          <p:cNvSpPr>
            <a:spLocks noChangeArrowheads="1"/>
          </p:cNvSpPr>
          <p:nvPr/>
        </p:nvSpPr>
        <p:spPr bwMode="auto">
          <a:xfrm>
            <a:off x="4141788" y="1600200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直线与平面的夹角公式</a:t>
            </a:r>
          </a:p>
        </p:txBody>
      </p:sp>
      <p:sp>
        <p:nvSpPr>
          <p:cNvPr id="430085" name="Rectangle 5"/>
          <p:cNvSpPr>
            <a:spLocks noChangeArrowheads="1"/>
          </p:cNvSpPr>
          <p:nvPr/>
        </p:nvSpPr>
        <p:spPr bwMode="auto">
          <a:xfrm>
            <a:off x="990600" y="2209800"/>
            <a:ext cx="2795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latin typeface="Times New Roman" pitchFamily="18" charset="0"/>
              </a:rPr>
              <a:t>直线与平面的</a:t>
            </a:r>
            <a:endParaRPr kumimoji="1" lang="zh-CN" altLang="en-US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430086" name="Object 6"/>
          <p:cNvGraphicFramePr>
            <a:graphicFrameLocks noChangeAspect="1"/>
          </p:cNvGraphicFramePr>
          <p:nvPr/>
        </p:nvGraphicFramePr>
        <p:xfrm>
          <a:off x="1066800" y="3722688"/>
          <a:ext cx="4826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3" name="Equation" r:id="rId3" imgW="482400" imgH="393480" progId="Equation.3">
                  <p:embed/>
                </p:oleObj>
              </mc:Choice>
              <mc:Fallback>
                <p:oleObj name="Equation" r:id="rId3" imgW="48240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722688"/>
                        <a:ext cx="4826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087" name="Object 7"/>
          <p:cNvGraphicFramePr>
            <a:graphicFrameLocks noChangeAspect="1"/>
          </p:cNvGraphicFramePr>
          <p:nvPr/>
        </p:nvGraphicFramePr>
        <p:xfrm>
          <a:off x="2590800" y="3797300"/>
          <a:ext cx="7493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4" name="Equation" r:id="rId5" imgW="749160" imgH="241200" progId="Equation.3">
                  <p:embed/>
                </p:oleObj>
              </mc:Choice>
              <mc:Fallback>
                <p:oleObj name="Equation" r:id="rId5" imgW="749160" imgH="24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797300"/>
                        <a:ext cx="7493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088" name="Object 8"/>
          <p:cNvGraphicFramePr>
            <a:graphicFrameLocks noChangeAspect="1"/>
          </p:cNvGraphicFramePr>
          <p:nvPr/>
        </p:nvGraphicFramePr>
        <p:xfrm>
          <a:off x="1066800" y="4637088"/>
          <a:ext cx="4572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5" name="Equation" r:id="rId7" imgW="457200" imgH="393480" progId="Equation.3">
                  <p:embed/>
                </p:oleObj>
              </mc:Choice>
              <mc:Fallback>
                <p:oleObj name="Equation" r:id="rId7" imgW="45720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637088"/>
                        <a:ext cx="4572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89" name="Text Box 9"/>
          <p:cNvSpPr txBox="1">
            <a:spLocks noChangeArrowheads="1"/>
          </p:cNvSpPr>
          <p:nvPr/>
        </p:nvSpPr>
        <p:spPr bwMode="auto">
          <a:xfrm>
            <a:off x="1828800" y="44958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latin typeface="Times New Roman" pitchFamily="18" charset="0"/>
              </a:rPr>
              <a:t>//</a:t>
            </a:r>
          </a:p>
        </p:txBody>
      </p:sp>
      <p:graphicFrame>
        <p:nvGraphicFramePr>
          <p:cNvPr id="430090" name="Object 10"/>
          <p:cNvGraphicFramePr>
            <a:graphicFrameLocks noChangeAspect="1"/>
          </p:cNvGraphicFramePr>
          <p:nvPr/>
        </p:nvGraphicFramePr>
        <p:xfrm>
          <a:off x="2590800" y="4724400"/>
          <a:ext cx="749300" cy="23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6" name="Equation" r:id="rId9" imgW="749160" imgH="241200" progId="Equation.3">
                  <p:embed/>
                </p:oleObj>
              </mc:Choice>
              <mc:Fallback>
                <p:oleObj name="Equation" r:id="rId9" imgW="749160" imgH="241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724400"/>
                        <a:ext cx="749300" cy="23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91" name="Text Box 11"/>
          <p:cNvSpPr txBox="1">
            <a:spLocks noChangeArrowheads="1"/>
          </p:cNvSpPr>
          <p:nvPr/>
        </p:nvSpPr>
        <p:spPr bwMode="auto">
          <a:xfrm>
            <a:off x="1119188" y="2833688"/>
            <a:ext cx="6019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直线与平面垂直、平行的充要条件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</p:txBody>
      </p:sp>
      <p:graphicFrame>
        <p:nvGraphicFramePr>
          <p:cNvPr id="19462" name="Object 12"/>
          <p:cNvGraphicFramePr>
            <a:graphicFrameLocks noChangeAspect="1"/>
          </p:cNvGraphicFramePr>
          <p:nvPr/>
        </p:nvGraphicFramePr>
        <p:xfrm>
          <a:off x="1143000" y="882650"/>
          <a:ext cx="10287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7" name="Equation" r:id="rId11" imgW="1028520" imgH="393480" progId="Equation.3">
                  <p:embed/>
                </p:oleObj>
              </mc:Choice>
              <mc:Fallback>
                <p:oleObj name="Equation" r:id="rId11" imgW="1028520" imgH="393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882650"/>
                        <a:ext cx="10287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093" name="Object 13"/>
          <p:cNvGraphicFramePr>
            <a:graphicFrameLocks noChangeAspect="1"/>
          </p:cNvGraphicFramePr>
          <p:nvPr/>
        </p:nvGraphicFramePr>
        <p:xfrm>
          <a:off x="2209800" y="609600"/>
          <a:ext cx="4522788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8" name="Equation" r:id="rId13" imgW="4520880" imgH="952200" progId="Equation.3">
                  <p:embed/>
                </p:oleObj>
              </mc:Choice>
              <mc:Fallback>
                <p:oleObj name="Equation" r:id="rId13" imgW="4520880" imgH="952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609600"/>
                        <a:ext cx="4522788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094" name="Object 14"/>
          <p:cNvGraphicFramePr>
            <a:graphicFrameLocks noChangeAspect="1"/>
          </p:cNvGraphicFramePr>
          <p:nvPr/>
        </p:nvGraphicFramePr>
        <p:xfrm>
          <a:off x="3479800" y="3505200"/>
          <a:ext cx="1778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19" name="Equation" r:id="rId15" imgW="1777680" imgH="914400" progId="Equation.3">
                  <p:embed/>
                </p:oleObj>
              </mc:Choice>
              <mc:Fallback>
                <p:oleObj name="Equation" r:id="rId15" imgW="1777680" imgH="9144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9800" y="3505200"/>
                        <a:ext cx="1778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095" name="Object 15"/>
          <p:cNvGraphicFramePr>
            <a:graphicFrameLocks noChangeAspect="1"/>
          </p:cNvGraphicFramePr>
          <p:nvPr/>
        </p:nvGraphicFramePr>
        <p:xfrm>
          <a:off x="3429000" y="4648200"/>
          <a:ext cx="27432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0" name="Equation" r:id="rId17" imgW="2743200" imgH="393480" progId="Equation.3">
                  <p:embed/>
                </p:oleObj>
              </mc:Choice>
              <mc:Fallback>
                <p:oleObj name="Equation" r:id="rId17" imgW="2743200" imgH="39348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648200"/>
                        <a:ext cx="27432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96" name="AutoShape 16" descr="白色大理石"/>
          <p:cNvSpPr>
            <a:spLocks noChangeArrowheads="1"/>
          </p:cNvSpPr>
          <p:nvPr/>
        </p:nvSpPr>
        <p:spPr bwMode="auto">
          <a:xfrm>
            <a:off x="6934200" y="3733800"/>
            <a:ext cx="1447800" cy="457200"/>
          </a:xfrm>
          <a:prstGeom prst="parallelogram">
            <a:avLst>
              <a:gd name="adj" fmla="val 79167"/>
            </a:avLst>
          </a:prstGeom>
          <a:blipFill dpi="0" rotWithShape="0">
            <a:blip r:embed="rId19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30097" name="Object 17"/>
          <p:cNvGraphicFramePr>
            <a:graphicFrameLocks noChangeAspect="1"/>
          </p:cNvGraphicFramePr>
          <p:nvPr/>
        </p:nvGraphicFramePr>
        <p:xfrm>
          <a:off x="1485900" y="3733800"/>
          <a:ext cx="1041400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1" name="Equation" r:id="rId20" imgW="1041120" imgH="380880" progId="Equation.3">
                  <p:embed/>
                </p:oleObj>
              </mc:Choice>
              <mc:Fallback>
                <p:oleObj name="Equation" r:id="rId20" imgW="1041120" imgH="3808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3733800"/>
                        <a:ext cx="1041400" cy="379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098" name="Object 18"/>
          <p:cNvGraphicFramePr>
            <a:graphicFrameLocks noChangeAspect="1"/>
          </p:cNvGraphicFramePr>
          <p:nvPr/>
        </p:nvGraphicFramePr>
        <p:xfrm>
          <a:off x="1562100" y="4648200"/>
          <a:ext cx="266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2" name="Equation" r:id="rId22" imgW="266400" imgH="291960" progId="Equation.3">
                  <p:embed/>
                </p:oleObj>
              </mc:Choice>
              <mc:Fallback>
                <p:oleObj name="Equation" r:id="rId22" imgW="266400" imgH="29196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4648200"/>
                        <a:ext cx="2667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099" name="Object 19"/>
          <p:cNvGraphicFramePr>
            <a:graphicFrameLocks noChangeAspect="1"/>
          </p:cNvGraphicFramePr>
          <p:nvPr/>
        </p:nvGraphicFramePr>
        <p:xfrm>
          <a:off x="2152650" y="4660900"/>
          <a:ext cx="4064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3" name="Equation" r:id="rId24" imgW="406080" imgH="291960" progId="Equation.3">
                  <p:embed/>
                </p:oleObj>
              </mc:Choice>
              <mc:Fallback>
                <p:oleObj name="Equation" r:id="rId24" imgW="406080" imgH="2919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4660900"/>
                        <a:ext cx="4064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100" name="Line 20"/>
          <p:cNvSpPr>
            <a:spLocks noChangeShapeType="1"/>
          </p:cNvSpPr>
          <p:nvPr/>
        </p:nvSpPr>
        <p:spPr bwMode="auto">
          <a:xfrm>
            <a:off x="7620000" y="3352800"/>
            <a:ext cx="0" cy="6096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0101" name="AutoShape 21" descr="粉色砂纸"/>
          <p:cNvSpPr>
            <a:spLocks noChangeArrowheads="1"/>
          </p:cNvSpPr>
          <p:nvPr/>
        </p:nvSpPr>
        <p:spPr bwMode="auto">
          <a:xfrm>
            <a:off x="6858000" y="4648200"/>
            <a:ext cx="1447800" cy="457200"/>
          </a:xfrm>
          <a:prstGeom prst="parallelogram">
            <a:avLst>
              <a:gd name="adj" fmla="val 79167"/>
            </a:avLst>
          </a:prstGeom>
          <a:blipFill dpi="0" rotWithShape="0">
            <a:blip r:embed="rId26"/>
            <a:srcRect/>
            <a:tile tx="0" ty="0" sx="100000" sy="100000" flip="none" algn="tl"/>
          </a:blip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0102" name="Line 22"/>
          <p:cNvSpPr>
            <a:spLocks noChangeShapeType="1"/>
          </p:cNvSpPr>
          <p:nvPr/>
        </p:nvSpPr>
        <p:spPr bwMode="auto">
          <a:xfrm>
            <a:off x="7010400" y="5257800"/>
            <a:ext cx="11430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30103" name="Rectangle 23"/>
          <p:cNvSpPr>
            <a:spLocks noChangeArrowheads="1"/>
          </p:cNvSpPr>
          <p:nvPr/>
        </p:nvSpPr>
        <p:spPr bwMode="auto">
          <a:xfrm>
            <a:off x="3103563" y="2209800"/>
            <a:ext cx="1970087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位置关系：</a:t>
            </a:r>
          </a:p>
        </p:txBody>
      </p:sp>
      <p:sp>
        <p:nvSpPr>
          <p:cNvPr id="430104" name="Line 24"/>
          <p:cNvSpPr>
            <a:spLocks noChangeShapeType="1"/>
          </p:cNvSpPr>
          <p:nvPr/>
        </p:nvSpPr>
        <p:spPr bwMode="auto">
          <a:xfrm flipV="1">
            <a:off x="7848600" y="32766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9482" name="Group 25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19483" name="Group 26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19485" name="Line 27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19486" name="Picture 28" descr="BD10263_"/>
              <p:cNvPicPr>
                <a:picLocks noChangeAspect="1" noChangeArrowheads="1"/>
              </p:cNvPicPr>
              <p:nvPr/>
            </p:nvPicPr>
            <p:blipFill>
              <a:blip r:embed="rId27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9484" name="Rectangle 29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30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30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30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30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30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30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30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30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30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30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30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30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30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3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30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430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30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430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30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430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430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82" grpId="0" animBg="1"/>
      <p:bldP spid="430083" grpId="0" animBg="1"/>
      <p:bldP spid="430084" grpId="0" autoUpdateAnimBg="0"/>
      <p:bldP spid="430085" grpId="0" autoUpdateAnimBg="0"/>
      <p:bldP spid="430089" grpId="0" autoUpdateAnimBg="0"/>
      <p:bldP spid="430091" grpId="0" autoUpdateAnimBg="0"/>
      <p:bldP spid="430096" grpId="0" animBg="1"/>
      <p:bldP spid="430100" grpId="0" animBg="1"/>
      <p:bldP spid="430101" grpId="0" animBg="1"/>
      <p:bldP spid="430102" grpId="0" animBg="1"/>
      <p:bldP spid="430103" grpId="0" autoUpdateAnimBg="0"/>
      <p:bldP spid="43010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0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D462E-721E-4F92-88C4-97B533ED8CC9}" type="slidenum">
              <a:rPr lang="en-US" altLang="zh-CN"/>
              <a:pPr/>
              <a:t>22</a:t>
            </a:fld>
            <a:endParaRPr lang="en-US" altLang="zh-CN"/>
          </a:p>
        </p:txBody>
      </p:sp>
      <p:sp>
        <p:nvSpPr>
          <p:cNvPr id="431106" name="Text Box 2"/>
          <p:cNvSpPr txBox="1">
            <a:spLocks noChangeArrowheads="1"/>
          </p:cNvSpPr>
          <p:nvPr/>
        </p:nvSpPr>
        <p:spPr bwMode="auto">
          <a:xfrm>
            <a:off x="914400" y="19050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解</a:t>
            </a:r>
          </a:p>
        </p:txBody>
      </p:sp>
      <p:graphicFrame>
        <p:nvGraphicFramePr>
          <p:cNvPr id="431107" name="Object 3"/>
          <p:cNvGraphicFramePr>
            <a:graphicFrameLocks noChangeAspect="1"/>
          </p:cNvGraphicFramePr>
          <p:nvPr/>
        </p:nvGraphicFramePr>
        <p:xfrm>
          <a:off x="1600200" y="2046288"/>
          <a:ext cx="18415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2" name="Equation" r:id="rId3" imgW="1841400" imgH="393480" progId="Equation.3">
                  <p:embed/>
                </p:oleObj>
              </mc:Choice>
              <mc:Fallback>
                <p:oleObj name="Equation" r:id="rId3" imgW="184140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046288"/>
                        <a:ext cx="18415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08" name="Object 4"/>
          <p:cNvGraphicFramePr>
            <a:graphicFrameLocks noChangeAspect="1"/>
          </p:cNvGraphicFramePr>
          <p:nvPr/>
        </p:nvGraphicFramePr>
        <p:xfrm>
          <a:off x="3733800" y="2057400"/>
          <a:ext cx="18542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3" name="Equation" r:id="rId5" imgW="1854000" imgH="393480" progId="Equation.3">
                  <p:embed/>
                </p:oleObj>
              </mc:Choice>
              <mc:Fallback>
                <p:oleObj name="Equation" r:id="rId5" imgW="185400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057400"/>
                        <a:ext cx="18542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09" name="Object 5"/>
          <p:cNvGraphicFramePr>
            <a:graphicFrameLocks noChangeAspect="1"/>
          </p:cNvGraphicFramePr>
          <p:nvPr/>
        </p:nvGraphicFramePr>
        <p:xfrm>
          <a:off x="1524000" y="2590800"/>
          <a:ext cx="5970588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4" name="公式" r:id="rId7" imgW="5968800" imgH="1015920" progId="Equation.3">
                  <p:embed/>
                </p:oleObj>
              </mc:Choice>
              <mc:Fallback>
                <p:oleObj name="公式" r:id="rId7" imgW="5968800" imgH="10159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590800"/>
                        <a:ext cx="5970588" cy="10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10" name="Object 6"/>
          <p:cNvGraphicFramePr>
            <a:graphicFrameLocks noChangeAspect="1"/>
          </p:cNvGraphicFramePr>
          <p:nvPr/>
        </p:nvGraphicFramePr>
        <p:xfrm>
          <a:off x="2413000" y="3746500"/>
          <a:ext cx="42926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5" name="公式" r:id="rId9" imgW="4292280" imgH="901440" progId="Equation.3">
                  <p:embed/>
                </p:oleObj>
              </mc:Choice>
              <mc:Fallback>
                <p:oleObj name="公式" r:id="rId9" imgW="4292280" imgH="9014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3746500"/>
                        <a:ext cx="42926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11" name="Object 7"/>
          <p:cNvGraphicFramePr>
            <a:graphicFrameLocks noChangeAspect="1"/>
          </p:cNvGraphicFramePr>
          <p:nvPr/>
        </p:nvGraphicFramePr>
        <p:xfrm>
          <a:off x="6756400" y="3733800"/>
          <a:ext cx="1168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6" name="公式" r:id="rId11" imgW="1168200" imgH="914400" progId="Equation.3">
                  <p:embed/>
                </p:oleObj>
              </mc:Choice>
              <mc:Fallback>
                <p:oleObj name="公式" r:id="rId11" imgW="1168200" imgH="9144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6400" y="3733800"/>
                        <a:ext cx="11684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112" name="Object 8"/>
          <p:cNvGraphicFramePr>
            <a:graphicFrameLocks noChangeAspect="1"/>
          </p:cNvGraphicFramePr>
          <p:nvPr/>
        </p:nvGraphicFramePr>
        <p:xfrm>
          <a:off x="1524000" y="4648200"/>
          <a:ext cx="23749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7" name="公式" r:id="rId13" imgW="2374560" imgH="901440" progId="Equation.3">
                  <p:embed/>
                </p:oleObj>
              </mc:Choice>
              <mc:Fallback>
                <p:oleObj name="公式" r:id="rId13" imgW="2374560" imgH="9014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648200"/>
                        <a:ext cx="23749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3" name="Text Box 9"/>
          <p:cNvSpPr txBox="1">
            <a:spLocks noChangeArrowheads="1"/>
          </p:cNvSpPr>
          <p:nvPr/>
        </p:nvSpPr>
        <p:spPr bwMode="auto">
          <a:xfrm>
            <a:off x="3898900" y="48641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为所求夹角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31114" name="Object 10"/>
          <p:cNvGraphicFramePr>
            <a:graphicFrameLocks noChangeAspect="1"/>
          </p:cNvGraphicFramePr>
          <p:nvPr/>
        </p:nvGraphicFramePr>
        <p:xfrm>
          <a:off x="1447800" y="393700"/>
          <a:ext cx="42291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8" name="Equation" r:id="rId15" imgW="4228920" imgH="825480" progId="Equation.3">
                  <p:embed/>
                </p:oleObj>
              </mc:Choice>
              <mc:Fallback>
                <p:oleObj name="Equation" r:id="rId15" imgW="4228920" imgH="82548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93700"/>
                        <a:ext cx="42291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3" name="Text Box 11"/>
          <p:cNvSpPr txBox="1">
            <a:spLocks noChangeArrowheads="1"/>
          </p:cNvSpPr>
          <p:nvPr/>
        </p:nvSpPr>
        <p:spPr bwMode="auto">
          <a:xfrm>
            <a:off x="838200" y="5476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例</a:t>
            </a:r>
          </a:p>
        </p:txBody>
      </p:sp>
      <p:graphicFrame>
        <p:nvGraphicFramePr>
          <p:cNvPr id="431116" name="Object 12"/>
          <p:cNvGraphicFramePr>
            <a:graphicFrameLocks noChangeAspect="1"/>
          </p:cNvGraphicFramePr>
          <p:nvPr/>
        </p:nvGraphicFramePr>
        <p:xfrm>
          <a:off x="1339850" y="1382713"/>
          <a:ext cx="34290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9" name="Equation" r:id="rId17" imgW="3429000" imgH="431640" progId="Equation.3">
                  <p:embed/>
                </p:oleObj>
              </mc:Choice>
              <mc:Fallback>
                <p:oleObj name="Equation" r:id="rId17" imgW="34290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9850" y="1382713"/>
                        <a:ext cx="34290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17" name="Text Box 13"/>
          <p:cNvSpPr txBox="1">
            <a:spLocks noChangeArrowheads="1"/>
          </p:cNvSpPr>
          <p:nvPr/>
        </p:nvSpPr>
        <p:spPr bwMode="auto">
          <a:xfrm>
            <a:off x="4660900" y="1295400"/>
            <a:ext cx="38100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求直线与平面的夹角</a:t>
            </a: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</p:txBody>
      </p:sp>
      <p:grpSp>
        <p:nvGrpSpPr>
          <p:cNvPr id="20495" name="Group 14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20496" name="Group 15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20498" name="Line 16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0499" name="Picture 17" descr="BD10263_"/>
              <p:cNvPicPr>
                <a:picLocks noChangeAspect="1" noChangeArrowheads="1"/>
              </p:cNvPicPr>
              <p:nvPr/>
            </p:nvPicPr>
            <p:blipFill>
              <a:blip r:embed="rId19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0497" name="Rectangle 18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1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1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1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1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1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1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1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1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1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31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6" grpId="0" autoUpdateAnimBg="0"/>
      <p:bldP spid="431113" grpId="0" autoUpdateAnimBg="0"/>
      <p:bldP spid="431117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5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6B5EA1-B394-427F-8C0F-2605A7014CD3}" type="slidenum">
              <a:rPr lang="en-US" altLang="zh-CN"/>
              <a:pPr/>
              <a:t>23</a:t>
            </a:fld>
            <a:endParaRPr lang="en-US" altLang="zh-CN"/>
          </a:p>
        </p:txBody>
      </p:sp>
      <p:sp>
        <p:nvSpPr>
          <p:cNvPr id="21516" name="Text Box 2"/>
          <p:cNvSpPr txBox="1">
            <a:spLocks noChangeArrowheads="1"/>
          </p:cNvSpPr>
          <p:nvPr/>
        </p:nvSpPr>
        <p:spPr bwMode="auto">
          <a:xfrm>
            <a:off x="2362200" y="258763"/>
            <a:ext cx="2819400" cy="579437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 i="1" u="sng">
                <a:solidFill>
                  <a:srgbClr val="0000FF"/>
                </a:solidFill>
                <a:latin typeface="Times New Roman" pitchFamily="18" charset="0"/>
              </a:rPr>
              <a:t>平面束的方程</a:t>
            </a:r>
          </a:p>
        </p:txBody>
      </p:sp>
      <p:sp>
        <p:nvSpPr>
          <p:cNvPr id="433155" name="Text Box 3"/>
          <p:cNvSpPr txBox="1">
            <a:spLocks noChangeArrowheads="1"/>
          </p:cNvSpPr>
          <p:nvPr/>
        </p:nvSpPr>
        <p:spPr bwMode="auto">
          <a:xfrm>
            <a:off x="1447800" y="838200"/>
            <a:ext cx="4038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设有两块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不平行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的平面</a:t>
            </a:r>
            <a:endParaRPr kumimoji="1" lang="zh-CN" altLang="en-US" sz="2800">
              <a:solidFill>
                <a:schemeClr val="tx2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433156" name="Text Box 4"/>
          <p:cNvSpPr txBox="1">
            <a:spLocks noChangeArrowheads="1"/>
          </p:cNvSpPr>
          <p:nvPr/>
        </p:nvSpPr>
        <p:spPr bwMode="auto">
          <a:xfrm>
            <a:off x="6172200" y="1600200"/>
            <a:ext cx="2514600" cy="82232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>
                <a:solidFill>
                  <a:schemeClr val="tx2"/>
                </a:solidFill>
                <a:latin typeface="Times New Roman" pitchFamily="18" charset="0"/>
              </a:rPr>
              <a:t>其中系数不互相成比例</a:t>
            </a:r>
          </a:p>
        </p:txBody>
      </p:sp>
      <p:sp>
        <p:nvSpPr>
          <p:cNvPr id="433157" name="Text Box 5"/>
          <p:cNvSpPr txBox="1">
            <a:spLocks noChangeArrowheads="1"/>
          </p:cNvSpPr>
          <p:nvPr/>
        </p:nvSpPr>
        <p:spPr bwMode="auto">
          <a:xfrm>
            <a:off x="838200" y="2840038"/>
            <a:ext cx="2743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交成一条直线</a:t>
            </a:r>
            <a:r>
              <a:rPr kumimoji="1" lang="en-US" altLang="zh-CN" sz="2800" b="1" i="1">
                <a:solidFill>
                  <a:schemeClr val="tx2"/>
                </a:solidFill>
                <a:latin typeface="Times New Roman" pitchFamily="18" charset="0"/>
              </a:rPr>
              <a:t>L</a:t>
            </a:r>
            <a:endParaRPr kumimoji="1" lang="en-US" altLang="zh-CN" sz="2800" b="1">
              <a:solidFill>
                <a:schemeClr val="tx2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433158" name="Text Box 6"/>
          <p:cNvSpPr txBox="1">
            <a:spLocks noChangeArrowheads="1"/>
          </p:cNvSpPr>
          <p:nvPr/>
        </p:nvSpPr>
        <p:spPr bwMode="auto">
          <a:xfrm>
            <a:off x="838200" y="5348288"/>
            <a:ext cx="4267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过直线</a:t>
            </a:r>
            <a:r>
              <a:rPr kumimoji="1" lang="en-US" altLang="zh-CN" sz="2800" b="1" i="1">
                <a:solidFill>
                  <a:srgbClr val="0000FF"/>
                </a:solidFill>
                <a:latin typeface="Times New Roman" pitchFamily="18" charset="0"/>
              </a:rPr>
              <a:t>L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的所求全体平面 </a:t>
            </a:r>
          </a:p>
        </p:txBody>
      </p:sp>
      <p:sp>
        <p:nvSpPr>
          <p:cNvPr id="433159" name="Line 7"/>
          <p:cNvSpPr>
            <a:spLocks noChangeShapeType="1"/>
          </p:cNvSpPr>
          <p:nvPr/>
        </p:nvSpPr>
        <p:spPr bwMode="auto">
          <a:xfrm>
            <a:off x="4800600" y="5638800"/>
            <a:ext cx="8382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3160" name="Text Box 8"/>
          <p:cNvSpPr txBox="1">
            <a:spLocks noChangeArrowheads="1"/>
          </p:cNvSpPr>
          <p:nvPr/>
        </p:nvSpPr>
        <p:spPr bwMode="auto">
          <a:xfrm>
            <a:off x="5638800" y="5334000"/>
            <a:ext cx="1371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平面束</a:t>
            </a:r>
          </a:p>
        </p:txBody>
      </p:sp>
      <p:graphicFrame>
        <p:nvGraphicFramePr>
          <p:cNvPr id="433161" name="Object 9"/>
          <p:cNvGraphicFramePr>
            <a:graphicFrameLocks noChangeAspect="1"/>
          </p:cNvGraphicFramePr>
          <p:nvPr/>
        </p:nvGraphicFramePr>
        <p:xfrm>
          <a:off x="895350" y="1524000"/>
          <a:ext cx="51577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1" name="Equation" r:id="rId3" imgW="5016240" imgH="419040" progId="Equation.3">
                  <p:embed/>
                </p:oleObj>
              </mc:Choice>
              <mc:Fallback>
                <p:oleObj name="Equation" r:id="rId3" imgW="5016240" imgH="419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5350" y="1524000"/>
                        <a:ext cx="5157788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2" name="Object 10"/>
          <p:cNvGraphicFramePr>
            <a:graphicFrameLocks noChangeAspect="1"/>
          </p:cNvGraphicFramePr>
          <p:nvPr/>
        </p:nvGraphicFramePr>
        <p:xfrm>
          <a:off x="3270250" y="2547938"/>
          <a:ext cx="4273550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2" name="公式" r:id="rId5" imgW="1688760" imgH="469800" progId="Equation.3">
                  <p:embed/>
                </p:oleObj>
              </mc:Choice>
              <mc:Fallback>
                <p:oleObj name="公式" r:id="rId5" imgW="1688760" imgH="469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2547938"/>
                        <a:ext cx="4273550" cy="118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3" name="Object 11"/>
          <p:cNvGraphicFramePr>
            <a:graphicFrameLocks noChangeAspect="1"/>
          </p:cNvGraphicFramePr>
          <p:nvPr/>
        </p:nvGraphicFramePr>
        <p:xfrm>
          <a:off x="914400" y="3733800"/>
          <a:ext cx="407988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3" name="Equation" r:id="rId7" imgW="380880" imgH="393480" progId="Equation.3">
                  <p:embed/>
                </p:oleObj>
              </mc:Choice>
              <mc:Fallback>
                <p:oleObj name="Equation" r:id="rId7" imgW="380880" imgH="3934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733800"/>
                        <a:ext cx="407988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3164" name="Text Box 12"/>
          <p:cNvSpPr txBox="1">
            <a:spLocks noChangeArrowheads="1"/>
          </p:cNvSpPr>
          <p:nvPr/>
        </p:nvSpPr>
        <p:spPr bwMode="auto">
          <a:xfrm>
            <a:off x="838200" y="4781550"/>
            <a:ext cx="3962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  <a:ea typeface="黑体" pitchFamily="49" charset="-122"/>
              </a:rPr>
              <a:t>(3)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表示过直线</a:t>
            </a:r>
            <a:r>
              <a:rPr kumimoji="1" lang="en-US" altLang="zh-CN" sz="2800" b="1" i="1">
                <a:solidFill>
                  <a:schemeClr val="tx2"/>
                </a:solidFill>
                <a:latin typeface="Times New Roman" pitchFamily="18" charset="0"/>
              </a:rPr>
              <a:t>L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的平面</a:t>
            </a:r>
            <a:endParaRPr kumimoji="1" lang="zh-CN" altLang="en-US" sz="2800" b="1" baseline="-25000">
              <a:solidFill>
                <a:schemeClr val="tx2"/>
              </a:solidFill>
              <a:latin typeface="宋体" pitchFamily="2" charset="-122"/>
            </a:endParaRPr>
          </a:p>
        </p:txBody>
      </p:sp>
      <p:graphicFrame>
        <p:nvGraphicFramePr>
          <p:cNvPr id="433165" name="Object 13"/>
          <p:cNvGraphicFramePr>
            <a:graphicFrameLocks noChangeAspect="1"/>
          </p:cNvGraphicFramePr>
          <p:nvPr/>
        </p:nvGraphicFramePr>
        <p:xfrm>
          <a:off x="4492625" y="4843463"/>
          <a:ext cx="106997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4" name="Equation" r:id="rId9" imgW="1054080" imgH="431640" progId="Equation.3">
                  <p:embed/>
                </p:oleObj>
              </mc:Choice>
              <mc:Fallback>
                <p:oleObj name="Equation" r:id="rId9" imgW="1054080" imgH="431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2625" y="4843463"/>
                        <a:ext cx="1069975" cy="436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3166" name="WordArt 14"/>
          <p:cNvSpPr>
            <a:spLocks noChangeArrowheads="1" noChangeShapeType="1" noTextEdit="1"/>
          </p:cNvSpPr>
          <p:nvPr/>
        </p:nvSpPr>
        <p:spPr bwMode="auto">
          <a:xfrm rot="1297220">
            <a:off x="5635625" y="4724400"/>
            <a:ext cx="307975" cy="652463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altLang="zh-C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080000" scaled="1"/>
                </a:gradFill>
                <a:latin typeface="黑体"/>
                <a:ea typeface="黑体"/>
              </a:rPr>
              <a:t>?</a:t>
            </a:r>
            <a:endParaRPr lang="zh-CN" alt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4080000" scaled="1"/>
              </a:gradFill>
              <a:latin typeface="黑体"/>
              <a:ea typeface="黑体"/>
            </a:endParaRPr>
          </a:p>
        </p:txBody>
      </p:sp>
      <p:graphicFrame>
        <p:nvGraphicFramePr>
          <p:cNvPr id="433167" name="Object 15"/>
          <p:cNvGraphicFramePr>
            <a:graphicFrameLocks noChangeAspect="1"/>
          </p:cNvGraphicFramePr>
          <p:nvPr/>
        </p:nvGraphicFramePr>
        <p:xfrm>
          <a:off x="2057400" y="4267200"/>
          <a:ext cx="50196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5" name="Equation" r:id="rId11" imgW="4584600" imgH="419040" progId="Equation.3">
                  <p:embed/>
                </p:oleObj>
              </mc:Choice>
              <mc:Fallback>
                <p:oleObj name="Equation" r:id="rId11" imgW="4584600" imgH="4190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267200"/>
                        <a:ext cx="50196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8" name="Object 16"/>
          <p:cNvGraphicFramePr>
            <a:graphicFrameLocks noChangeAspect="1"/>
          </p:cNvGraphicFramePr>
          <p:nvPr/>
        </p:nvGraphicFramePr>
        <p:xfrm>
          <a:off x="1447800" y="3746500"/>
          <a:ext cx="3233738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6" name="Equation" r:id="rId13" imgW="3022560" imgH="419040" progId="Equation.3">
                  <p:embed/>
                </p:oleObj>
              </mc:Choice>
              <mc:Fallback>
                <p:oleObj name="Equation" r:id="rId13" imgW="3022560" imgH="4190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746500"/>
                        <a:ext cx="3233738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69" name="Object 17"/>
          <p:cNvGraphicFramePr>
            <a:graphicFrameLocks noChangeAspect="1"/>
          </p:cNvGraphicFramePr>
          <p:nvPr/>
        </p:nvGraphicFramePr>
        <p:xfrm>
          <a:off x="7196138" y="4295775"/>
          <a:ext cx="50006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7" name="Equation" r:id="rId15" imgW="457200" imgH="393480" progId="Equation.3">
                  <p:embed/>
                </p:oleObj>
              </mc:Choice>
              <mc:Fallback>
                <p:oleObj name="Equation" r:id="rId15" imgW="45720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6138" y="4295775"/>
                        <a:ext cx="500062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70" name="Object 18"/>
          <p:cNvGraphicFramePr>
            <a:graphicFrameLocks noChangeAspect="1"/>
          </p:cNvGraphicFramePr>
          <p:nvPr/>
        </p:nvGraphicFramePr>
        <p:xfrm>
          <a:off x="838200" y="2081213"/>
          <a:ext cx="5305425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8" name="Equation" r:id="rId17" imgW="5143320" imgH="419040" progId="Equation.3">
                  <p:embed/>
                </p:oleObj>
              </mc:Choice>
              <mc:Fallback>
                <p:oleObj name="Equation" r:id="rId17" imgW="5143320" imgH="4190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081213"/>
                        <a:ext cx="5305425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3171" name="Object 19"/>
          <p:cNvGraphicFramePr>
            <a:graphicFrameLocks noChangeAspect="1"/>
          </p:cNvGraphicFramePr>
          <p:nvPr/>
        </p:nvGraphicFramePr>
        <p:xfrm>
          <a:off x="2362200" y="4302125"/>
          <a:ext cx="29051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9" name="Equation" r:id="rId19" imgW="266400" imgH="317160" progId="Equation.3">
                  <p:embed/>
                </p:oleObj>
              </mc:Choice>
              <mc:Fallback>
                <p:oleObj name="Equation" r:id="rId19" imgW="266400" imgH="31716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4302125"/>
                        <a:ext cx="290513" cy="346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525" name="Group 20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21526" name="Group 21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21528" name="Line 22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1529" name="Picture 23" descr="BD10263_"/>
              <p:cNvPicPr>
                <a:picLocks noChangeAspect="1" noChangeArrowheads="1"/>
              </p:cNvPicPr>
              <p:nvPr/>
            </p:nvPicPr>
            <p:blipFill>
              <a:blip r:embed="rId21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1527" name="Rectangle 24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3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3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3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3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3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3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3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33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33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33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3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33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33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3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33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33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3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3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33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33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3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33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33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5" grpId="0" autoUpdateAnimBg="0"/>
      <p:bldP spid="433156" grpId="0" autoUpdateAnimBg="0"/>
      <p:bldP spid="433157" grpId="0" autoUpdateAnimBg="0"/>
      <p:bldP spid="433158" grpId="0" autoUpdateAnimBg="0"/>
      <p:bldP spid="433159" grpId="0" animBg="1"/>
      <p:bldP spid="433160" grpId="0" autoUpdateAnimBg="0"/>
      <p:bldP spid="433164" grpId="0" autoUpdateAnimBg="0"/>
      <p:bldP spid="43316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9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CCA318-29A4-4BA1-A5A2-C97E89B12E4E}" type="slidenum">
              <a:rPr lang="en-US" altLang="zh-CN"/>
              <a:pPr/>
              <a:t>24</a:t>
            </a:fld>
            <a:endParaRPr lang="en-US" altLang="zh-CN"/>
          </a:p>
        </p:txBody>
      </p:sp>
      <p:sp>
        <p:nvSpPr>
          <p:cNvPr id="434178" name="Text Box 2"/>
          <p:cNvSpPr txBox="1">
            <a:spLocks noChangeArrowheads="1"/>
          </p:cNvSpPr>
          <p:nvPr/>
        </p:nvSpPr>
        <p:spPr bwMode="auto">
          <a:xfrm>
            <a:off x="838200" y="1919288"/>
            <a:ext cx="685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黑体" pitchFamily="49" charset="-122"/>
              </a:rPr>
              <a:t>解</a:t>
            </a:r>
          </a:p>
        </p:txBody>
      </p:sp>
      <p:sp>
        <p:nvSpPr>
          <p:cNvPr id="434179" name="AutoShape 3"/>
          <p:cNvSpPr>
            <a:spLocks noChangeArrowheads="1"/>
          </p:cNvSpPr>
          <p:nvPr/>
        </p:nvSpPr>
        <p:spPr bwMode="auto">
          <a:xfrm>
            <a:off x="6934200" y="2590800"/>
            <a:ext cx="1981200" cy="762000"/>
          </a:xfrm>
          <a:prstGeom prst="flowChartInputOutput">
            <a:avLst/>
          </a:prstGeom>
          <a:gradFill rotWithShape="0">
            <a:gsLst>
              <a:gs pos="0">
                <a:srgbClr val="66FFFF"/>
              </a:gs>
              <a:gs pos="50000">
                <a:srgbClr val="FFFFFF"/>
              </a:gs>
              <a:gs pos="100000">
                <a:srgbClr val="66FFFF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4180" name="Text Box 4"/>
          <p:cNvSpPr txBox="1">
            <a:spLocks noChangeArrowheads="1"/>
          </p:cNvSpPr>
          <p:nvPr/>
        </p:nvSpPr>
        <p:spPr bwMode="auto">
          <a:xfrm>
            <a:off x="8153400" y="2667000"/>
            <a:ext cx="685800" cy="7620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400">
                <a:solidFill>
                  <a:srgbClr val="FF0000"/>
                </a:solidFill>
                <a:latin typeface="Times New Roman" pitchFamily="18" charset="0"/>
                <a:ea typeface="黑体" pitchFamily="49" charset="-122"/>
              </a:rPr>
              <a:t>·</a:t>
            </a:r>
            <a:endParaRPr kumimoji="1" lang="en-US" altLang="zh-CN" sz="4400">
              <a:solidFill>
                <a:schemeClr val="tx2"/>
              </a:solidFill>
              <a:latin typeface="Times New Roman" pitchFamily="18" charset="0"/>
              <a:ea typeface="黑体" pitchFamily="49" charset="-122"/>
            </a:endParaRPr>
          </a:p>
        </p:txBody>
      </p:sp>
      <p:sp>
        <p:nvSpPr>
          <p:cNvPr id="434181" name="Text Box 5"/>
          <p:cNvSpPr txBox="1">
            <a:spLocks noChangeArrowheads="1"/>
          </p:cNvSpPr>
          <p:nvPr/>
        </p:nvSpPr>
        <p:spPr bwMode="auto">
          <a:xfrm>
            <a:off x="1295400" y="5119688"/>
            <a:ext cx="4267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想一想  还有别的方法吗</a:t>
            </a: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?</a:t>
            </a:r>
            <a:endParaRPr kumimoji="1" lang="en-US" altLang="zh-CN" sz="2800" b="1">
              <a:solidFill>
                <a:srgbClr val="FF6600"/>
              </a:solidFill>
              <a:latin typeface="Times New Roman" pitchFamily="18" charset="0"/>
            </a:endParaRPr>
          </a:p>
        </p:txBody>
      </p:sp>
      <p:sp>
        <p:nvSpPr>
          <p:cNvPr id="434182" name="Line 6"/>
          <p:cNvSpPr>
            <a:spLocks noChangeShapeType="1"/>
          </p:cNvSpPr>
          <p:nvPr/>
        </p:nvSpPr>
        <p:spPr bwMode="auto">
          <a:xfrm flipV="1">
            <a:off x="7315200" y="2760663"/>
            <a:ext cx="762000" cy="4397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34183" name="Line 7"/>
          <p:cNvSpPr>
            <a:spLocks noChangeShapeType="1"/>
          </p:cNvSpPr>
          <p:nvPr/>
        </p:nvSpPr>
        <p:spPr bwMode="auto">
          <a:xfrm flipH="1">
            <a:off x="7543800" y="3048000"/>
            <a:ext cx="7620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sm" len="lg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486400" y="5029200"/>
            <a:ext cx="2743200" cy="990600"/>
            <a:chOff x="3648" y="3456"/>
            <a:chExt cx="1920" cy="672"/>
          </a:xfrm>
        </p:grpSpPr>
        <p:sp>
          <p:nvSpPr>
            <p:cNvPr id="22562" name="AutoShape 9" descr="白色大理石"/>
            <p:cNvSpPr>
              <a:spLocks noChangeArrowheads="1"/>
            </p:cNvSpPr>
            <p:nvPr/>
          </p:nvSpPr>
          <p:spPr bwMode="auto">
            <a:xfrm>
              <a:off x="3648" y="3456"/>
              <a:ext cx="1920" cy="672"/>
            </a:xfrm>
            <a:prstGeom prst="flowChartProcess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2857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2563" name="Text Box 10"/>
            <p:cNvSpPr txBox="1">
              <a:spLocks noChangeArrowheads="1"/>
            </p:cNvSpPr>
            <p:nvPr/>
          </p:nvSpPr>
          <p:spPr bwMode="auto">
            <a:xfrm>
              <a:off x="3648" y="3484"/>
              <a:ext cx="1920" cy="642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rgbClr val="CC0000"/>
                  </a:solidFill>
                  <a:latin typeface="Times New Roman" pitchFamily="18" charset="0"/>
                </a:rPr>
                <a:t>试比较哪种方法简单</a:t>
              </a:r>
              <a:r>
                <a:rPr kumimoji="1" lang="en-US" altLang="zh-CN" sz="2800" b="1">
                  <a:solidFill>
                    <a:srgbClr val="CC0000"/>
                  </a:solidFill>
                  <a:latin typeface="Times New Roman" pitchFamily="18" charset="0"/>
                </a:rPr>
                <a:t>?</a:t>
              </a:r>
            </a:p>
          </p:txBody>
        </p:sp>
      </p:grpSp>
      <p:graphicFrame>
        <p:nvGraphicFramePr>
          <p:cNvPr id="22530" name="Object 11"/>
          <p:cNvGraphicFramePr>
            <a:graphicFrameLocks noChangeAspect="1"/>
          </p:cNvGraphicFramePr>
          <p:nvPr/>
        </p:nvGraphicFramePr>
        <p:xfrm>
          <a:off x="1447800" y="457200"/>
          <a:ext cx="6172200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5" name="Equation" r:id="rId4" imgW="6045120" imgH="977760" progId="Equation.3">
                  <p:embed/>
                </p:oleObj>
              </mc:Choice>
              <mc:Fallback>
                <p:oleObj name="Equation" r:id="rId4" imgW="6045120" imgH="97776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57200"/>
                        <a:ext cx="6172200" cy="998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12"/>
          <p:cNvGraphicFramePr>
            <a:graphicFrameLocks noChangeAspect="1"/>
          </p:cNvGraphicFramePr>
          <p:nvPr/>
        </p:nvGraphicFramePr>
        <p:xfrm>
          <a:off x="1447800" y="1447800"/>
          <a:ext cx="1633538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6" name="公式" r:id="rId6" imgW="698400" imgH="203040" progId="Equation.3">
                  <p:embed/>
                </p:oleObj>
              </mc:Choice>
              <mc:Fallback>
                <p:oleObj name="公式" r:id="rId6" imgW="698400" imgH="2030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447800"/>
                        <a:ext cx="1633538" cy="473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4189" name="Object 13"/>
          <p:cNvGraphicFramePr>
            <a:graphicFrameLocks noChangeAspect="1"/>
          </p:cNvGraphicFramePr>
          <p:nvPr/>
        </p:nvGraphicFramePr>
        <p:xfrm>
          <a:off x="1447800" y="2514600"/>
          <a:ext cx="5372100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7" name="公式" r:id="rId8" imgW="2209680" imgH="203040" progId="Equation.3">
                  <p:embed/>
                </p:oleObj>
              </mc:Choice>
              <mc:Fallback>
                <p:oleObj name="公式" r:id="rId8" imgW="2209680" imgH="203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14600"/>
                        <a:ext cx="5372100" cy="490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371600" y="3048000"/>
            <a:ext cx="4114800" cy="533400"/>
            <a:chOff x="960" y="2016"/>
            <a:chExt cx="2592" cy="336"/>
          </a:xfrm>
        </p:grpSpPr>
        <p:sp>
          <p:nvSpPr>
            <p:cNvPr id="22561" name="Text Box 15"/>
            <p:cNvSpPr txBox="1">
              <a:spLocks noChangeArrowheads="1"/>
            </p:cNvSpPr>
            <p:nvPr/>
          </p:nvSpPr>
          <p:spPr bwMode="auto">
            <a:xfrm>
              <a:off x="960" y="2016"/>
              <a:ext cx="2592" cy="327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chemeClr val="tx2"/>
                  </a:solidFill>
                  <a:latin typeface="Times New Roman" pitchFamily="18" charset="0"/>
                </a:rPr>
                <a:t>将点             代入</a:t>
              </a:r>
              <a:r>
                <a:rPr kumimoji="1" lang="en-US" altLang="zh-CN" sz="2800" b="1">
                  <a:solidFill>
                    <a:schemeClr val="tx2"/>
                  </a:solidFill>
                  <a:latin typeface="Times New Roman" pitchFamily="18" charset="0"/>
                </a:rPr>
                <a:t>(1)</a:t>
              </a:r>
              <a:r>
                <a:rPr kumimoji="1" lang="zh-CN" altLang="en-US" sz="2800" b="1">
                  <a:solidFill>
                    <a:schemeClr val="tx2"/>
                  </a:solidFill>
                  <a:latin typeface="Times New Roman" pitchFamily="18" charset="0"/>
                </a:rPr>
                <a:t>中</a:t>
              </a:r>
              <a:r>
                <a:rPr kumimoji="1" lang="en-US" altLang="zh-CN" sz="2800" b="1">
                  <a:solidFill>
                    <a:schemeClr val="tx2"/>
                  </a:solidFill>
                  <a:latin typeface="Times New Roman" pitchFamily="18" charset="0"/>
                </a:rPr>
                <a:t>,</a:t>
              </a:r>
              <a:r>
                <a:rPr kumimoji="1" lang="zh-CN" altLang="en-US" sz="2800" b="1">
                  <a:solidFill>
                    <a:schemeClr val="tx2"/>
                  </a:solidFill>
                  <a:latin typeface="Times New Roman" pitchFamily="18" charset="0"/>
                </a:rPr>
                <a:t>得</a:t>
              </a:r>
            </a:p>
          </p:txBody>
        </p:sp>
        <p:graphicFrame>
          <p:nvGraphicFramePr>
            <p:cNvPr id="22538" name="Object 16"/>
            <p:cNvGraphicFramePr>
              <a:graphicFrameLocks noChangeAspect="1"/>
            </p:cNvGraphicFramePr>
            <p:nvPr/>
          </p:nvGraphicFramePr>
          <p:xfrm>
            <a:off x="1488" y="2047"/>
            <a:ext cx="768" cy="3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78" name="公式" r:id="rId10" imgW="507960" imgH="203040" progId="Equation.3">
                    <p:embed/>
                  </p:oleObj>
                </mc:Choice>
                <mc:Fallback>
                  <p:oleObj name="公式" r:id="rId10" imgW="507960" imgH="203040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88" y="2047"/>
                          <a:ext cx="768" cy="3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34193" name="Object 17"/>
          <p:cNvGraphicFramePr>
            <a:graphicFrameLocks noChangeAspect="1"/>
          </p:cNvGraphicFramePr>
          <p:nvPr/>
        </p:nvGraphicFramePr>
        <p:xfrm>
          <a:off x="1447800" y="3657600"/>
          <a:ext cx="4252913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9" name="公式" r:id="rId12" imgW="1752480" imgH="203040" progId="Equation.3">
                  <p:embed/>
                </p:oleObj>
              </mc:Choice>
              <mc:Fallback>
                <p:oleObj name="公式" r:id="rId12" imgW="1752480" imgH="20304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657600"/>
                        <a:ext cx="4252913" cy="487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4194" name="Object 18"/>
          <p:cNvGraphicFramePr>
            <a:graphicFrameLocks noChangeAspect="1"/>
          </p:cNvGraphicFramePr>
          <p:nvPr/>
        </p:nvGraphicFramePr>
        <p:xfrm>
          <a:off x="5735638" y="3363913"/>
          <a:ext cx="1412875" cy="97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0" name="公式" r:id="rId14" imgW="583920" imgH="406080" progId="Equation.3">
                  <p:embed/>
                </p:oleObj>
              </mc:Choice>
              <mc:Fallback>
                <p:oleObj name="公式" r:id="rId14" imgW="583920" imgH="40608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5638" y="3363913"/>
                        <a:ext cx="1412875" cy="979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1371600" y="4114800"/>
            <a:ext cx="3657600" cy="979488"/>
            <a:chOff x="960" y="2791"/>
            <a:chExt cx="2304" cy="617"/>
          </a:xfrm>
        </p:grpSpPr>
        <p:sp>
          <p:nvSpPr>
            <p:cNvPr id="22559" name="Text Box 20"/>
            <p:cNvSpPr txBox="1">
              <a:spLocks noChangeArrowheads="1"/>
            </p:cNvSpPr>
            <p:nvPr/>
          </p:nvSpPr>
          <p:spPr bwMode="auto">
            <a:xfrm>
              <a:off x="960" y="2928"/>
              <a:ext cx="480" cy="327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chemeClr val="tx2"/>
                  </a:solidFill>
                  <a:latin typeface="Times New Roman" pitchFamily="18" charset="0"/>
                </a:rPr>
                <a:t>将</a:t>
              </a:r>
            </a:p>
          </p:txBody>
        </p:sp>
        <p:sp>
          <p:nvSpPr>
            <p:cNvPr id="22560" name="Text Box 21"/>
            <p:cNvSpPr txBox="1">
              <a:spLocks noChangeArrowheads="1"/>
            </p:cNvSpPr>
            <p:nvPr/>
          </p:nvSpPr>
          <p:spPr bwMode="auto">
            <a:xfrm>
              <a:off x="1872" y="2928"/>
              <a:ext cx="1392" cy="327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chemeClr val="tx2"/>
                  </a:solidFill>
                  <a:latin typeface="Times New Roman" pitchFamily="18" charset="0"/>
                </a:rPr>
                <a:t>代入</a:t>
              </a:r>
              <a:r>
                <a:rPr kumimoji="1" lang="en-US" altLang="zh-CN" sz="2800" b="1">
                  <a:solidFill>
                    <a:schemeClr val="tx2"/>
                  </a:solidFill>
                  <a:latin typeface="Times New Roman" pitchFamily="18" charset="0"/>
                </a:rPr>
                <a:t>(1)</a:t>
              </a:r>
              <a:r>
                <a:rPr kumimoji="1" lang="zh-CN" altLang="en-US" sz="2800" b="1">
                  <a:solidFill>
                    <a:schemeClr val="tx2"/>
                  </a:solidFill>
                  <a:latin typeface="Times New Roman" pitchFamily="18" charset="0"/>
                </a:rPr>
                <a:t>中</a:t>
              </a:r>
              <a:r>
                <a:rPr kumimoji="1" lang="en-US" altLang="zh-CN" sz="2800" b="1">
                  <a:solidFill>
                    <a:schemeClr val="tx2"/>
                  </a:solidFill>
                  <a:latin typeface="Times New Roman" pitchFamily="18" charset="0"/>
                </a:rPr>
                <a:t>,</a:t>
              </a:r>
              <a:r>
                <a:rPr kumimoji="1" lang="zh-CN" altLang="en-US" sz="2800" b="1">
                  <a:solidFill>
                    <a:schemeClr val="tx2"/>
                  </a:solidFill>
                  <a:latin typeface="Times New Roman" pitchFamily="18" charset="0"/>
                </a:rPr>
                <a:t>得</a:t>
              </a:r>
              <a:endParaRPr kumimoji="1" lang="zh-CN" altLang="en-US" sz="2800">
                <a:solidFill>
                  <a:schemeClr val="tx2"/>
                </a:solidFill>
                <a:latin typeface="Times New Roman" pitchFamily="18" charset="0"/>
                <a:ea typeface="黑体" pitchFamily="49" charset="-122"/>
              </a:endParaRPr>
            </a:p>
          </p:txBody>
        </p:sp>
        <p:graphicFrame>
          <p:nvGraphicFramePr>
            <p:cNvPr id="22537" name="Object 22"/>
            <p:cNvGraphicFramePr>
              <a:graphicFrameLocks noChangeAspect="1"/>
            </p:cNvGraphicFramePr>
            <p:nvPr/>
          </p:nvGraphicFramePr>
          <p:xfrm>
            <a:off x="1248" y="2791"/>
            <a:ext cx="619" cy="6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81" name="公式" r:id="rId16" imgW="406080" imgH="406080" progId="Equation.3">
                    <p:embed/>
                  </p:oleObj>
                </mc:Choice>
                <mc:Fallback>
                  <p:oleObj name="公式" r:id="rId16" imgW="406080" imgH="406080" progId="Equation.3">
                    <p:embed/>
                    <p:pic>
                      <p:nvPicPr>
                        <p:cNvPr id="0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48" y="2791"/>
                          <a:ext cx="619" cy="6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34199" name="Object 23"/>
          <p:cNvGraphicFramePr>
            <a:graphicFrameLocks noChangeAspect="1"/>
          </p:cNvGraphicFramePr>
          <p:nvPr/>
        </p:nvGraphicFramePr>
        <p:xfrm>
          <a:off x="4838700" y="4419600"/>
          <a:ext cx="2552700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2" name="公式" r:id="rId18" imgW="1104840" imgH="203040" progId="Equation.3">
                  <p:embed/>
                </p:oleObj>
              </mc:Choice>
              <mc:Fallback>
                <p:oleObj name="公式" r:id="rId18" imgW="1104840" imgH="2030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4419600"/>
                        <a:ext cx="2552700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4200" name="Line 24"/>
          <p:cNvSpPr>
            <a:spLocks noChangeShapeType="1"/>
          </p:cNvSpPr>
          <p:nvPr/>
        </p:nvSpPr>
        <p:spPr bwMode="auto">
          <a:xfrm flipH="1">
            <a:off x="7391400" y="2819400"/>
            <a:ext cx="533400" cy="307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sm" len="lg"/>
          </a:ln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7772400" y="1752600"/>
            <a:ext cx="368300" cy="1066800"/>
            <a:chOff x="4896" y="1104"/>
            <a:chExt cx="232" cy="672"/>
          </a:xfrm>
        </p:grpSpPr>
        <p:sp>
          <p:nvSpPr>
            <p:cNvPr id="22558" name="Line 26"/>
            <p:cNvSpPr>
              <a:spLocks noChangeShapeType="1"/>
            </p:cNvSpPr>
            <p:nvPr/>
          </p:nvSpPr>
          <p:spPr bwMode="auto">
            <a:xfrm flipV="1">
              <a:off x="4896" y="1152"/>
              <a:ext cx="0" cy="624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22536" name="Object 27"/>
            <p:cNvGraphicFramePr>
              <a:graphicFrameLocks noChangeAspect="1"/>
            </p:cNvGraphicFramePr>
            <p:nvPr/>
          </p:nvGraphicFramePr>
          <p:xfrm>
            <a:off x="4944" y="1104"/>
            <a:ext cx="184" cy="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83" name="公式" r:id="rId20" imgW="126720" imgH="228600" progId="Equation.3">
                    <p:embed/>
                  </p:oleObj>
                </mc:Choice>
                <mc:Fallback>
                  <p:oleObj name="公式" r:id="rId20" imgW="126720" imgH="228600" progId="Equation.3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4" y="1104"/>
                          <a:ext cx="184" cy="33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551" name="Text Box 28"/>
          <p:cNvSpPr txBox="1">
            <a:spLocks noChangeArrowheads="1"/>
          </p:cNvSpPr>
          <p:nvPr/>
        </p:nvSpPr>
        <p:spPr bwMode="auto">
          <a:xfrm>
            <a:off x="762000" y="617538"/>
            <a:ext cx="685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黑体" pitchFamily="49" charset="-122"/>
              </a:rPr>
              <a:t>例</a:t>
            </a:r>
          </a:p>
        </p:txBody>
      </p:sp>
      <p:sp>
        <p:nvSpPr>
          <p:cNvPr id="434205" name="Text Box 29"/>
          <p:cNvSpPr txBox="1">
            <a:spLocks noChangeArrowheads="1"/>
          </p:cNvSpPr>
          <p:nvPr/>
        </p:nvSpPr>
        <p:spPr bwMode="auto">
          <a:xfrm>
            <a:off x="1371600" y="190500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过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已知直线的平面束方程</a:t>
            </a:r>
            <a:r>
              <a:rPr kumimoji="1" lang="zh-CN" altLang="en-US" sz="2800" b="1">
                <a:latin typeface="Times New Roman" pitchFamily="18" charset="0"/>
              </a:rPr>
              <a:t>为</a:t>
            </a:r>
          </a:p>
        </p:txBody>
      </p:sp>
      <p:grpSp>
        <p:nvGrpSpPr>
          <p:cNvPr id="22553" name="Group 30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22554" name="Group 31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22556" name="Line 32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2557" name="Picture 33" descr="BD10263_"/>
              <p:cNvPicPr>
                <a:picLocks noChangeAspect="1" noChangeArrowheads="1"/>
              </p:cNvPicPr>
              <p:nvPr/>
            </p:nvPicPr>
            <p:blipFill>
              <a:blip r:embed="rId22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2555" name="Rectangle 34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4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4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4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4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"/>
                                        <p:tgtEl>
                                          <p:spTgt spid="434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4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4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3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34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34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34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3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78" grpId="0" autoUpdateAnimBg="0"/>
      <p:bldP spid="434179" grpId="0" animBg="1"/>
      <p:bldP spid="434180" grpId="0" autoUpdateAnimBg="0"/>
      <p:bldP spid="434181" grpId="0" autoUpdateAnimBg="0"/>
      <p:bldP spid="434182" grpId="0" animBg="1"/>
      <p:bldP spid="434183" grpId="0" animBg="1"/>
      <p:bldP spid="434200" grpId="0" animBg="1"/>
      <p:bldP spid="434205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3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3FD56F-AD1E-4A56-80B2-087CA434297B}" type="slidenum">
              <a:rPr lang="en-US" altLang="zh-CN"/>
              <a:pPr/>
              <a:t>25</a:t>
            </a:fld>
            <a:endParaRPr lang="en-US" altLang="zh-CN"/>
          </a:p>
        </p:txBody>
      </p:sp>
      <p:sp>
        <p:nvSpPr>
          <p:cNvPr id="435202" name="AutoShape 2"/>
          <p:cNvSpPr>
            <a:spLocks noChangeArrowheads="1"/>
          </p:cNvSpPr>
          <p:nvPr/>
        </p:nvSpPr>
        <p:spPr bwMode="auto">
          <a:xfrm>
            <a:off x="1600200" y="1600200"/>
            <a:ext cx="3200400" cy="457200"/>
          </a:xfrm>
          <a:prstGeom prst="parallelogram">
            <a:avLst>
              <a:gd name="adj" fmla="val 57329"/>
            </a:avLst>
          </a:prstGeom>
          <a:gradFill rotWithShape="0">
            <a:gsLst>
              <a:gs pos="0">
                <a:srgbClr val="FFFFFF"/>
              </a:gs>
              <a:gs pos="50000">
                <a:srgbClr val="66FF33"/>
              </a:gs>
              <a:gs pos="100000">
                <a:srgbClr val="FFFFFF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65" name="Text Box 3"/>
          <p:cNvSpPr txBox="1">
            <a:spLocks noChangeArrowheads="1"/>
          </p:cNvSpPr>
          <p:nvPr/>
        </p:nvSpPr>
        <p:spPr bwMode="auto">
          <a:xfrm>
            <a:off x="838200" y="5349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例</a:t>
            </a:r>
            <a:endParaRPr kumimoji="1" lang="zh-CN" altLang="en-US" sz="28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35204" name="Text Box 4"/>
          <p:cNvSpPr txBox="1">
            <a:spLocks noChangeArrowheads="1"/>
          </p:cNvSpPr>
          <p:nvPr/>
        </p:nvSpPr>
        <p:spPr bwMode="auto">
          <a:xfrm>
            <a:off x="914400" y="21336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  <a:ea typeface="黑体" pitchFamily="49" charset="-122"/>
              </a:rPr>
              <a:t>解</a:t>
            </a:r>
            <a:endParaRPr kumimoji="1" lang="zh-CN" altLang="en-US" sz="2800" b="1">
              <a:solidFill>
                <a:srgbClr val="006600"/>
              </a:solidFill>
              <a:latin typeface="Times New Roman" pitchFamily="18" charset="0"/>
              <a:ea typeface="黑体" pitchFamily="49" charset="-122"/>
            </a:endParaRPr>
          </a:p>
        </p:txBody>
      </p:sp>
      <p:graphicFrame>
        <p:nvGraphicFramePr>
          <p:cNvPr id="23554" name="Object 5"/>
          <p:cNvGraphicFramePr>
            <a:graphicFrameLocks noChangeAspect="1"/>
          </p:cNvGraphicFramePr>
          <p:nvPr/>
        </p:nvGraphicFramePr>
        <p:xfrm>
          <a:off x="1712913" y="381000"/>
          <a:ext cx="5373687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9" name="Equation" r:id="rId3" imgW="5371920" imgH="977760" progId="Equation.3">
                  <p:embed/>
                </p:oleObj>
              </mc:Choice>
              <mc:Fallback>
                <p:oleObj name="Equation" r:id="rId3" imgW="5371920" imgH="977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913" y="381000"/>
                        <a:ext cx="5373687" cy="977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5206" name="Text Box 6"/>
          <p:cNvSpPr txBox="1">
            <a:spLocks noChangeArrowheads="1"/>
          </p:cNvSpPr>
          <p:nvPr/>
        </p:nvSpPr>
        <p:spPr bwMode="auto">
          <a:xfrm>
            <a:off x="1447800" y="213360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过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已知直线的平面束方程</a:t>
            </a:r>
            <a:r>
              <a:rPr kumimoji="1" lang="zh-CN" altLang="en-US" sz="2800" b="1">
                <a:latin typeface="Times New Roman" pitchFamily="18" charset="0"/>
              </a:rPr>
              <a:t>为</a:t>
            </a:r>
          </a:p>
        </p:txBody>
      </p:sp>
      <p:graphicFrame>
        <p:nvGraphicFramePr>
          <p:cNvPr id="435207" name="Object 7"/>
          <p:cNvGraphicFramePr>
            <a:graphicFrameLocks noChangeAspect="1"/>
          </p:cNvGraphicFramePr>
          <p:nvPr/>
        </p:nvGraphicFramePr>
        <p:xfrm>
          <a:off x="1670050" y="2884488"/>
          <a:ext cx="40640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0" name="Equation" r:id="rId5" imgW="4063680" imgH="393480" progId="Equation.3">
                  <p:embed/>
                </p:oleObj>
              </mc:Choice>
              <mc:Fallback>
                <p:oleObj name="Equation" r:id="rId5" imgW="406368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0050" y="2884488"/>
                        <a:ext cx="40640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8" name="Object 8"/>
          <p:cNvGraphicFramePr>
            <a:graphicFrameLocks noChangeAspect="1"/>
          </p:cNvGraphicFramePr>
          <p:nvPr/>
        </p:nvGraphicFramePr>
        <p:xfrm>
          <a:off x="1447800" y="3505200"/>
          <a:ext cx="53213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1" name="Equation" r:id="rId7" imgW="5321160" imgH="419040" progId="Equation.3">
                  <p:embed/>
                </p:oleObj>
              </mc:Choice>
              <mc:Fallback>
                <p:oleObj name="Equation" r:id="rId7" imgW="5321160" imgH="4190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505200"/>
                        <a:ext cx="53213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09" name="Object 9"/>
          <p:cNvGraphicFramePr>
            <a:graphicFrameLocks noChangeAspect="1"/>
          </p:cNvGraphicFramePr>
          <p:nvPr/>
        </p:nvGraphicFramePr>
        <p:xfrm>
          <a:off x="1447800" y="4114800"/>
          <a:ext cx="14986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2" name="Equation" r:id="rId9" imgW="1523880" imgH="444240" progId="Equation.3">
                  <p:embed/>
                </p:oleObj>
              </mc:Choice>
              <mc:Fallback>
                <p:oleObj name="Equation" r:id="rId9" imgW="1523880" imgH="4442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114800"/>
                        <a:ext cx="1498600" cy="436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0" name="Object 10"/>
          <p:cNvGraphicFramePr>
            <a:graphicFrameLocks noChangeAspect="1"/>
          </p:cNvGraphicFramePr>
          <p:nvPr/>
        </p:nvGraphicFramePr>
        <p:xfrm>
          <a:off x="1447800" y="4741863"/>
          <a:ext cx="3378200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3" name="Equation" r:id="rId11" imgW="3377880" imgH="444240" progId="Equation.3">
                  <p:embed/>
                </p:oleObj>
              </mc:Choice>
              <mc:Fallback>
                <p:oleObj name="Equation" r:id="rId11" imgW="3377880" imgH="4442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741863"/>
                        <a:ext cx="3378200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1" name="Object 11"/>
          <p:cNvGraphicFramePr>
            <a:graphicFrameLocks noChangeAspect="1"/>
          </p:cNvGraphicFramePr>
          <p:nvPr/>
        </p:nvGraphicFramePr>
        <p:xfrm>
          <a:off x="4927600" y="4724400"/>
          <a:ext cx="21590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4" name="Equation" r:id="rId13" imgW="2158920" imgH="419040" progId="Equation.3">
                  <p:embed/>
                </p:oleObj>
              </mc:Choice>
              <mc:Fallback>
                <p:oleObj name="Equation" r:id="rId13" imgW="2158920" imgH="4190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4724400"/>
                        <a:ext cx="215900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12"/>
          <p:cNvGraphicFramePr>
            <a:graphicFrameLocks noChangeAspect="1"/>
          </p:cNvGraphicFramePr>
          <p:nvPr/>
        </p:nvGraphicFramePr>
        <p:xfrm>
          <a:off x="1676400" y="1371600"/>
          <a:ext cx="6453188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5" name="Equation" r:id="rId15" imgW="6451560" imgH="825480" progId="Equation.3">
                  <p:embed/>
                </p:oleObj>
              </mc:Choice>
              <mc:Fallback>
                <p:oleObj name="Equation" r:id="rId15" imgW="6451560" imgH="8254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371600"/>
                        <a:ext cx="6453188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3" name="Object 13"/>
          <p:cNvGraphicFramePr>
            <a:graphicFrameLocks noChangeAspect="1"/>
          </p:cNvGraphicFramePr>
          <p:nvPr/>
        </p:nvGraphicFramePr>
        <p:xfrm>
          <a:off x="2971800" y="4114800"/>
          <a:ext cx="72390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6" name="Equation" r:id="rId17" imgW="736560" imgH="419040" progId="Equation.3">
                  <p:embed/>
                </p:oleObj>
              </mc:Choice>
              <mc:Fallback>
                <p:oleObj name="Equation" r:id="rId17" imgW="736560" imgH="4190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14800"/>
                        <a:ext cx="723900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5214" name="Object 14"/>
          <p:cNvGraphicFramePr>
            <a:graphicFrameLocks noChangeAspect="1"/>
          </p:cNvGraphicFramePr>
          <p:nvPr/>
        </p:nvGraphicFramePr>
        <p:xfrm>
          <a:off x="3735388" y="4146550"/>
          <a:ext cx="2182812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7" name="Equation" r:id="rId19" imgW="2222280" imgH="393480" progId="Equation.3">
                  <p:embed/>
                </p:oleObj>
              </mc:Choice>
              <mc:Fallback>
                <p:oleObj name="Equation" r:id="rId19" imgW="222228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5388" y="4146550"/>
                        <a:ext cx="2182812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68" name="Group 15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23569" name="Group 16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23571" name="Line 17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3572" name="Picture 18" descr="BD10263_"/>
              <p:cNvPicPr>
                <a:picLocks noChangeAspect="1" noChangeArrowheads="1"/>
              </p:cNvPicPr>
              <p:nvPr/>
            </p:nvPicPr>
            <p:blipFill>
              <a:blip r:embed="rId21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3570" name="Rectangle 19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"/>
                                        <p:tgtEl>
                                          <p:spTgt spid="435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5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5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5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5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5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5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435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35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2" grpId="0" animBg="1"/>
      <p:bldP spid="435204" grpId="0" autoUpdateAnimBg="0"/>
      <p:bldP spid="435206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90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DD43F5-7071-4FFC-9E20-2776AF3F414E}" type="slidenum">
              <a:rPr lang="en-US" altLang="zh-CN"/>
              <a:pPr/>
              <a:t>26</a:t>
            </a:fld>
            <a:endParaRPr lang="en-US" altLang="zh-CN"/>
          </a:p>
        </p:txBody>
      </p:sp>
      <p:sp>
        <p:nvSpPr>
          <p:cNvPr id="436226" name="Rectangle 2"/>
          <p:cNvSpPr>
            <a:spLocks noChangeArrowheads="1"/>
          </p:cNvSpPr>
          <p:nvPr/>
        </p:nvSpPr>
        <p:spPr bwMode="auto">
          <a:xfrm>
            <a:off x="6400800" y="914400"/>
            <a:ext cx="685800" cy="762000"/>
          </a:xfrm>
          <a:prstGeom prst="rect">
            <a:avLst/>
          </a:prstGeom>
          <a:gradFill rotWithShape="0">
            <a:gsLst>
              <a:gs pos="0">
                <a:srgbClr val="66FF33"/>
              </a:gs>
              <a:gs pos="50000">
                <a:srgbClr val="FFFFFF"/>
              </a:gs>
              <a:gs pos="100000">
                <a:srgbClr val="66FF33"/>
              </a:gs>
            </a:gsLst>
            <a:lin ang="270000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58752" name="Object 0"/>
          <p:cNvGraphicFramePr>
            <a:graphicFrameLocks noChangeAspect="1"/>
          </p:cNvGraphicFramePr>
          <p:nvPr/>
        </p:nvGraphicFramePr>
        <p:xfrm>
          <a:off x="990600" y="1727200"/>
          <a:ext cx="1079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8" name="Equation" r:id="rId3" imgW="1079280" imgH="825480" progId="Equation.3">
                  <p:embed/>
                </p:oleObj>
              </mc:Choice>
              <mc:Fallback>
                <p:oleObj name="Equation" r:id="rId3" imgW="1079280" imgH="82548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727200"/>
                        <a:ext cx="10795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3" name="Object 1"/>
          <p:cNvGraphicFramePr>
            <a:graphicFrameLocks noChangeAspect="1"/>
          </p:cNvGraphicFramePr>
          <p:nvPr/>
        </p:nvGraphicFramePr>
        <p:xfrm>
          <a:off x="1852613" y="2743200"/>
          <a:ext cx="6605587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9" name="公式" r:id="rId5" imgW="6603840" imgH="952200" progId="Equation.3">
                  <p:embed/>
                </p:oleObj>
              </mc:Choice>
              <mc:Fallback>
                <p:oleObj name="公式" r:id="rId5" imgW="6603840" imgH="952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2613" y="2743200"/>
                        <a:ext cx="6605587" cy="95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4" name="Object 2"/>
          <p:cNvGraphicFramePr>
            <a:graphicFrameLocks noChangeAspect="1"/>
          </p:cNvGraphicFramePr>
          <p:nvPr/>
        </p:nvGraphicFramePr>
        <p:xfrm>
          <a:off x="1066800" y="3810000"/>
          <a:ext cx="28702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0" name="公式" r:id="rId7" imgW="2869920" imgH="901440" progId="Equation.3">
                  <p:embed/>
                </p:oleObj>
              </mc:Choice>
              <mc:Fallback>
                <p:oleObj name="公式" r:id="rId7" imgW="2869920" imgH="9014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810000"/>
                        <a:ext cx="287020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6230" name="Text Box 6"/>
          <p:cNvSpPr txBox="1">
            <a:spLocks noChangeArrowheads="1"/>
          </p:cNvSpPr>
          <p:nvPr/>
        </p:nvSpPr>
        <p:spPr bwMode="auto">
          <a:xfrm>
            <a:off x="4165600" y="39751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由此得</a:t>
            </a:r>
          </a:p>
        </p:txBody>
      </p:sp>
      <p:graphicFrame>
        <p:nvGraphicFramePr>
          <p:cNvPr id="458755" name="Object 3"/>
          <p:cNvGraphicFramePr>
            <a:graphicFrameLocks noChangeAspect="1"/>
          </p:cNvGraphicFramePr>
          <p:nvPr/>
        </p:nvGraphicFramePr>
        <p:xfrm>
          <a:off x="5384800" y="3822700"/>
          <a:ext cx="1206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1" name="公式" r:id="rId9" imgW="1206360" imgH="825480" progId="Equation.3">
                  <p:embed/>
                </p:oleObj>
              </mc:Choice>
              <mc:Fallback>
                <p:oleObj name="公式" r:id="rId9" imgW="1206360" imgH="825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4800" y="3822700"/>
                        <a:ext cx="12065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6232" name="Text Box 8"/>
          <p:cNvSpPr txBox="1">
            <a:spLocks noChangeArrowheads="1"/>
          </p:cNvSpPr>
          <p:nvPr/>
        </p:nvSpPr>
        <p:spPr bwMode="auto">
          <a:xfrm>
            <a:off x="990600" y="4800600"/>
            <a:ext cx="3962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代回平面束方程为</a:t>
            </a:r>
          </a:p>
        </p:txBody>
      </p:sp>
      <p:graphicFrame>
        <p:nvGraphicFramePr>
          <p:cNvPr id="458756" name="Object 4"/>
          <p:cNvGraphicFramePr>
            <a:graphicFrameLocks noChangeAspect="1"/>
          </p:cNvGraphicFramePr>
          <p:nvPr/>
        </p:nvGraphicFramePr>
        <p:xfrm>
          <a:off x="3987800" y="4941888"/>
          <a:ext cx="31750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2" name="公式" r:id="rId11" imgW="3174840" imgH="393480" progId="Equation.3">
                  <p:embed/>
                </p:oleObj>
              </mc:Choice>
              <mc:Fallback>
                <p:oleObj name="公式" r:id="rId11" imgW="317484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7800" y="4941888"/>
                        <a:ext cx="31750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5"/>
          <p:cNvGraphicFramePr>
            <a:graphicFrameLocks noChangeAspect="1"/>
          </p:cNvGraphicFramePr>
          <p:nvPr/>
        </p:nvGraphicFramePr>
        <p:xfrm>
          <a:off x="3810000" y="76200"/>
          <a:ext cx="4840288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3" name="Equation" r:id="rId13" imgW="5371920" imgH="977760" progId="Equation.3">
                  <p:embed/>
                </p:oleObj>
              </mc:Choice>
              <mc:Fallback>
                <p:oleObj name="Equation" r:id="rId13" imgW="5371920" imgH="9777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76200"/>
                        <a:ext cx="4840288" cy="881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4" name="Object 6"/>
          <p:cNvGraphicFramePr>
            <a:graphicFrameLocks noChangeAspect="1"/>
          </p:cNvGraphicFramePr>
          <p:nvPr/>
        </p:nvGraphicFramePr>
        <p:xfrm>
          <a:off x="3071813" y="844550"/>
          <a:ext cx="5767387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4" name="Equation" r:id="rId15" imgW="6298920" imgH="825480" progId="Equation.3">
                  <p:embed/>
                </p:oleObj>
              </mc:Choice>
              <mc:Fallback>
                <p:oleObj name="Equation" r:id="rId15" imgW="6298920" imgH="825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844550"/>
                        <a:ext cx="5767387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4" name="AutoShape 12"/>
          <p:cNvSpPr>
            <a:spLocks noChangeArrowheads="1"/>
          </p:cNvSpPr>
          <p:nvPr/>
        </p:nvSpPr>
        <p:spPr bwMode="auto">
          <a:xfrm>
            <a:off x="3048000" y="76200"/>
            <a:ext cx="6019800" cy="1600200"/>
          </a:xfrm>
          <a:prstGeom prst="roundRect">
            <a:avLst>
              <a:gd name="adj" fmla="val 16667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graphicFrame>
        <p:nvGraphicFramePr>
          <p:cNvPr id="458759" name="Object 7"/>
          <p:cNvGraphicFramePr>
            <a:graphicFrameLocks noChangeAspect="1"/>
          </p:cNvGraphicFramePr>
          <p:nvPr/>
        </p:nvGraphicFramePr>
        <p:xfrm>
          <a:off x="2159000" y="1727200"/>
          <a:ext cx="9652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5" name="Equation" r:id="rId17" imgW="965160" imgH="939600" progId="Equation.3">
                  <p:embed/>
                </p:oleObj>
              </mc:Choice>
              <mc:Fallback>
                <p:oleObj name="Equation" r:id="rId17" imgW="965160" imgH="939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0" y="1727200"/>
                        <a:ext cx="9652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60" name="Object 8"/>
          <p:cNvGraphicFramePr>
            <a:graphicFrameLocks noChangeAspect="1"/>
          </p:cNvGraphicFramePr>
          <p:nvPr/>
        </p:nvGraphicFramePr>
        <p:xfrm>
          <a:off x="4114800" y="1970088"/>
          <a:ext cx="40640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6" name="Equation" r:id="rId19" imgW="4063680" imgH="393480" progId="Equation.3">
                  <p:embed/>
                </p:oleObj>
              </mc:Choice>
              <mc:Fallback>
                <p:oleObj name="Equation" r:id="rId19" imgW="406368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970088"/>
                        <a:ext cx="4064000" cy="392112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66FF33"/>
                          </a:gs>
                          <a:gs pos="50000">
                            <a:srgbClr val="FFFFFF"/>
                          </a:gs>
                          <a:gs pos="100000">
                            <a:srgbClr val="66FF33"/>
                          </a:gs>
                        </a:gsLst>
                        <a:lin ang="5400000" scaled="1"/>
                      </a:gra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595" name="Group 15"/>
          <p:cNvGrpSpPr>
            <a:grpSpLocks/>
          </p:cNvGrpSpPr>
          <p:nvPr/>
        </p:nvGrpSpPr>
        <p:grpSpPr bwMode="auto">
          <a:xfrm>
            <a:off x="342900" y="609600"/>
            <a:ext cx="2933700" cy="457200"/>
            <a:chOff x="2904" y="1392"/>
            <a:chExt cx="1848" cy="288"/>
          </a:xfrm>
        </p:grpSpPr>
        <p:grpSp>
          <p:nvGrpSpPr>
            <p:cNvPr id="24601" name="Group 16"/>
            <p:cNvGrpSpPr>
              <a:grpSpLocks/>
            </p:cNvGrpSpPr>
            <p:nvPr/>
          </p:nvGrpSpPr>
          <p:grpSpPr bwMode="auto">
            <a:xfrm>
              <a:off x="2928" y="1392"/>
              <a:ext cx="1824" cy="288"/>
              <a:chOff x="2928" y="1392"/>
              <a:chExt cx="1824" cy="288"/>
            </a:xfrm>
          </p:grpSpPr>
          <p:sp>
            <p:nvSpPr>
              <p:cNvPr id="24602" name="AutoShape 17"/>
              <p:cNvSpPr>
                <a:spLocks noChangeArrowheads="1"/>
              </p:cNvSpPr>
              <p:nvPr/>
            </p:nvSpPr>
            <p:spPr bwMode="auto">
              <a:xfrm>
                <a:off x="2928" y="1392"/>
                <a:ext cx="1824" cy="288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rgbClr val="FFFFFF"/>
                  </a:gs>
                  <a:gs pos="50000">
                    <a:srgbClr val="66FF33"/>
                  </a:gs>
                  <a:gs pos="100000">
                    <a:srgbClr val="FFFFFF"/>
                  </a:gs>
                </a:gsLst>
                <a:lin ang="2700000" scaled="1"/>
              </a:gra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/>
              </a:p>
            </p:txBody>
          </p:sp>
          <p:graphicFrame>
            <p:nvGraphicFramePr>
              <p:cNvPr id="24589" name="Object 11"/>
              <p:cNvGraphicFramePr>
                <a:graphicFrameLocks noChangeAspect="1"/>
              </p:cNvGraphicFramePr>
              <p:nvPr/>
            </p:nvGraphicFramePr>
            <p:xfrm>
              <a:off x="3364" y="1437"/>
              <a:ext cx="1375" cy="24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4647" name="Equation" r:id="rId21" imgW="2222280" imgH="393480" progId="Equation.3">
                      <p:embed/>
                    </p:oleObj>
                  </mc:Choice>
                  <mc:Fallback>
                    <p:oleObj name="Equation" r:id="rId21" imgW="2222280" imgH="393480" progId="Equation.3">
                      <p:embed/>
                      <p:pic>
                        <p:nvPicPr>
                          <p:cNvPr id="0" name="Object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64" y="1437"/>
                            <a:ext cx="1375" cy="24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4588" name="Object 10"/>
            <p:cNvGraphicFramePr>
              <a:graphicFrameLocks noChangeAspect="1"/>
            </p:cNvGraphicFramePr>
            <p:nvPr/>
          </p:nvGraphicFramePr>
          <p:xfrm>
            <a:off x="2904" y="1422"/>
            <a:ext cx="456" cy="2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648" name="Equation" r:id="rId23" imgW="736560" imgH="419040" progId="Equation.3">
                    <p:embed/>
                  </p:oleObj>
                </mc:Choice>
                <mc:Fallback>
                  <p:oleObj name="Equation" r:id="rId23" imgW="736560" imgH="419040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4" y="1422"/>
                          <a:ext cx="456" cy="25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4596" name="Group 20"/>
          <p:cNvGrpSpPr>
            <a:grpSpLocks/>
          </p:cNvGrpSpPr>
          <p:nvPr/>
        </p:nvGrpSpPr>
        <p:grpSpPr bwMode="auto">
          <a:xfrm>
            <a:off x="53975" y="-76200"/>
            <a:ext cx="2406650" cy="442913"/>
            <a:chOff x="34" y="-39"/>
            <a:chExt cx="1516" cy="279"/>
          </a:xfrm>
        </p:grpSpPr>
        <p:grpSp>
          <p:nvGrpSpPr>
            <p:cNvPr id="24597" name="Group 21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24599" name="Line 22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4600" name="Picture 23" descr="BD10263_"/>
              <p:cNvPicPr>
                <a:picLocks noChangeAspect="1" noChangeArrowheads="1"/>
              </p:cNvPicPr>
              <p:nvPr/>
            </p:nvPicPr>
            <p:blipFill>
              <a:blip r:embed="rId25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4598" name="Rectangle 24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  <p:graphicFrame>
        <p:nvGraphicFramePr>
          <p:cNvPr id="24587" name="Object 9"/>
          <p:cNvGraphicFramePr>
            <a:graphicFrameLocks noChangeAspect="1"/>
          </p:cNvGraphicFramePr>
          <p:nvPr/>
        </p:nvGraphicFramePr>
        <p:xfrm>
          <a:off x="825500" y="1143000"/>
          <a:ext cx="20701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49" name="Equation" r:id="rId26" imgW="2070000" imgH="419040" progId="Equation.3">
                  <p:embed/>
                </p:oleObj>
              </mc:Choice>
              <mc:Fallback>
                <p:oleObj name="Equation" r:id="rId26" imgW="2070000" imgH="4190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1143000"/>
                        <a:ext cx="2070100" cy="417513"/>
                      </a:xfrm>
                      <a:prstGeom prst="rect">
                        <a:avLst/>
                      </a:prstGeom>
                      <a:gradFill rotWithShape="0">
                        <a:gsLst>
                          <a:gs pos="0">
                            <a:srgbClr val="FFFFFF"/>
                          </a:gs>
                          <a:gs pos="100000">
                            <a:srgbClr val="00FF00"/>
                          </a:gs>
                        </a:gsLst>
                        <a:lin ang="5400000" scaled="1"/>
                      </a:gradFill>
                      <a:ln w="19050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36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36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36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36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8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58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58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58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75"/>
                                        <p:tgtEl>
                                          <p:spTgt spid="43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5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75"/>
                                        <p:tgtEl>
                                          <p:spTgt spid="43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587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587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58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6" grpId="0" animBg="1"/>
      <p:bldP spid="436230" grpId="0" autoUpdateAnimBg="0"/>
      <p:bldP spid="43623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9BD479-4F2A-4BF9-ADFF-076B1B2B821A}" type="slidenum">
              <a:rPr lang="en-US" altLang="zh-CN"/>
              <a:pPr/>
              <a:t>27</a:t>
            </a:fld>
            <a:endParaRPr lang="en-US" altLang="zh-CN"/>
          </a:p>
        </p:txBody>
      </p:sp>
      <p:sp>
        <p:nvSpPr>
          <p:cNvPr id="441346" name="Text Box 2"/>
          <p:cNvSpPr txBox="1">
            <a:spLocks noChangeArrowheads="1"/>
          </p:cNvSpPr>
          <p:nvPr/>
        </p:nvSpPr>
        <p:spPr bwMode="auto">
          <a:xfrm>
            <a:off x="1066800" y="12954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空间直线的一般方程</a:t>
            </a:r>
          </a:p>
        </p:txBody>
      </p:sp>
      <p:sp>
        <p:nvSpPr>
          <p:cNvPr id="441348" name="Text Box 4"/>
          <p:cNvSpPr txBox="1">
            <a:spLocks noChangeArrowheads="1"/>
          </p:cNvSpPr>
          <p:nvPr/>
        </p:nvSpPr>
        <p:spPr bwMode="auto">
          <a:xfrm>
            <a:off x="1066800" y="36576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两直线的夹角</a:t>
            </a:r>
          </a:p>
        </p:txBody>
      </p:sp>
      <p:sp>
        <p:nvSpPr>
          <p:cNvPr id="441349" name="Text Box 5"/>
          <p:cNvSpPr txBox="1">
            <a:spLocks noChangeArrowheads="1"/>
          </p:cNvSpPr>
          <p:nvPr/>
        </p:nvSpPr>
        <p:spPr bwMode="auto">
          <a:xfrm>
            <a:off x="1066800" y="4891088"/>
            <a:ext cx="3429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直线与平面的夹角</a:t>
            </a:r>
          </a:p>
        </p:txBody>
      </p:sp>
      <p:sp>
        <p:nvSpPr>
          <p:cNvPr id="441350" name="Text Box 6"/>
          <p:cNvSpPr txBox="1">
            <a:spLocks noChangeArrowheads="1"/>
          </p:cNvSpPr>
          <p:nvPr/>
        </p:nvSpPr>
        <p:spPr bwMode="auto">
          <a:xfrm>
            <a:off x="1066800" y="4191000"/>
            <a:ext cx="586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(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两直线垂直、平行的充要条件</a:t>
            </a: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441351" name="Text Box 7"/>
          <p:cNvSpPr txBox="1">
            <a:spLocks noChangeArrowheads="1"/>
          </p:cNvSpPr>
          <p:nvPr/>
        </p:nvSpPr>
        <p:spPr bwMode="auto">
          <a:xfrm>
            <a:off x="1143000" y="5410200"/>
            <a:ext cx="6705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(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直线与平面垂直、平行的充要条件</a:t>
            </a: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25609" name="Rectangle 8"/>
          <p:cNvSpPr>
            <a:spLocks noGrp="1" noChangeArrowheads="1"/>
          </p:cNvSpPr>
          <p:nvPr>
            <p:ph type="title"/>
          </p:nvPr>
        </p:nvSpPr>
        <p:spPr>
          <a:xfrm>
            <a:off x="1066800" y="533400"/>
            <a:ext cx="3048000" cy="1143000"/>
          </a:xfrm>
          <a:noFill/>
        </p:spPr>
        <p:txBody>
          <a:bodyPr/>
          <a:lstStyle/>
          <a:p>
            <a:pPr algn="l" eaLnBrk="1" hangingPunct="1"/>
            <a:r>
              <a:rPr lang="zh-CN" altLang="en-US" sz="4000"/>
              <a:t>五、小结</a:t>
            </a:r>
          </a:p>
        </p:txBody>
      </p:sp>
      <p:grpSp>
        <p:nvGrpSpPr>
          <p:cNvPr id="25610" name="Group 9"/>
          <p:cNvGrpSpPr>
            <a:grpSpLocks/>
          </p:cNvGrpSpPr>
          <p:nvPr/>
        </p:nvGrpSpPr>
        <p:grpSpPr bwMode="auto">
          <a:xfrm>
            <a:off x="53975" y="-76200"/>
            <a:ext cx="2406650" cy="442913"/>
            <a:chOff x="34" y="-39"/>
            <a:chExt cx="1516" cy="279"/>
          </a:xfrm>
        </p:grpSpPr>
        <p:grpSp>
          <p:nvGrpSpPr>
            <p:cNvPr id="25615" name="Group 10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25617" name="Line 11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5618" name="Picture 12" descr="BD10263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5616" name="Rectangle 13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  <p:sp>
        <p:nvSpPr>
          <p:cNvPr id="441358" name="Rectangle 14"/>
          <p:cNvSpPr>
            <a:spLocks noChangeArrowheads="1"/>
          </p:cNvSpPr>
          <p:nvPr/>
        </p:nvSpPr>
        <p:spPr bwMode="auto">
          <a:xfrm>
            <a:off x="1066800" y="2819400"/>
            <a:ext cx="36322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空间直线的参数方程</a:t>
            </a:r>
          </a:p>
        </p:txBody>
      </p:sp>
      <p:sp>
        <p:nvSpPr>
          <p:cNvPr id="441359" name="Text Box 15"/>
          <p:cNvSpPr txBox="1">
            <a:spLocks noChangeArrowheads="1"/>
          </p:cNvSpPr>
          <p:nvPr/>
        </p:nvSpPr>
        <p:spPr bwMode="auto">
          <a:xfrm>
            <a:off x="1066800" y="2286000"/>
            <a:ext cx="480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关键确定直线的方向向量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441360" name="Text Box 16"/>
          <p:cNvSpPr txBox="1">
            <a:spLocks noChangeArrowheads="1"/>
          </p:cNvSpPr>
          <p:nvPr/>
        </p:nvSpPr>
        <p:spPr bwMode="auto">
          <a:xfrm>
            <a:off x="1066800" y="1828800"/>
            <a:ext cx="411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空间直线的对称式方程</a:t>
            </a:r>
          </a:p>
        </p:txBody>
      </p:sp>
      <p:sp>
        <p:nvSpPr>
          <p:cNvPr id="441361" name="Rectangle 17"/>
          <p:cNvSpPr>
            <a:spLocks noChangeArrowheads="1"/>
          </p:cNvSpPr>
          <p:nvPr/>
        </p:nvSpPr>
        <p:spPr bwMode="auto">
          <a:xfrm>
            <a:off x="5486400" y="1676400"/>
            <a:ext cx="2819400" cy="1373188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各类直线方程的作用及它们之间的互换</a:t>
            </a:r>
          </a:p>
        </p:txBody>
      </p:sp>
      <p:graphicFrame>
        <p:nvGraphicFramePr>
          <p:cNvPr id="459776" name="Object 0"/>
          <p:cNvGraphicFramePr>
            <a:graphicFrameLocks noChangeAspect="1"/>
          </p:cNvGraphicFramePr>
          <p:nvPr/>
        </p:nvGraphicFramePr>
        <p:xfrm>
          <a:off x="5181600" y="1524000"/>
          <a:ext cx="381000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Equation" r:id="rId4" imgW="380880" imgH="2044440" progId="Equation.3">
                  <p:embed/>
                </p:oleObj>
              </mc:Choice>
              <mc:Fallback>
                <p:oleObj name="Equation" r:id="rId4" imgW="380880" imgH="204444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524000"/>
                        <a:ext cx="381000" cy="175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1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41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1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59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9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41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41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4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4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41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6" grpId="0" autoUpdateAnimBg="0"/>
      <p:bldP spid="441348" grpId="0" autoUpdateAnimBg="0"/>
      <p:bldP spid="441349" grpId="0" autoUpdateAnimBg="0"/>
      <p:bldP spid="441350" grpId="0" autoUpdateAnimBg="0"/>
      <p:bldP spid="441351" grpId="0" autoUpdateAnimBg="0"/>
      <p:bldP spid="441358" grpId="0" autoUpdateAnimBg="0"/>
      <p:bldP spid="441359" grpId="0" autoUpdateAnimBg="0"/>
      <p:bldP spid="441360" grpId="0" autoUpdateAnimBg="0"/>
      <p:bldP spid="441361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>
            <a:extLst>
              <a:ext uri="{FF2B5EF4-FFF2-40B4-BE49-F238E27FC236}">
                <a16:creationId xmlns:a16="http://schemas.microsoft.com/office/drawing/2014/main" id="{18181249-76CE-4D2D-8C11-4B33CE9E3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647700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思考题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1</a:t>
            </a: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82D4B6B2-E3BA-4374-A4C4-006ABAC7AF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700088"/>
            <a:ext cx="5410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想一想下述问题能否转化为</a:t>
            </a:r>
          </a:p>
        </p:txBody>
      </p:sp>
      <p:sp>
        <p:nvSpPr>
          <p:cNvPr id="11" name="Text Box 4">
            <a:extLst>
              <a:ext uri="{FF2B5EF4-FFF2-40B4-BE49-F238E27FC236}">
                <a16:creationId xmlns:a16="http://schemas.microsoft.com/office/drawing/2014/main" id="{B1B824E2-71B0-4712-B98A-9E3F53492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19200"/>
            <a:ext cx="4191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用点法式确定平面方程？</a:t>
            </a:r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83A50A04-0181-4D29-8BD1-9EBAB1C90C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905000"/>
            <a:ext cx="563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(1)  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过两条相交直线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,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确定一平面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;</a:t>
            </a:r>
          </a:p>
        </p:txBody>
      </p:sp>
      <p:sp>
        <p:nvSpPr>
          <p:cNvPr id="13" name="Text Box 6">
            <a:extLst>
              <a:ext uri="{FF2B5EF4-FFF2-40B4-BE49-F238E27FC236}">
                <a16:creationId xmlns:a16="http://schemas.microsoft.com/office/drawing/2014/main" id="{A51E515B-2C71-4D39-B1D6-48F06735EA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528888"/>
            <a:ext cx="5638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(2)  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过两条平行直线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,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确定一平面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;</a:t>
            </a:r>
          </a:p>
        </p:txBody>
      </p:sp>
      <p:sp>
        <p:nvSpPr>
          <p:cNvPr id="14" name="Text Box 7">
            <a:extLst>
              <a:ext uri="{FF2B5EF4-FFF2-40B4-BE49-F238E27FC236}">
                <a16:creationId xmlns:a16="http://schemas.microsoft.com/office/drawing/2014/main" id="{EACA91A9-6C2B-4372-9BF7-D0B3D68453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200400"/>
            <a:ext cx="701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(3)  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过一直线与该直线外一点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,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确定一平面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;</a:t>
            </a:r>
          </a:p>
        </p:txBody>
      </p:sp>
      <p:sp>
        <p:nvSpPr>
          <p:cNvPr id="15" name="Text Box 8">
            <a:extLst>
              <a:ext uri="{FF2B5EF4-FFF2-40B4-BE49-F238E27FC236}">
                <a16:creationId xmlns:a16="http://schemas.microsoft.com/office/drawing/2014/main" id="{645B3442-D177-4F9E-93C6-4115584E1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810000"/>
            <a:ext cx="7696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(4)  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过一直线垂直与一已知平面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,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确定一平面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.</a:t>
            </a:r>
          </a:p>
        </p:txBody>
      </p:sp>
      <p:sp>
        <p:nvSpPr>
          <p:cNvPr id="16" name="Text Box 9">
            <a:extLst>
              <a:ext uri="{FF2B5EF4-FFF2-40B4-BE49-F238E27FC236}">
                <a16:creationId xmlns:a16="http://schemas.microsoft.com/office/drawing/2014/main" id="{249F52CB-891F-42D0-B041-F2341B00E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343400"/>
            <a:ext cx="5638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(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设此直线不垂直于一已知平面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)</a:t>
            </a:r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E86DC982-369E-49FC-83DD-18589FC92A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219200"/>
            <a:ext cx="1970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如何转化？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>
            <a:extLst>
              <a:ext uri="{FF2B5EF4-FFF2-40B4-BE49-F238E27FC236}">
                <a16:creationId xmlns:a16="http://schemas.microsoft.com/office/drawing/2014/main" id="{825A399C-A258-4684-8FCD-6524B9B08EF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4953000"/>
            <a:ext cx="1295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84594DD3-AA07-409A-BC0E-FAECAA3E4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09600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思考题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2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10FBD1F1-1E7B-4039-AE67-0FD2A2C8F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604838"/>
            <a:ext cx="4724400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想一想下述问题能否转化为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F3CC96FE-B4C4-449E-8CB0-AF313E8A62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1265238"/>
            <a:ext cx="5257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用对称式方程来确定直线方程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?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AD8C94FA-6C87-425E-A644-52EF29EF9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79600"/>
            <a:ext cx="80010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(1) 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过一点且与一已知平面垂直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,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确定一直线方程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;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F6E8FED0-BDB2-42B5-B348-9C7BE6CB1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565400"/>
            <a:ext cx="79248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(2) 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过一点且与两条相交直线都垂直的直线方程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;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14EA4128-8B55-4D2E-8FAB-ED31A9BD42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05175"/>
            <a:ext cx="769620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(3) 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过一点且与一已知平面平行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,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与一已知直线相交的直线方程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.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78E63447-BECE-46B2-BD3B-9EF364A43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1265238"/>
            <a:ext cx="19700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如何转化？</a:t>
            </a:r>
          </a:p>
        </p:txBody>
      </p:sp>
      <p:graphicFrame>
        <p:nvGraphicFramePr>
          <p:cNvPr id="10" name="Object 2">
            <a:extLst>
              <a:ext uri="{FF2B5EF4-FFF2-40B4-BE49-F238E27FC236}">
                <a16:creationId xmlns:a16="http://schemas.microsoft.com/office/drawing/2014/main" id="{37031996-05EA-48B2-AF84-0A30088923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62800" y="4953000"/>
          <a:ext cx="76200" cy="7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4" name="Equation" r:id="rId3" imgW="180860" imgH="180855" progId="Equation.3">
                  <p:embed/>
                </p:oleObj>
              </mc:Choice>
              <mc:Fallback>
                <p:oleObj name="Equation" r:id="rId3" imgW="180860" imgH="180855" progId="Equation.3">
                  <p:embed/>
                  <p:pic>
                    <p:nvPicPr>
                      <p:cNvPr id="10" name="Object 2">
                        <a:extLst>
                          <a:ext uri="{FF2B5EF4-FFF2-40B4-BE49-F238E27FC236}">
                            <a16:creationId xmlns:a16="http://schemas.microsoft.com/office/drawing/2014/main" id="{37031996-05EA-48B2-AF84-0A30088923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953000"/>
                        <a:ext cx="76200" cy="7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utoShape 11">
            <a:extLst>
              <a:ext uri="{FF2B5EF4-FFF2-40B4-BE49-F238E27FC236}">
                <a16:creationId xmlns:a16="http://schemas.microsoft.com/office/drawing/2014/main" id="{F1B0CFD0-BA37-4C7A-9BCF-3FE281B13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5334000"/>
            <a:ext cx="1447800" cy="457200"/>
          </a:xfrm>
          <a:prstGeom prst="parallelogram">
            <a:avLst>
              <a:gd name="adj" fmla="val 79167"/>
            </a:avLst>
          </a:prstGeom>
          <a:gradFill rotWithShape="0">
            <a:gsLst>
              <a:gs pos="0">
                <a:srgbClr val="66FF33"/>
              </a:gs>
              <a:gs pos="50000">
                <a:schemeClr val="hlink"/>
              </a:gs>
              <a:gs pos="100000">
                <a:srgbClr val="66FF33"/>
              </a:gs>
            </a:gsLst>
            <a:lin ang="2700000" scaled="1"/>
          </a:gra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DD178459-762D-4C9C-8CC0-B9EC247B60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4648200"/>
            <a:ext cx="1066800" cy="685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FE284E-7A6D-471C-9BC5-1D22889BED1D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408587" name="Text Box 11"/>
          <p:cNvSpPr txBox="1">
            <a:spLocks noChangeArrowheads="1"/>
          </p:cNvSpPr>
          <p:nvPr/>
        </p:nvSpPr>
        <p:spPr bwMode="auto">
          <a:xfrm>
            <a:off x="762000" y="1766888"/>
            <a:ext cx="3657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方向向量的定义</a:t>
            </a:r>
          </a:p>
        </p:txBody>
      </p:sp>
      <p:sp>
        <p:nvSpPr>
          <p:cNvPr id="408588" name="Text Box 12"/>
          <p:cNvSpPr txBox="1">
            <a:spLocks noChangeArrowheads="1"/>
          </p:cNvSpPr>
          <p:nvPr/>
        </p:nvSpPr>
        <p:spPr bwMode="auto">
          <a:xfrm>
            <a:off x="1524000" y="2209800"/>
            <a:ext cx="388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如果一非零向量平行于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6400800" y="2590800"/>
            <a:ext cx="914400" cy="685800"/>
            <a:chOff x="3840" y="1488"/>
            <a:chExt cx="576" cy="432"/>
          </a:xfrm>
        </p:grpSpPr>
        <p:sp>
          <p:nvSpPr>
            <p:cNvPr id="2102" name="Line 14"/>
            <p:cNvSpPr>
              <a:spLocks noChangeShapeType="1"/>
            </p:cNvSpPr>
            <p:nvPr/>
          </p:nvSpPr>
          <p:spPr bwMode="auto">
            <a:xfrm flipV="1">
              <a:off x="3840" y="1584"/>
              <a:ext cx="576" cy="336"/>
            </a:xfrm>
            <a:prstGeom prst="line">
              <a:avLst/>
            </a:prstGeom>
            <a:noFill/>
            <a:ln w="28575">
              <a:solidFill>
                <a:srgbClr val="D60093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2065" name="Object 15"/>
            <p:cNvGraphicFramePr>
              <a:graphicFrameLocks noChangeAspect="1"/>
            </p:cNvGraphicFramePr>
            <p:nvPr/>
          </p:nvGraphicFramePr>
          <p:xfrm>
            <a:off x="4176" y="1488"/>
            <a:ext cx="144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0" name="公式" r:id="rId3" imgW="228600" imgH="317160" progId="Equation.3">
                    <p:embed/>
                  </p:oleObj>
                </mc:Choice>
                <mc:Fallback>
                  <p:oleObj name="公式" r:id="rId3" imgW="228600" imgH="31716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1488"/>
                          <a:ext cx="144" cy="1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6172200" y="2362200"/>
            <a:ext cx="1946275" cy="1219200"/>
            <a:chOff x="3792" y="1488"/>
            <a:chExt cx="1226" cy="768"/>
          </a:xfrm>
        </p:grpSpPr>
        <p:sp>
          <p:nvSpPr>
            <p:cNvPr id="2101" name="Line 17"/>
            <p:cNvSpPr>
              <a:spLocks noChangeShapeType="1"/>
            </p:cNvSpPr>
            <p:nvPr/>
          </p:nvSpPr>
          <p:spPr bwMode="auto">
            <a:xfrm flipV="1">
              <a:off x="3792" y="1580"/>
              <a:ext cx="1116" cy="676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2064" name="Object 18"/>
            <p:cNvGraphicFramePr>
              <a:graphicFrameLocks noChangeAspect="1"/>
            </p:cNvGraphicFramePr>
            <p:nvPr/>
          </p:nvGraphicFramePr>
          <p:xfrm>
            <a:off x="4888" y="1488"/>
            <a:ext cx="130" cy="1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1" name="公式" r:id="rId5" imgW="279360" imgH="317160" progId="Equation.3">
                    <p:embed/>
                  </p:oleObj>
                </mc:Choice>
                <mc:Fallback>
                  <p:oleObj name="公式" r:id="rId5" imgW="279360" imgH="31716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88" y="1488"/>
                          <a:ext cx="130" cy="1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08595" name="Object 19"/>
          <p:cNvGraphicFramePr>
            <a:graphicFrameLocks noChangeAspect="1"/>
          </p:cNvGraphicFramePr>
          <p:nvPr/>
        </p:nvGraphicFramePr>
        <p:xfrm>
          <a:off x="990600" y="3746500"/>
          <a:ext cx="20605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2" name="Equation" r:id="rId7" imgW="2133360" imgH="380880" progId="Equation.3">
                  <p:embed/>
                </p:oleObj>
              </mc:Choice>
              <mc:Fallback>
                <p:oleObj name="Equation" r:id="rId7" imgW="2133360" imgH="3808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746500"/>
                        <a:ext cx="20605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8596" name="Object 20"/>
          <p:cNvGraphicFramePr>
            <a:graphicFrameLocks noChangeAspect="1"/>
          </p:cNvGraphicFramePr>
          <p:nvPr/>
        </p:nvGraphicFramePr>
        <p:xfrm>
          <a:off x="6594475" y="3124200"/>
          <a:ext cx="584200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3" name="公式" r:id="rId9" imgW="672840" imgH="457200" progId="Equation.3">
                  <p:embed/>
                </p:oleObj>
              </mc:Choice>
              <mc:Fallback>
                <p:oleObj name="公式" r:id="rId9" imgW="672840" imgH="457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4475" y="3124200"/>
                        <a:ext cx="584200" cy="398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8597" name="Object 21"/>
          <p:cNvGraphicFramePr>
            <a:graphicFrameLocks noChangeAspect="1"/>
          </p:cNvGraphicFramePr>
          <p:nvPr/>
        </p:nvGraphicFramePr>
        <p:xfrm>
          <a:off x="7356475" y="2686050"/>
          <a:ext cx="53340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" name="公式" r:id="rId11" imgW="596880" imgH="406080" progId="Equation.3">
                  <p:embed/>
                </p:oleObj>
              </mc:Choice>
              <mc:Fallback>
                <p:oleObj name="公式" r:id="rId11" imgW="596880" imgH="4060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6475" y="2686050"/>
                        <a:ext cx="53340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8598" name="Object 22"/>
          <p:cNvGraphicFramePr>
            <a:graphicFrameLocks noChangeAspect="1"/>
          </p:cNvGraphicFramePr>
          <p:nvPr/>
        </p:nvGraphicFramePr>
        <p:xfrm>
          <a:off x="974725" y="4352925"/>
          <a:ext cx="23780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Equation" r:id="rId13" imgW="2514600" imgH="393480" progId="Equation.3">
                  <p:embed/>
                </p:oleObj>
              </mc:Choice>
              <mc:Fallback>
                <p:oleObj name="Equation" r:id="rId13" imgW="251460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4352925"/>
                        <a:ext cx="2378075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429000" y="4267200"/>
            <a:ext cx="1409700" cy="579438"/>
            <a:chOff x="1824" y="2688"/>
            <a:chExt cx="944" cy="397"/>
          </a:xfrm>
        </p:grpSpPr>
        <p:graphicFrame>
          <p:nvGraphicFramePr>
            <p:cNvPr id="2063" name="Object 24"/>
            <p:cNvGraphicFramePr>
              <a:graphicFrameLocks noChangeAspect="1"/>
            </p:cNvGraphicFramePr>
            <p:nvPr/>
          </p:nvGraphicFramePr>
          <p:xfrm>
            <a:off x="1824" y="2736"/>
            <a:ext cx="944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36" name="公式" r:id="rId15" imgW="1498320" imgH="457200" progId="Equation.3">
                    <p:embed/>
                  </p:oleObj>
                </mc:Choice>
                <mc:Fallback>
                  <p:oleObj name="公式" r:id="rId15" imgW="1498320" imgH="457200" progId="Equation.3">
                    <p:embed/>
                    <p:pic>
                      <p:nvPicPr>
                        <p:cNvPr id="0" name="Object 2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4" y="2736"/>
                          <a:ext cx="944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99" name="Line 25"/>
            <p:cNvSpPr>
              <a:spLocks noChangeShapeType="1"/>
            </p:cNvSpPr>
            <p:nvPr/>
          </p:nvSpPr>
          <p:spPr bwMode="auto">
            <a:xfrm>
              <a:off x="1872" y="273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100" name="Text Box 26"/>
            <p:cNvSpPr txBox="1">
              <a:spLocks noChangeArrowheads="1"/>
            </p:cNvSpPr>
            <p:nvPr/>
          </p:nvSpPr>
          <p:spPr bwMode="auto">
            <a:xfrm>
              <a:off x="2352" y="2688"/>
              <a:ext cx="384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3200" b="1">
                  <a:latin typeface="Times New Roman" pitchFamily="18" charset="0"/>
                </a:rPr>
                <a:t>//</a:t>
              </a:r>
            </a:p>
          </p:txBody>
        </p:sp>
      </p:grpSp>
      <p:graphicFrame>
        <p:nvGraphicFramePr>
          <p:cNvPr id="408603" name="Object 27"/>
          <p:cNvGraphicFramePr>
            <a:graphicFrameLocks noChangeAspect="1"/>
          </p:cNvGraphicFramePr>
          <p:nvPr/>
        </p:nvGraphicFramePr>
        <p:xfrm>
          <a:off x="990600" y="4876800"/>
          <a:ext cx="19812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Equation" r:id="rId17" imgW="1981080" imgH="393480" progId="Equation.3">
                  <p:embed/>
                </p:oleObj>
              </mc:Choice>
              <mc:Fallback>
                <p:oleObj name="Equation" r:id="rId17" imgW="1981080" imgH="3934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876800"/>
                        <a:ext cx="19812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2" name="Rectangle 28"/>
          <p:cNvSpPr>
            <a:spLocks noGrp="1" noChangeArrowheads="1"/>
          </p:cNvSpPr>
          <p:nvPr>
            <p:ph type="title"/>
          </p:nvPr>
        </p:nvSpPr>
        <p:spPr>
          <a:xfrm>
            <a:off x="685800" y="552450"/>
            <a:ext cx="8153400" cy="1123950"/>
          </a:xfrm>
          <a:noFill/>
        </p:spPr>
        <p:txBody>
          <a:bodyPr/>
          <a:lstStyle/>
          <a:p>
            <a:pPr algn="l" eaLnBrk="1" hangingPunct="1"/>
            <a:r>
              <a:rPr lang="zh-CN" altLang="en-US" sz="3600"/>
              <a:t>二、空间直线的对称式方程与参数方程</a:t>
            </a:r>
            <a:endParaRPr lang="zh-CN" altLang="en-US" sz="3600" b="1"/>
          </a:p>
        </p:txBody>
      </p:sp>
      <p:sp>
        <p:nvSpPr>
          <p:cNvPr id="408605" name="Text Box 29"/>
          <p:cNvSpPr txBox="1">
            <a:spLocks noChangeArrowheads="1"/>
          </p:cNvSpPr>
          <p:nvPr/>
        </p:nvSpPr>
        <p:spPr bwMode="auto">
          <a:xfrm>
            <a:off x="762000" y="1219200"/>
            <a:ext cx="28194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1.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对称式方程</a:t>
            </a:r>
            <a:endParaRPr kumimoji="1" lang="zh-CN" altLang="en-US" sz="2800" b="1">
              <a:latin typeface="Times New Roman" pitchFamily="18" charset="0"/>
            </a:endParaRPr>
          </a:p>
        </p:txBody>
      </p:sp>
      <p:sp>
        <p:nvSpPr>
          <p:cNvPr id="408606" name="Text Box 30"/>
          <p:cNvSpPr txBox="1">
            <a:spLocks noChangeArrowheads="1"/>
          </p:cNvSpPr>
          <p:nvPr/>
        </p:nvSpPr>
        <p:spPr bwMode="auto">
          <a:xfrm>
            <a:off x="3505200" y="1295400"/>
            <a:ext cx="5029200" cy="519113"/>
          </a:xfrm>
          <a:prstGeom prst="rect">
            <a:avLst/>
          </a:prstGeom>
          <a:solidFill>
            <a:srgbClr val="CC0000"/>
          </a:solidFill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kumimoji="1" lang="zh-CN" altLang="en-US" sz="2800" b="1">
                <a:solidFill>
                  <a:schemeClr val="bg1"/>
                </a:solidFill>
                <a:latin typeface="Times New Roman" pitchFamily="18" charset="0"/>
              </a:rPr>
              <a:t>一条直线</a:t>
            </a:r>
            <a:r>
              <a:rPr kumimoji="1" lang="zh-CN" altLang="zh-CN" sz="2800" b="1">
                <a:solidFill>
                  <a:schemeClr val="bg1"/>
                </a:solidFill>
                <a:latin typeface="Times New Roman" pitchFamily="18" charset="0"/>
              </a:rPr>
              <a:t>可以</a:t>
            </a:r>
            <a:r>
              <a:rPr kumimoji="1" lang="zh-CN" altLang="en-US" sz="2800" b="1">
                <a:solidFill>
                  <a:schemeClr val="bg1"/>
                </a:solidFill>
                <a:latin typeface="Times New Roman" pitchFamily="18" charset="0"/>
              </a:rPr>
              <a:t>有许多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方向向量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408607" name="Text Box 31"/>
          <p:cNvSpPr txBox="1">
            <a:spLocks noChangeArrowheads="1"/>
          </p:cNvSpPr>
          <p:nvPr/>
        </p:nvSpPr>
        <p:spPr bwMode="auto">
          <a:xfrm>
            <a:off x="8305800" y="2438400"/>
            <a:ext cx="611188" cy="2743200"/>
          </a:xfrm>
          <a:prstGeom prst="rect">
            <a:avLst/>
          </a:prstGeom>
          <a:solidFill>
            <a:srgbClr val="00CC00"/>
          </a:solidFill>
          <a:ln w="57150">
            <a:noFill/>
            <a:miter lim="800000"/>
            <a:headEnd/>
            <a:tailEnd/>
          </a:ln>
          <a:effectLst>
            <a:outerShdw dist="107763" dir="18900000" algn="ctr" rotWithShape="0">
              <a:srgbClr val="808080"/>
            </a:outerShdw>
          </a:effectLst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altLang="zh-CN" sz="2800" b="1">
                <a:latin typeface="Times New Roman" pitchFamily="18" charset="0"/>
              </a:rPr>
              <a:t> </a:t>
            </a:r>
            <a:r>
              <a:rPr kumimoji="1" lang="zh-CN" altLang="en-US" sz="2800" b="1">
                <a:latin typeface="Times New Roman" pitchFamily="18" charset="0"/>
              </a:rPr>
              <a:t>求此直线的方程</a:t>
            </a:r>
          </a:p>
        </p:txBody>
      </p:sp>
      <p:sp>
        <p:nvSpPr>
          <p:cNvPr id="408608" name="Rectangle 32"/>
          <p:cNvSpPr>
            <a:spLocks noChangeArrowheads="1"/>
          </p:cNvSpPr>
          <p:nvPr/>
        </p:nvSpPr>
        <p:spPr bwMode="auto">
          <a:xfrm>
            <a:off x="838200" y="2667000"/>
            <a:ext cx="2751138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一条已知直线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  <a:endParaRPr kumimoji="1" lang="en-US" altLang="zh-CN" sz="28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08609" name="Rectangle 33"/>
          <p:cNvSpPr>
            <a:spLocks noChangeArrowheads="1"/>
          </p:cNvSpPr>
          <p:nvPr/>
        </p:nvSpPr>
        <p:spPr bwMode="auto">
          <a:xfrm>
            <a:off x="3276600" y="2681288"/>
            <a:ext cx="2590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这个向量称</a:t>
            </a:r>
          </a:p>
        </p:txBody>
      </p:sp>
      <p:sp>
        <p:nvSpPr>
          <p:cNvPr id="408610" name="Rectangle 34"/>
          <p:cNvSpPr>
            <a:spLocks noChangeArrowheads="1"/>
          </p:cNvSpPr>
          <p:nvPr/>
        </p:nvSpPr>
        <p:spPr bwMode="auto">
          <a:xfrm>
            <a:off x="838200" y="3101975"/>
            <a:ext cx="2514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为这条直线的</a:t>
            </a:r>
            <a:endParaRPr kumimoji="1" lang="zh-CN" altLang="en-US" sz="2800" b="1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408611" name="Rectangle 35"/>
          <p:cNvSpPr>
            <a:spLocks noChangeArrowheads="1"/>
          </p:cNvSpPr>
          <p:nvPr/>
        </p:nvSpPr>
        <p:spPr bwMode="auto">
          <a:xfrm>
            <a:off x="3016250" y="3101975"/>
            <a:ext cx="1792288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黑体" pitchFamily="49" charset="-122"/>
                <a:ea typeface="黑体" pitchFamily="49" charset="-122"/>
              </a:rPr>
              <a:t>方向向量</a:t>
            </a:r>
            <a:r>
              <a:rPr kumimoji="1" lang="en-US" altLang="zh-CN" sz="2800" b="1">
                <a:solidFill>
                  <a:schemeClr val="accent2"/>
                </a:solidFill>
                <a:latin typeface="黑体" pitchFamily="49" charset="-122"/>
                <a:ea typeface="黑体" pitchFamily="49" charset="-122"/>
              </a:rPr>
              <a:t>.</a:t>
            </a:r>
          </a:p>
        </p:txBody>
      </p:sp>
      <p:graphicFrame>
        <p:nvGraphicFramePr>
          <p:cNvPr id="408612" name="Object 36"/>
          <p:cNvGraphicFramePr>
            <a:graphicFrameLocks noChangeAspect="1"/>
          </p:cNvGraphicFramePr>
          <p:nvPr/>
        </p:nvGraphicFramePr>
        <p:xfrm>
          <a:off x="3124200" y="3733800"/>
          <a:ext cx="194945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Equation" r:id="rId19" imgW="2019240" imgH="431640" progId="Equation.3">
                  <p:embed/>
                </p:oleObj>
              </mc:Choice>
              <mc:Fallback>
                <p:oleObj name="Equation" r:id="rId19" imgW="2019240" imgH="4316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733800"/>
                        <a:ext cx="1949450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8613" name="Object 37"/>
          <p:cNvGraphicFramePr>
            <a:graphicFrameLocks noChangeAspect="1"/>
          </p:cNvGraphicFramePr>
          <p:nvPr/>
        </p:nvGraphicFramePr>
        <p:xfrm>
          <a:off x="990600" y="5419725"/>
          <a:ext cx="12954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Equation" r:id="rId21" imgW="1307880" imgH="380880" progId="Equation.3">
                  <p:embed/>
                </p:oleObj>
              </mc:Choice>
              <mc:Fallback>
                <p:oleObj name="Equation" r:id="rId21" imgW="1307880" imgH="380880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419725"/>
                        <a:ext cx="12954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8614" name="Object 38"/>
          <p:cNvGraphicFramePr>
            <a:graphicFrameLocks noChangeAspect="1"/>
          </p:cNvGraphicFramePr>
          <p:nvPr/>
        </p:nvGraphicFramePr>
        <p:xfrm>
          <a:off x="3200400" y="4892675"/>
          <a:ext cx="41148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Equation" r:id="rId23" imgW="4127400" imgH="444240" progId="Equation.3">
                  <p:embed/>
                </p:oleObj>
              </mc:Choice>
              <mc:Fallback>
                <p:oleObj name="Equation" r:id="rId23" imgW="4127400" imgH="44424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892675"/>
                        <a:ext cx="41148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6324600" y="1981200"/>
            <a:ext cx="914400" cy="685800"/>
            <a:chOff x="3840" y="1488"/>
            <a:chExt cx="576" cy="432"/>
          </a:xfrm>
        </p:grpSpPr>
        <p:sp>
          <p:nvSpPr>
            <p:cNvPr id="2098" name="Line 40"/>
            <p:cNvSpPr>
              <a:spLocks noChangeShapeType="1"/>
            </p:cNvSpPr>
            <p:nvPr/>
          </p:nvSpPr>
          <p:spPr bwMode="auto">
            <a:xfrm flipV="1">
              <a:off x="3840" y="1584"/>
              <a:ext cx="576" cy="336"/>
            </a:xfrm>
            <a:prstGeom prst="line">
              <a:avLst/>
            </a:prstGeom>
            <a:noFill/>
            <a:ln w="28575">
              <a:solidFill>
                <a:srgbClr val="D60093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2062" name="Object 41"/>
            <p:cNvGraphicFramePr>
              <a:graphicFrameLocks noChangeAspect="1"/>
            </p:cNvGraphicFramePr>
            <p:nvPr/>
          </p:nvGraphicFramePr>
          <p:xfrm>
            <a:off x="4176" y="1488"/>
            <a:ext cx="144" cy="1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1" name="公式" r:id="rId25" imgW="228600" imgH="317160" progId="Equation.3">
                    <p:embed/>
                  </p:oleObj>
                </mc:Choice>
                <mc:Fallback>
                  <p:oleObj name="公式" r:id="rId25" imgW="228600" imgH="317160" progId="Equation.3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1488"/>
                          <a:ext cx="144" cy="1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8618" name="Line 42"/>
          <p:cNvSpPr>
            <a:spLocks noChangeShapeType="1"/>
          </p:cNvSpPr>
          <p:nvPr/>
        </p:nvSpPr>
        <p:spPr bwMode="auto">
          <a:xfrm flipV="1">
            <a:off x="6248400" y="2133600"/>
            <a:ext cx="1371600" cy="7921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8619" name="Line 43"/>
          <p:cNvSpPr>
            <a:spLocks noChangeShapeType="1"/>
          </p:cNvSpPr>
          <p:nvPr/>
        </p:nvSpPr>
        <p:spPr bwMode="auto">
          <a:xfrm flipV="1">
            <a:off x="6365875" y="2514600"/>
            <a:ext cx="914400" cy="5334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8620" name="Line 44"/>
          <p:cNvSpPr>
            <a:spLocks noChangeShapeType="1"/>
          </p:cNvSpPr>
          <p:nvPr/>
        </p:nvSpPr>
        <p:spPr bwMode="auto">
          <a:xfrm flipV="1">
            <a:off x="6172200" y="2895600"/>
            <a:ext cx="609600" cy="3810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8621" name="Line 45"/>
          <p:cNvSpPr>
            <a:spLocks noChangeShapeType="1"/>
          </p:cNvSpPr>
          <p:nvPr/>
        </p:nvSpPr>
        <p:spPr bwMode="auto">
          <a:xfrm flipH="1">
            <a:off x="6746875" y="3370263"/>
            <a:ext cx="762000" cy="4397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8622" name="Line 46"/>
          <p:cNvSpPr>
            <a:spLocks noChangeShapeType="1"/>
          </p:cNvSpPr>
          <p:nvPr/>
        </p:nvSpPr>
        <p:spPr bwMode="auto">
          <a:xfrm flipH="1">
            <a:off x="7280275" y="3200400"/>
            <a:ext cx="838200" cy="4572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8623" name="Line 47"/>
          <p:cNvSpPr>
            <a:spLocks noChangeShapeType="1"/>
          </p:cNvSpPr>
          <p:nvPr/>
        </p:nvSpPr>
        <p:spPr bwMode="auto">
          <a:xfrm flipV="1">
            <a:off x="6670675" y="2819400"/>
            <a:ext cx="762000" cy="457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2087" name="Group 48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2094" name="Group 49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2096" name="Line 50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097" name="Picture 51" descr="BD10263_"/>
              <p:cNvPicPr>
                <a:picLocks noChangeAspect="1" noChangeArrowheads="1"/>
              </p:cNvPicPr>
              <p:nvPr/>
            </p:nvPicPr>
            <p:blipFill>
              <a:blip r:embed="rId27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095" name="Rectangle 52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  <p:sp>
        <p:nvSpPr>
          <p:cNvPr id="408629" name="Rectangle 53"/>
          <p:cNvSpPr>
            <a:spLocks noChangeArrowheads="1"/>
          </p:cNvSpPr>
          <p:nvPr/>
        </p:nvSpPr>
        <p:spPr bwMode="auto">
          <a:xfrm>
            <a:off x="2209800" y="5334000"/>
            <a:ext cx="163195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accent2"/>
                </a:solidFill>
                <a:latin typeface="黑体" pitchFamily="49" charset="-122"/>
                <a:ea typeface="黑体" pitchFamily="49" charset="-122"/>
              </a:rPr>
              <a:t>方向数</a:t>
            </a:r>
            <a:r>
              <a:rPr kumimoji="1" lang="en-US" altLang="zh-CN" sz="2800" b="1">
                <a:solidFill>
                  <a:schemeClr val="accent2"/>
                </a:solidFill>
                <a:latin typeface="黑体" pitchFamily="49" charset="-122"/>
                <a:ea typeface="黑体" pitchFamily="49" charset="-122"/>
              </a:rPr>
              <a:t>.</a:t>
            </a:r>
          </a:p>
        </p:txBody>
      </p:sp>
      <p:grpSp>
        <p:nvGrpSpPr>
          <p:cNvPr id="8" name="Group 54"/>
          <p:cNvGrpSpPr>
            <a:grpSpLocks/>
          </p:cNvGrpSpPr>
          <p:nvPr/>
        </p:nvGrpSpPr>
        <p:grpSpPr bwMode="auto">
          <a:xfrm>
            <a:off x="5410200" y="2362200"/>
            <a:ext cx="2819400" cy="2362200"/>
            <a:chOff x="3600" y="2832"/>
            <a:chExt cx="1776" cy="1488"/>
          </a:xfrm>
        </p:grpSpPr>
        <p:sp>
          <p:nvSpPr>
            <p:cNvPr id="2090" name="Line 55"/>
            <p:cNvSpPr>
              <a:spLocks noChangeShapeType="1"/>
            </p:cNvSpPr>
            <p:nvPr/>
          </p:nvSpPr>
          <p:spPr bwMode="auto">
            <a:xfrm flipH="1">
              <a:off x="3600" y="3808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2091" name="Group 56"/>
            <p:cNvGrpSpPr>
              <a:grpSpLocks/>
            </p:cNvGrpSpPr>
            <p:nvPr/>
          </p:nvGrpSpPr>
          <p:grpSpPr bwMode="auto">
            <a:xfrm>
              <a:off x="3666" y="2832"/>
              <a:ext cx="1710" cy="1488"/>
              <a:chOff x="3666" y="2832"/>
              <a:chExt cx="1710" cy="1488"/>
            </a:xfrm>
          </p:grpSpPr>
          <p:sp>
            <p:nvSpPr>
              <p:cNvPr id="2092" name="Line 57"/>
              <p:cNvSpPr>
                <a:spLocks noChangeShapeType="1"/>
              </p:cNvSpPr>
              <p:nvPr/>
            </p:nvSpPr>
            <p:spPr bwMode="auto">
              <a:xfrm>
                <a:off x="4032" y="3808"/>
                <a:ext cx="12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093" name="Line 58"/>
              <p:cNvSpPr>
                <a:spLocks noChangeShapeType="1"/>
              </p:cNvSpPr>
              <p:nvPr/>
            </p:nvSpPr>
            <p:spPr bwMode="auto">
              <a:xfrm flipV="1">
                <a:off x="4032" y="2832"/>
                <a:ext cx="0" cy="97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aphicFrame>
            <p:nvGraphicFramePr>
              <p:cNvPr id="2058" name="Object 59"/>
              <p:cNvGraphicFramePr>
                <a:graphicFrameLocks noChangeAspect="1"/>
              </p:cNvGraphicFramePr>
              <p:nvPr/>
            </p:nvGraphicFramePr>
            <p:xfrm>
              <a:off x="3666" y="4144"/>
              <a:ext cx="174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42" name="Equation" r:id="rId28" imgW="139680" imgH="139680" progId="Equation.3">
                      <p:embed/>
                    </p:oleObj>
                  </mc:Choice>
                  <mc:Fallback>
                    <p:oleObj name="Equation" r:id="rId28" imgW="139680" imgH="139680" progId="Equation.3">
                      <p:embed/>
                      <p:pic>
                        <p:nvPicPr>
                          <p:cNvPr id="0" name="Object 5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66" y="4144"/>
                            <a:ext cx="174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9" name="Object 60"/>
              <p:cNvGraphicFramePr>
                <a:graphicFrameLocks noChangeAspect="1"/>
              </p:cNvGraphicFramePr>
              <p:nvPr/>
            </p:nvGraphicFramePr>
            <p:xfrm>
              <a:off x="5203" y="3856"/>
              <a:ext cx="173" cy="2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43" name="Equation" r:id="rId30" imgW="139680" imgH="164880" progId="Equation.3">
                      <p:embed/>
                    </p:oleObj>
                  </mc:Choice>
                  <mc:Fallback>
                    <p:oleObj name="Equation" r:id="rId30" imgW="139680" imgH="164880" progId="Equation.3">
                      <p:embed/>
                      <p:pic>
                        <p:nvPicPr>
                          <p:cNvPr id="0" name="Object 6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03" y="3856"/>
                            <a:ext cx="173" cy="20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60" name="Object 61"/>
              <p:cNvGraphicFramePr>
                <a:graphicFrameLocks noChangeAspect="1"/>
              </p:cNvGraphicFramePr>
              <p:nvPr/>
            </p:nvGraphicFramePr>
            <p:xfrm>
              <a:off x="3858" y="2832"/>
              <a:ext cx="142" cy="17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44" name="Equation" r:id="rId32" imgW="114120" imgH="139680" progId="Equation.3">
                      <p:embed/>
                    </p:oleObj>
                  </mc:Choice>
                  <mc:Fallback>
                    <p:oleObj name="Equation" r:id="rId32" imgW="114120" imgH="139680" progId="Equation.3">
                      <p:embed/>
                      <p:pic>
                        <p:nvPicPr>
                          <p:cNvPr id="0" name="Object 6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58" y="2832"/>
                            <a:ext cx="142" cy="17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61" name="Object 62"/>
              <p:cNvGraphicFramePr>
                <a:graphicFrameLocks noChangeAspect="1"/>
              </p:cNvGraphicFramePr>
              <p:nvPr/>
            </p:nvGraphicFramePr>
            <p:xfrm>
              <a:off x="3984" y="3798"/>
              <a:ext cx="184" cy="20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145" name="Equation" r:id="rId34" imgW="164880" imgH="177480" progId="Equation.3">
                      <p:embed/>
                    </p:oleObj>
                  </mc:Choice>
                  <mc:Fallback>
                    <p:oleObj name="Equation" r:id="rId34" imgW="164880" imgH="177480" progId="Equation.3">
                      <p:embed/>
                      <p:pic>
                        <p:nvPicPr>
                          <p:cNvPr id="0" name="Object 6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84" y="3798"/>
                            <a:ext cx="184" cy="20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8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8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8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8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08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08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86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086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08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086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086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086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50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086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4086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08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40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08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40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0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408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408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408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40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08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08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08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08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8587" grpId="0" autoUpdateAnimBg="0"/>
      <p:bldP spid="408588" grpId="0" autoUpdateAnimBg="0"/>
      <p:bldP spid="408605" grpId="0" autoUpdateAnimBg="0"/>
      <p:bldP spid="408606" grpId="0" animBg="1" autoUpdateAnimBg="0"/>
      <p:bldP spid="408607" grpId="0" animBg="1" autoUpdateAnimBg="0"/>
      <p:bldP spid="408608" grpId="0" autoUpdateAnimBg="0"/>
      <p:bldP spid="408609" grpId="0" autoUpdateAnimBg="0"/>
      <p:bldP spid="408610" grpId="0" autoUpdateAnimBg="0"/>
      <p:bldP spid="408611" grpId="0" autoUpdateAnimBg="0"/>
      <p:bldP spid="408618" grpId="0" animBg="1"/>
      <p:bldP spid="408619" grpId="0" animBg="1"/>
      <p:bldP spid="408620" grpId="0" animBg="1"/>
      <p:bldP spid="408621" grpId="0" animBg="1"/>
      <p:bldP spid="408622" grpId="0" animBg="1"/>
      <p:bldP spid="408623" grpId="0" animBg="1"/>
      <p:bldP spid="408629" grpId="0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0">
            <a:extLst>
              <a:ext uri="{FF2B5EF4-FFF2-40B4-BE49-F238E27FC236}">
                <a16:creationId xmlns:a16="http://schemas.microsoft.com/office/drawing/2014/main" id="{007CC5A2-4E6C-4EE7-B2E6-8ED98BC2D18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1117600"/>
          <a:ext cx="13716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2" name="Equation" r:id="rId3" imgW="1362122" imgH="400042" progId="Equation.3">
                  <p:embed/>
                </p:oleObj>
              </mc:Choice>
              <mc:Fallback>
                <p:oleObj name="Equation" r:id="rId3" imgW="1362122" imgH="400042" progId="Equation.3">
                  <p:embed/>
                  <p:pic>
                    <p:nvPicPr>
                      <p:cNvPr id="2" name="Object 0">
                        <a:extLst>
                          <a:ext uri="{FF2B5EF4-FFF2-40B4-BE49-F238E27FC236}">
                            <a16:creationId xmlns:a16="http://schemas.microsoft.com/office/drawing/2014/main" id="{007CC5A2-4E6C-4EE7-B2E6-8ED98BC2D1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117600"/>
                        <a:ext cx="13716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">
            <a:extLst>
              <a:ext uri="{FF2B5EF4-FFF2-40B4-BE49-F238E27FC236}">
                <a16:creationId xmlns:a16="http://schemas.microsoft.com/office/drawing/2014/main" id="{E4197B3A-13F1-4D37-970F-BBC5ECC70B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9800" y="914400"/>
          <a:ext cx="30099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3" name="Equation" r:id="rId5" imgW="3000393" imgH="838144" progId="Equation.3">
                  <p:embed/>
                </p:oleObj>
              </mc:Choice>
              <mc:Fallback>
                <p:oleObj name="Equation" r:id="rId5" imgW="3000393" imgH="838144" progId="Equation.3">
                  <p:embed/>
                  <p:pic>
                    <p:nvPicPr>
                      <p:cNvPr id="3" name="Object 1">
                        <a:extLst>
                          <a:ext uri="{FF2B5EF4-FFF2-40B4-BE49-F238E27FC236}">
                            <a16:creationId xmlns:a16="http://schemas.microsoft.com/office/drawing/2014/main" id="{E4197B3A-13F1-4D37-970F-BBC5ECC70B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914400"/>
                        <a:ext cx="30099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2">
            <a:extLst>
              <a:ext uri="{FF2B5EF4-FFF2-40B4-BE49-F238E27FC236}">
                <a16:creationId xmlns:a16="http://schemas.microsoft.com/office/drawing/2014/main" id="{510DFE58-9026-491C-BA0A-6F82D4452E9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5650" y="3189288"/>
          <a:ext cx="13684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4" name="Equation" r:id="rId7" imgW="1504920" imgH="495328" progId="Equation.3">
                  <p:embed/>
                </p:oleObj>
              </mc:Choice>
              <mc:Fallback>
                <p:oleObj name="Equation" r:id="rId7" imgW="1504920" imgH="495328" progId="Equation.3">
                  <p:embed/>
                  <p:pic>
                    <p:nvPicPr>
                      <p:cNvPr id="4" name="Object 2">
                        <a:extLst>
                          <a:ext uri="{FF2B5EF4-FFF2-40B4-BE49-F238E27FC236}">
                            <a16:creationId xmlns:a16="http://schemas.microsoft.com/office/drawing/2014/main" id="{510DFE58-9026-491C-BA0A-6F82D4452E9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189288"/>
                        <a:ext cx="1368425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Box 13">
            <a:extLst>
              <a:ext uri="{FF2B5EF4-FFF2-40B4-BE49-F238E27FC236}">
                <a16:creationId xmlns:a16="http://schemas.microsoft.com/office/drawing/2014/main" id="{2CC6487B-2E0F-49FE-8773-3501C7117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492375"/>
            <a:ext cx="8683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 algn="ctr"/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解</a:t>
            </a:r>
            <a:endParaRPr lang="zh-CN" altLang="en-US" sz="2800" b="1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C41D80E2-824F-4865-B0B2-A306A88621D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6413" y="4389438"/>
          <a:ext cx="26257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5" name="Equation" r:id="rId9" imgW="2886208" imgH="457267" progId="Equation.3">
                  <p:embed/>
                </p:oleObj>
              </mc:Choice>
              <mc:Fallback>
                <p:oleObj name="Equation" r:id="rId9" imgW="2886208" imgH="457267" progId="Equation.3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C41D80E2-824F-4865-B0B2-A306A88621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4389438"/>
                        <a:ext cx="2625725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AFA8E09F-9F19-4C90-AA11-6D07770292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28800" y="1660525"/>
          <a:ext cx="2212975" cy="85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6" name="Equation" r:id="rId11" imgW="2200288" imgH="838144" progId="Equation.3">
                  <p:embed/>
                </p:oleObj>
              </mc:Choice>
              <mc:Fallback>
                <p:oleObj name="Equation" r:id="rId11" imgW="2200288" imgH="838144" progId="Equation.3">
                  <p:embed/>
                  <p:pic>
                    <p:nvPicPr>
                      <p:cNvPr id="7" name="Object 4">
                        <a:extLst>
                          <a:ext uri="{FF2B5EF4-FFF2-40B4-BE49-F238E27FC236}">
                            <a16:creationId xmlns:a16="http://schemas.microsoft.com/office/drawing/2014/main" id="{AFA8E09F-9F19-4C90-AA11-6D07770292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60525"/>
                        <a:ext cx="2212975" cy="854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22">
            <a:extLst>
              <a:ext uri="{FF2B5EF4-FFF2-40B4-BE49-F238E27FC236}">
                <a16:creationId xmlns:a16="http://schemas.microsoft.com/office/drawing/2014/main" id="{4390D17F-3CB6-4607-BF0A-078860298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828800"/>
            <a:ext cx="3581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相交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,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求此直线方程 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.</a:t>
            </a:r>
          </a:p>
        </p:txBody>
      </p:sp>
      <p:sp>
        <p:nvSpPr>
          <p:cNvPr id="9" name="Text Box 23">
            <a:extLst>
              <a:ext uri="{FF2B5EF4-FFF2-40B4-BE49-F238E27FC236}">
                <a16:creationId xmlns:a16="http://schemas.microsoft.com/office/drawing/2014/main" id="{AAA037FB-9BB0-4E28-8264-C881CAE1D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8838" y="3062288"/>
            <a:ext cx="23272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 algn="ctr"/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的方向向量为</a:t>
            </a:r>
          </a:p>
        </p:txBody>
      </p:sp>
      <p:sp>
        <p:nvSpPr>
          <p:cNvPr id="10" name="Text Box 24">
            <a:extLst>
              <a:ext uri="{FF2B5EF4-FFF2-40B4-BE49-F238E27FC236}">
                <a16:creationId xmlns:a16="http://schemas.microsoft.com/office/drawing/2014/main" id="{EB4270B8-8658-47A5-8EF5-ED432054D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124200"/>
            <a:ext cx="1758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过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en-US" altLang="zh-CN" sz="2800" b="1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点及</a:t>
            </a:r>
            <a:r>
              <a:rPr lang="zh-CN" altLang="en-US" sz="2800" b="1">
                <a:latin typeface="Times New Roman" panose="02020603050405020304" pitchFamily="18" charset="0"/>
                <a:ea typeface="楷体_GB2312" pitchFamily="49" charset="-122"/>
              </a:rPr>
              <a:t> </a:t>
            </a:r>
          </a:p>
        </p:txBody>
      </p:sp>
      <p:graphicFrame>
        <p:nvGraphicFramePr>
          <p:cNvPr id="11" name="Object 5">
            <a:extLst>
              <a:ext uri="{FF2B5EF4-FFF2-40B4-BE49-F238E27FC236}">
                <a16:creationId xmlns:a16="http://schemas.microsoft.com/office/drawing/2014/main" id="{96E7395B-6FF4-4076-84A0-45D1BBE0737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96188" y="3213100"/>
          <a:ext cx="1143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7" name="Equation" r:id="rId13" imgW="1133482" imgH="438102" progId="Equation.3">
                  <p:embed/>
                </p:oleObj>
              </mc:Choice>
              <mc:Fallback>
                <p:oleObj name="Equation" r:id="rId13" imgW="1133482" imgH="438102" progId="Equation.3">
                  <p:embed/>
                  <p:pic>
                    <p:nvPicPr>
                      <p:cNvPr id="11" name="Object 5">
                        <a:extLst>
                          <a:ext uri="{FF2B5EF4-FFF2-40B4-BE49-F238E27FC236}">
                            <a16:creationId xmlns:a16="http://schemas.microsoft.com/office/drawing/2014/main" id="{96E7395B-6FF4-4076-84A0-45D1BBE0737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3213100"/>
                        <a:ext cx="11430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 Box 28">
            <a:extLst>
              <a:ext uri="{FF2B5EF4-FFF2-40B4-BE49-F238E27FC236}">
                <a16:creationId xmlns:a16="http://schemas.microsoft.com/office/drawing/2014/main" id="{28E3288D-206D-4DDF-9918-7F606C90B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657600"/>
            <a:ext cx="2327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面的法向量为</a:t>
            </a:r>
          </a:p>
        </p:txBody>
      </p:sp>
      <p:sp>
        <p:nvSpPr>
          <p:cNvPr id="13" name="Text Box 30">
            <a:extLst>
              <a:ext uri="{FF2B5EF4-FFF2-40B4-BE49-F238E27FC236}">
                <a16:creationId xmlns:a16="http://schemas.microsoft.com/office/drawing/2014/main" id="{F1EF0B25-4B4E-4D7E-A1B1-5716CDC35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3657600"/>
            <a:ext cx="37560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则所求直线的方向向量</a:t>
            </a:r>
          </a:p>
        </p:txBody>
      </p:sp>
      <p:sp>
        <p:nvSpPr>
          <p:cNvPr id="14" name="Text Box 32">
            <a:extLst>
              <a:ext uri="{FF2B5EF4-FFF2-40B4-BE49-F238E27FC236}">
                <a16:creationId xmlns:a16="http://schemas.microsoft.com/office/drawing/2014/main" id="{A81239C6-AFAB-48B7-8EF7-B972BDDA6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547938"/>
            <a:ext cx="2987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方法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1  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利用叉积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. </a:t>
            </a:r>
          </a:p>
        </p:txBody>
      </p:sp>
      <p:grpSp>
        <p:nvGrpSpPr>
          <p:cNvPr id="15" name="Group 116">
            <a:extLst>
              <a:ext uri="{FF2B5EF4-FFF2-40B4-BE49-F238E27FC236}">
                <a16:creationId xmlns:a16="http://schemas.microsoft.com/office/drawing/2014/main" id="{9A865119-2B97-4D71-8909-B05AC1CB8E22}"/>
              </a:ext>
            </a:extLst>
          </p:cNvPr>
          <p:cNvGrpSpPr>
            <a:grpSpLocks/>
          </p:cNvGrpSpPr>
          <p:nvPr/>
        </p:nvGrpSpPr>
        <p:grpSpPr bwMode="auto">
          <a:xfrm>
            <a:off x="4408488" y="3162300"/>
            <a:ext cx="1687512" cy="495300"/>
            <a:chOff x="2777" y="1992"/>
            <a:chExt cx="1063" cy="312"/>
          </a:xfrm>
        </p:grpSpPr>
        <p:graphicFrame>
          <p:nvGraphicFramePr>
            <p:cNvPr id="31807" name="Object 16">
              <a:extLst>
                <a:ext uri="{FF2B5EF4-FFF2-40B4-BE49-F238E27FC236}">
                  <a16:creationId xmlns:a16="http://schemas.microsoft.com/office/drawing/2014/main" id="{3E15A0B5-C35C-410C-A6EF-49520C8181C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792" y="1992"/>
            <a:ext cx="1048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48" name="Equation" r:id="rId15" imgW="1657437" imgH="485880" progId="Equation.3">
                    <p:embed/>
                  </p:oleObj>
                </mc:Choice>
                <mc:Fallback>
                  <p:oleObj name="Equation" r:id="rId15" imgW="1657437" imgH="485880" progId="Equation.3">
                    <p:embed/>
                    <p:pic>
                      <p:nvPicPr>
                        <p:cNvPr id="31807" name="Object 16">
                          <a:extLst>
                            <a:ext uri="{FF2B5EF4-FFF2-40B4-BE49-F238E27FC236}">
                              <a16:creationId xmlns:a16="http://schemas.microsoft.com/office/drawing/2014/main" id="{3E15A0B5-C35C-410C-A6EF-49520C8181C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92" y="1992"/>
                          <a:ext cx="1048" cy="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808" name="Line 36">
              <a:extLst>
                <a:ext uri="{FF2B5EF4-FFF2-40B4-BE49-F238E27FC236}">
                  <a16:creationId xmlns:a16="http://schemas.microsoft.com/office/drawing/2014/main" id="{22F4612B-0180-4D8F-86DD-0F3AB5AB6D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2016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grpSp>
        <p:nvGrpSpPr>
          <p:cNvPr id="16" name="Group 117">
            <a:extLst>
              <a:ext uri="{FF2B5EF4-FFF2-40B4-BE49-F238E27FC236}">
                <a16:creationId xmlns:a16="http://schemas.microsoft.com/office/drawing/2014/main" id="{F3C6A6FD-A3C3-4531-9F20-9F391B145325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3810000"/>
            <a:ext cx="304800" cy="381000"/>
            <a:chOff x="1632" y="2400"/>
            <a:chExt cx="192" cy="240"/>
          </a:xfrm>
        </p:grpSpPr>
        <p:graphicFrame>
          <p:nvGraphicFramePr>
            <p:cNvPr id="31805" name="Object 15">
              <a:extLst>
                <a:ext uri="{FF2B5EF4-FFF2-40B4-BE49-F238E27FC236}">
                  <a16:creationId xmlns:a16="http://schemas.microsoft.com/office/drawing/2014/main" id="{310BE9F9-9A94-47BC-AD54-87A344E08F7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632" y="2456"/>
            <a:ext cx="192" cy="1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49" name="Equation" r:id="rId17" imgW="295315" imgH="285860" progId="Equation.3">
                    <p:embed/>
                  </p:oleObj>
                </mc:Choice>
                <mc:Fallback>
                  <p:oleObj name="Equation" r:id="rId17" imgW="295315" imgH="285860" progId="Equation.3">
                    <p:embed/>
                    <p:pic>
                      <p:nvPicPr>
                        <p:cNvPr id="31805" name="Object 15">
                          <a:extLst>
                            <a:ext uri="{FF2B5EF4-FFF2-40B4-BE49-F238E27FC236}">
                              <a16:creationId xmlns:a16="http://schemas.microsoft.com/office/drawing/2014/main" id="{310BE9F9-9A94-47BC-AD54-87A344E08F7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2456"/>
                          <a:ext cx="192" cy="1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806" name="Line 38">
              <a:extLst>
                <a:ext uri="{FF2B5EF4-FFF2-40B4-BE49-F238E27FC236}">
                  <a16:creationId xmlns:a16="http://schemas.microsoft.com/office/drawing/2014/main" id="{AD7D1056-0FB4-4810-B934-83D8C2B190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32" y="2400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grpSp>
        <p:nvGrpSpPr>
          <p:cNvPr id="17" name="Group 44">
            <a:extLst>
              <a:ext uri="{FF2B5EF4-FFF2-40B4-BE49-F238E27FC236}">
                <a16:creationId xmlns:a16="http://schemas.microsoft.com/office/drawing/2014/main" id="{09CE9E01-95CF-48BF-B8ED-17EA6770725E}"/>
              </a:ext>
            </a:extLst>
          </p:cNvPr>
          <p:cNvGrpSpPr>
            <a:grpSpLocks/>
          </p:cNvGrpSpPr>
          <p:nvPr/>
        </p:nvGrpSpPr>
        <p:grpSpPr bwMode="auto">
          <a:xfrm>
            <a:off x="6681788" y="3771900"/>
            <a:ext cx="1509712" cy="495300"/>
            <a:chOff x="4209" y="2376"/>
            <a:chExt cx="951" cy="312"/>
          </a:xfrm>
        </p:grpSpPr>
        <p:graphicFrame>
          <p:nvGraphicFramePr>
            <p:cNvPr id="31801" name="Object 14">
              <a:extLst>
                <a:ext uri="{FF2B5EF4-FFF2-40B4-BE49-F238E27FC236}">
                  <a16:creationId xmlns:a16="http://schemas.microsoft.com/office/drawing/2014/main" id="{73D5B24D-84B2-48FC-AE0E-7005AC104B7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224" y="2376"/>
            <a:ext cx="936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50" name="Equation" r:id="rId19" imgW="1476307" imgH="485880" progId="Equation.3">
                    <p:embed/>
                  </p:oleObj>
                </mc:Choice>
                <mc:Fallback>
                  <p:oleObj name="Equation" r:id="rId19" imgW="1476307" imgH="485880" progId="Equation.3">
                    <p:embed/>
                    <p:pic>
                      <p:nvPicPr>
                        <p:cNvPr id="31801" name="Object 14">
                          <a:extLst>
                            <a:ext uri="{FF2B5EF4-FFF2-40B4-BE49-F238E27FC236}">
                              <a16:creationId xmlns:a16="http://schemas.microsoft.com/office/drawing/2014/main" id="{73D5B24D-84B2-48FC-AE0E-7005AC104B7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24" y="2376"/>
                          <a:ext cx="936" cy="3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802" name="Line 40">
              <a:extLst>
                <a:ext uri="{FF2B5EF4-FFF2-40B4-BE49-F238E27FC236}">
                  <a16:creationId xmlns:a16="http://schemas.microsoft.com/office/drawing/2014/main" id="{BA8561FD-EB00-424D-94C9-A5D8027D1A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9" y="2400"/>
              <a:ext cx="159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1803" name="Line 41">
              <a:extLst>
                <a:ext uri="{FF2B5EF4-FFF2-40B4-BE49-F238E27FC236}">
                  <a16:creationId xmlns:a16="http://schemas.microsoft.com/office/drawing/2014/main" id="{9579477A-AA78-4A46-AE63-7C339C67D8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" y="2400"/>
              <a:ext cx="159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1804" name="Line 42">
              <a:extLst>
                <a:ext uri="{FF2B5EF4-FFF2-40B4-BE49-F238E27FC236}">
                  <a16:creationId xmlns:a16="http://schemas.microsoft.com/office/drawing/2014/main" id="{087D8D7E-69BF-4805-8A88-F757013FEA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9" y="2400"/>
              <a:ext cx="159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26" name="Text Box 43">
            <a:extLst>
              <a:ext uri="{FF2B5EF4-FFF2-40B4-BE49-F238E27FC236}">
                <a16:creationId xmlns:a16="http://schemas.microsoft.com/office/drawing/2014/main" id="{B268D6A5-F427-4526-88E7-708324B1A0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273550"/>
            <a:ext cx="898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所以</a:t>
            </a:r>
          </a:p>
        </p:txBody>
      </p:sp>
      <p:grpSp>
        <p:nvGrpSpPr>
          <p:cNvPr id="18" name="Group 118">
            <a:extLst>
              <a:ext uri="{FF2B5EF4-FFF2-40B4-BE49-F238E27FC236}">
                <a16:creationId xmlns:a16="http://schemas.microsoft.com/office/drawing/2014/main" id="{BE7EF90E-CFC6-40F2-A45F-2BCA24D97491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5410200"/>
            <a:ext cx="1700213" cy="463550"/>
            <a:chOff x="384" y="3408"/>
            <a:chExt cx="1071" cy="292"/>
          </a:xfrm>
        </p:grpSpPr>
        <p:graphicFrame>
          <p:nvGraphicFramePr>
            <p:cNvPr id="31797" name="Object 13">
              <a:extLst>
                <a:ext uri="{FF2B5EF4-FFF2-40B4-BE49-F238E27FC236}">
                  <a16:creationId xmlns:a16="http://schemas.microsoft.com/office/drawing/2014/main" id="{933FC59D-6AB3-4FF6-B274-4E7AD83EAD54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92" y="3420"/>
            <a:ext cx="1063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51" name="Equation" r:id="rId21" imgW="1676333" imgH="438102" progId="Equation.3">
                    <p:embed/>
                  </p:oleObj>
                </mc:Choice>
                <mc:Fallback>
                  <p:oleObj name="Equation" r:id="rId21" imgW="1676333" imgH="438102" progId="Equation.3">
                    <p:embed/>
                    <p:pic>
                      <p:nvPicPr>
                        <p:cNvPr id="31797" name="Object 13">
                          <a:extLst>
                            <a:ext uri="{FF2B5EF4-FFF2-40B4-BE49-F238E27FC236}">
                              <a16:creationId xmlns:a16="http://schemas.microsoft.com/office/drawing/2014/main" id="{933FC59D-6AB3-4FF6-B274-4E7AD83EAD5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2" y="3420"/>
                          <a:ext cx="1063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798" name="Line 45">
              <a:extLst>
                <a:ext uri="{FF2B5EF4-FFF2-40B4-BE49-F238E27FC236}">
                  <a16:creationId xmlns:a16="http://schemas.microsoft.com/office/drawing/2014/main" id="{101474D4-1B7C-425A-9744-96F9A48266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" y="3423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1799" name="Line 46">
              <a:extLst>
                <a:ext uri="{FF2B5EF4-FFF2-40B4-BE49-F238E27FC236}">
                  <a16:creationId xmlns:a16="http://schemas.microsoft.com/office/drawing/2014/main" id="{5ABA71AD-D38E-41EF-BB76-AD915F26F9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5" y="3423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1800" name="Line 47">
              <a:extLst>
                <a:ext uri="{FF2B5EF4-FFF2-40B4-BE49-F238E27FC236}">
                  <a16:creationId xmlns:a16="http://schemas.microsoft.com/office/drawing/2014/main" id="{C3569D66-33BF-4E3B-87A6-5FC6D3E62E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3408"/>
              <a:ext cx="3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grpSp>
        <p:nvGrpSpPr>
          <p:cNvPr id="19" name="Group 119">
            <a:extLst>
              <a:ext uri="{FF2B5EF4-FFF2-40B4-BE49-F238E27FC236}">
                <a16:creationId xmlns:a16="http://schemas.microsoft.com/office/drawing/2014/main" id="{C71FD1CD-E051-47D2-90C5-41B634BF964B}"/>
              </a:ext>
            </a:extLst>
          </p:cNvPr>
          <p:cNvGrpSpPr>
            <a:grpSpLocks/>
          </p:cNvGrpSpPr>
          <p:nvPr/>
        </p:nvGrpSpPr>
        <p:grpSpPr bwMode="auto">
          <a:xfrm>
            <a:off x="2386013" y="4876800"/>
            <a:ext cx="2068512" cy="1524000"/>
            <a:chOff x="1503" y="3072"/>
            <a:chExt cx="1303" cy="960"/>
          </a:xfrm>
        </p:grpSpPr>
        <p:graphicFrame>
          <p:nvGraphicFramePr>
            <p:cNvPr id="31793" name="Object 12">
              <a:extLst>
                <a:ext uri="{FF2B5EF4-FFF2-40B4-BE49-F238E27FC236}">
                  <a16:creationId xmlns:a16="http://schemas.microsoft.com/office/drawing/2014/main" id="{BFA67950-7112-43CB-B6B9-B071E4D570B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503" y="3072"/>
            <a:ext cx="1303" cy="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52" name="Equation" r:id="rId23" imgW="2057489" imgH="1514597" progId="Equation.3">
                    <p:embed/>
                  </p:oleObj>
                </mc:Choice>
                <mc:Fallback>
                  <p:oleObj name="Equation" r:id="rId23" imgW="2057489" imgH="1514597" progId="Equation.3">
                    <p:embed/>
                    <p:pic>
                      <p:nvPicPr>
                        <p:cNvPr id="31793" name="Object 12">
                          <a:extLst>
                            <a:ext uri="{FF2B5EF4-FFF2-40B4-BE49-F238E27FC236}">
                              <a16:creationId xmlns:a16="http://schemas.microsoft.com/office/drawing/2014/main" id="{BFA67950-7112-43CB-B6B9-B071E4D570B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03" y="3072"/>
                          <a:ext cx="1303" cy="9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794" name="Line 49">
              <a:extLst>
                <a:ext uri="{FF2B5EF4-FFF2-40B4-BE49-F238E27FC236}">
                  <a16:creationId xmlns:a16="http://schemas.microsoft.com/office/drawing/2014/main" id="{D24E855A-8EF8-4DAB-B064-2228E7BCD0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7" y="3072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1795" name="Line 50">
              <a:extLst>
                <a:ext uri="{FF2B5EF4-FFF2-40B4-BE49-F238E27FC236}">
                  <a16:creationId xmlns:a16="http://schemas.microsoft.com/office/drawing/2014/main" id="{D5A183B2-5157-4B2D-A9B1-42C5E368AB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0" y="3072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1796" name="Line 51">
              <a:extLst>
                <a:ext uri="{FF2B5EF4-FFF2-40B4-BE49-F238E27FC236}">
                  <a16:creationId xmlns:a16="http://schemas.microsoft.com/office/drawing/2014/main" id="{F8A062CD-E598-4AEC-8D66-FC66BC0A5F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1" y="3072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grpSp>
        <p:nvGrpSpPr>
          <p:cNvPr id="20" name="Group 120">
            <a:extLst>
              <a:ext uri="{FF2B5EF4-FFF2-40B4-BE49-F238E27FC236}">
                <a16:creationId xmlns:a16="http://schemas.microsoft.com/office/drawing/2014/main" id="{A091743F-DCA8-4DAF-86BE-64DD8AC9E119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5375275"/>
            <a:ext cx="2157413" cy="460375"/>
            <a:chOff x="2832" y="3386"/>
            <a:chExt cx="1359" cy="290"/>
          </a:xfrm>
        </p:grpSpPr>
        <p:graphicFrame>
          <p:nvGraphicFramePr>
            <p:cNvPr id="31789" name="Object 11">
              <a:extLst>
                <a:ext uri="{FF2B5EF4-FFF2-40B4-BE49-F238E27FC236}">
                  <a16:creationId xmlns:a16="http://schemas.microsoft.com/office/drawing/2014/main" id="{67D270A4-BD03-40F1-9667-BA59671BD88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832" y="3420"/>
            <a:ext cx="1359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53" name="Equation" r:id="rId25" imgW="2152778" imgH="400042" progId="Equation.3">
                    <p:embed/>
                  </p:oleObj>
                </mc:Choice>
                <mc:Fallback>
                  <p:oleObj name="Equation" r:id="rId25" imgW="2152778" imgH="400042" progId="Equation.3">
                    <p:embed/>
                    <p:pic>
                      <p:nvPicPr>
                        <p:cNvPr id="31789" name="Object 11">
                          <a:extLst>
                            <a:ext uri="{FF2B5EF4-FFF2-40B4-BE49-F238E27FC236}">
                              <a16:creationId xmlns:a16="http://schemas.microsoft.com/office/drawing/2014/main" id="{67D270A4-BD03-40F1-9667-BA59671BD88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2" y="3420"/>
                          <a:ext cx="1359" cy="2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790" name="Line 53">
              <a:extLst>
                <a:ext uri="{FF2B5EF4-FFF2-40B4-BE49-F238E27FC236}">
                  <a16:creationId xmlns:a16="http://schemas.microsoft.com/office/drawing/2014/main" id="{6E3EF7F5-5988-41AC-BC34-667E23214D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3386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1791" name="Line 54">
              <a:extLst>
                <a:ext uri="{FF2B5EF4-FFF2-40B4-BE49-F238E27FC236}">
                  <a16:creationId xmlns:a16="http://schemas.microsoft.com/office/drawing/2014/main" id="{2FEA1432-70ED-4209-AC4A-0163F7F07D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3386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1792" name="Line 55">
              <a:extLst>
                <a:ext uri="{FF2B5EF4-FFF2-40B4-BE49-F238E27FC236}">
                  <a16:creationId xmlns:a16="http://schemas.microsoft.com/office/drawing/2014/main" id="{1CDEE803-66AF-4A10-9680-4255AE63D6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3386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42" name="Text Box 58">
            <a:extLst>
              <a:ext uri="{FF2B5EF4-FFF2-40B4-BE49-F238E27FC236}">
                <a16:creationId xmlns:a16="http://schemas.microsoft.com/office/drawing/2014/main" id="{9195510E-2B5A-486C-AD44-E43CC2925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004888"/>
            <a:ext cx="21478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一直线过点 </a:t>
            </a:r>
          </a:p>
        </p:txBody>
      </p:sp>
      <p:sp>
        <p:nvSpPr>
          <p:cNvPr id="43" name="Text Box 59">
            <a:extLst>
              <a:ext uri="{FF2B5EF4-FFF2-40B4-BE49-F238E27FC236}">
                <a16:creationId xmlns:a16="http://schemas.microsoft.com/office/drawing/2014/main" id="{087F9759-8289-4BDE-B2EE-F9A1232FA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035050"/>
            <a:ext cx="25050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且垂直于直线 </a:t>
            </a:r>
          </a:p>
        </p:txBody>
      </p:sp>
      <p:sp>
        <p:nvSpPr>
          <p:cNvPr id="44" name="Text Box 60">
            <a:extLst>
              <a:ext uri="{FF2B5EF4-FFF2-40B4-BE49-F238E27FC236}">
                <a16:creationId xmlns:a16="http://schemas.microsoft.com/office/drawing/2014/main" id="{C1DEB0E5-62D2-4C82-85B8-65E0D3899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752600"/>
            <a:ext cx="16129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又和直线</a:t>
            </a:r>
          </a:p>
        </p:txBody>
      </p:sp>
      <p:sp>
        <p:nvSpPr>
          <p:cNvPr id="45" name="Rectangle 61">
            <a:extLst>
              <a:ext uri="{FF2B5EF4-FFF2-40B4-BE49-F238E27FC236}">
                <a16:creationId xmlns:a16="http://schemas.microsoft.com/office/drawing/2014/main" id="{F15AE889-61E9-4A82-9116-2ABF77880DF9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260350"/>
            <a:ext cx="2017713" cy="53340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r>
              <a:rPr lang="zh-CN" altLang="en-US" sz="40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思考题</a:t>
            </a:r>
          </a:p>
        </p:txBody>
      </p:sp>
      <p:grpSp>
        <p:nvGrpSpPr>
          <p:cNvPr id="31770" name="Group 121">
            <a:extLst>
              <a:ext uri="{FF2B5EF4-FFF2-40B4-BE49-F238E27FC236}">
                <a16:creationId xmlns:a16="http://schemas.microsoft.com/office/drawing/2014/main" id="{7995757E-5721-4242-BD47-8CB2222F5766}"/>
              </a:ext>
            </a:extLst>
          </p:cNvPr>
          <p:cNvGrpSpPr>
            <a:grpSpLocks/>
          </p:cNvGrpSpPr>
          <p:nvPr/>
        </p:nvGrpSpPr>
        <p:grpSpPr bwMode="auto">
          <a:xfrm>
            <a:off x="8305800" y="4162425"/>
            <a:ext cx="296863" cy="638175"/>
            <a:chOff x="5232" y="2622"/>
            <a:chExt cx="187" cy="402"/>
          </a:xfrm>
        </p:grpSpPr>
        <p:sp>
          <p:nvSpPr>
            <p:cNvPr id="31787" name="Line 75">
              <a:extLst>
                <a:ext uri="{FF2B5EF4-FFF2-40B4-BE49-F238E27FC236}">
                  <a16:creationId xmlns:a16="http://schemas.microsoft.com/office/drawing/2014/main" id="{04323AC1-3EE0-4897-BE09-B6791473983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32" y="264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graphicFrame>
          <p:nvGraphicFramePr>
            <p:cNvPr id="31788" name="Object 10">
              <a:extLst>
                <a:ext uri="{FF2B5EF4-FFF2-40B4-BE49-F238E27FC236}">
                  <a16:creationId xmlns:a16="http://schemas.microsoft.com/office/drawing/2014/main" id="{263CD621-9A79-4736-B227-FBFA820CCBD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275" y="2622"/>
            <a:ext cx="144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754" name="Equation" r:id="rId27" imgW="219192" imgH="228634" progId="Equation.3">
                    <p:embed/>
                  </p:oleObj>
                </mc:Choice>
                <mc:Fallback>
                  <p:oleObj name="Equation" r:id="rId27" imgW="219192" imgH="228634" progId="Equation.3">
                    <p:embed/>
                    <p:pic>
                      <p:nvPicPr>
                        <p:cNvPr id="31788" name="Object 10">
                          <a:extLst>
                            <a:ext uri="{FF2B5EF4-FFF2-40B4-BE49-F238E27FC236}">
                              <a16:creationId xmlns:a16="http://schemas.microsoft.com/office/drawing/2014/main" id="{263CD621-9A79-4736-B227-FBFA820CCBD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75" y="2622"/>
                          <a:ext cx="144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1771" name="Group 122">
            <a:extLst>
              <a:ext uri="{FF2B5EF4-FFF2-40B4-BE49-F238E27FC236}">
                <a16:creationId xmlns:a16="http://schemas.microsoft.com/office/drawing/2014/main" id="{793D5265-07D8-4BC6-AF2D-D1A49500EEEF}"/>
              </a:ext>
            </a:extLst>
          </p:cNvPr>
          <p:cNvGrpSpPr>
            <a:grpSpLocks/>
          </p:cNvGrpSpPr>
          <p:nvPr/>
        </p:nvGrpSpPr>
        <p:grpSpPr bwMode="auto">
          <a:xfrm>
            <a:off x="6781800" y="4114800"/>
            <a:ext cx="2057400" cy="2133600"/>
            <a:chOff x="4272" y="2592"/>
            <a:chExt cx="1296" cy="1344"/>
          </a:xfrm>
        </p:grpSpPr>
        <p:sp>
          <p:nvSpPr>
            <p:cNvPr id="31785" name="AutoShape 73">
              <a:extLst>
                <a:ext uri="{FF2B5EF4-FFF2-40B4-BE49-F238E27FC236}">
                  <a16:creationId xmlns:a16="http://schemas.microsoft.com/office/drawing/2014/main" id="{4E93E2EF-78F1-4FAC-8FE3-09DA2825D72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47588">
              <a:off x="4272" y="2832"/>
              <a:ext cx="1296" cy="1104"/>
            </a:xfrm>
            <a:prstGeom prst="parallelogram">
              <a:avLst>
                <a:gd name="adj" fmla="val 29348"/>
              </a:avLst>
            </a:prstGeom>
            <a:solidFill>
              <a:srgbClr val="0066FF"/>
            </a:solidFill>
            <a:ln w="9525">
              <a:solidFill>
                <a:srgbClr val="0066CC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1pPr>
              <a:lvl2pPr marL="742950" indent="-285750"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2pPr>
              <a:lvl3pPr marL="1143000" indent="-228600"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3pPr>
              <a:lvl4pPr marL="1600200" indent="-228600"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4pPr>
              <a:lvl5pPr marL="2057400" indent="-228600"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1786" name="Line 78">
              <a:extLst>
                <a:ext uri="{FF2B5EF4-FFF2-40B4-BE49-F238E27FC236}">
                  <a16:creationId xmlns:a16="http://schemas.microsoft.com/office/drawing/2014/main" id="{566E50A6-C991-436B-A5BA-546F759017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0" y="2592"/>
              <a:ext cx="14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graphicFrame>
        <p:nvGraphicFramePr>
          <p:cNvPr id="52" name="Object 6">
            <a:extLst>
              <a:ext uri="{FF2B5EF4-FFF2-40B4-BE49-F238E27FC236}">
                <a16:creationId xmlns:a16="http://schemas.microsoft.com/office/drawing/2014/main" id="{652184CF-A175-4852-9220-86243D8DDA7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05600" y="5638800"/>
          <a:ext cx="306388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5" name="Equation" r:id="rId29" imgW="295315" imgH="304755" progId="Equation.3">
                  <p:embed/>
                </p:oleObj>
              </mc:Choice>
              <mc:Fallback>
                <p:oleObj name="Equation" r:id="rId29" imgW="295315" imgH="304755" progId="Equation.3">
                  <p:embed/>
                  <p:pic>
                    <p:nvPicPr>
                      <p:cNvPr id="52" name="Object 6">
                        <a:extLst>
                          <a:ext uri="{FF2B5EF4-FFF2-40B4-BE49-F238E27FC236}">
                            <a16:creationId xmlns:a16="http://schemas.microsoft.com/office/drawing/2014/main" id="{652184CF-A175-4852-9220-86243D8DDA7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638800"/>
                        <a:ext cx="306388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Line 104">
            <a:extLst>
              <a:ext uri="{FF2B5EF4-FFF2-40B4-BE49-F238E27FC236}">
                <a16:creationId xmlns:a16="http://schemas.microsoft.com/office/drawing/2014/main" id="{550BA418-CC35-46BB-940E-9F320926E6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10400" y="4648200"/>
            <a:ext cx="533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zh-CN" altLang="en-US"/>
          </a:p>
        </p:txBody>
      </p:sp>
      <p:grpSp>
        <p:nvGrpSpPr>
          <p:cNvPr id="23" name="Group 108">
            <a:extLst>
              <a:ext uri="{FF2B5EF4-FFF2-40B4-BE49-F238E27FC236}">
                <a16:creationId xmlns:a16="http://schemas.microsoft.com/office/drawing/2014/main" id="{1810E9FB-915E-423F-B2DC-1DE16DFDF8BB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4445000"/>
            <a:ext cx="1695450" cy="1574800"/>
            <a:chOff x="4368" y="2800"/>
            <a:chExt cx="1068" cy="992"/>
          </a:xfrm>
        </p:grpSpPr>
        <p:grpSp>
          <p:nvGrpSpPr>
            <p:cNvPr id="31776" name="Group 88">
              <a:extLst>
                <a:ext uri="{FF2B5EF4-FFF2-40B4-BE49-F238E27FC236}">
                  <a16:creationId xmlns:a16="http://schemas.microsoft.com/office/drawing/2014/main" id="{1E821637-F925-4A11-B905-41C86266CE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68" y="2800"/>
              <a:ext cx="1068" cy="992"/>
              <a:chOff x="4368" y="2896"/>
              <a:chExt cx="1068" cy="992"/>
            </a:xfrm>
          </p:grpSpPr>
          <p:graphicFrame>
            <p:nvGraphicFramePr>
              <p:cNvPr id="31781" name="Object 8">
                <a:extLst>
                  <a:ext uri="{FF2B5EF4-FFF2-40B4-BE49-F238E27FC236}">
                    <a16:creationId xmlns:a16="http://schemas.microsoft.com/office/drawing/2014/main" id="{A1D3CE96-35C2-44D7-AAE3-27F4809E43D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800" y="2896"/>
              <a:ext cx="176" cy="19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56" name="Equation" r:id="rId31" imgW="266702" imgH="295307" progId="Equation.3">
                      <p:embed/>
                    </p:oleObj>
                  </mc:Choice>
                  <mc:Fallback>
                    <p:oleObj name="Equation" r:id="rId31" imgW="266702" imgH="295307" progId="Equation.3">
                      <p:embed/>
                      <p:pic>
                        <p:nvPicPr>
                          <p:cNvPr id="31781" name="Object 8">
                            <a:extLst>
                              <a:ext uri="{FF2B5EF4-FFF2-40B4-BE49-F238E27FC236}">
                                <a16:creationId xmlns:a16="http://schemas.microsoft.com/office/drawing/2014/main" id="{A1D3CE96-35C2-44D7-AAE3-27F4809E43DE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00" y="2896"/>
                            <a:ext cx="176" cy="19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1782" name="Line 84">
                <a:extLst>
                  <a:ext uri="{FF2B5EF4-FFF2-40B4-BE49-F238E27FC236}">
                    <a16:creationId xmlns:a16="http://schemas.microsoft.com/office/drawing/2014/main" id="{D89B2EA4-5236-46AF-A79B-5069A7F421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68" y="3120"/>
                <a:ext cx="1056" cy="76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graphicFrame>
            <p:nvGraphicFramePr>
              <p:cNvPr id="31783" name="Object 9">
                <a:extLst>
                  <a:ext uri="{FF2B5EF4-FFF2-40B4-BE49-F238E27FC236}">
                    <a16:creationId xmlns:a16="http://schemas.microsoft.com/office/drawing/2014/main" id="{0850AE5D-2518-48C4-9030-5851213CA0F7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5196" y="3224"/>
              <a:ext cx="240" cy="2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57" name="Equation" r:id="rId33" imgW="371439" imgH="438102" progId="Equation.3">
                      <p:embed/>
                    </p:oleObj>
                  </mc:Choice>
                  <mc:Fallback>
                    <p:oleObj name="Equation" r:id="rId33" imgW="371439" imgH="438102" progId="Equation.3">
                      <p:embed/>
                      <p:pic>
                        <p:nvPicPr>
                          <p:cNvPr id="31783" name="Object 9">
                            <a:extLst>
                              <a:ext uri="{FF2B5EF4-FFF2-40B4-BE49-F238E27FC236}">
                                <a16:creationId xmlns:a16="http://schemas.microsoft.com/office/drawing/2014/main" id="{0850AE5D-2518-48C4-9030-5851213CA0F7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96" y="3224"/>
                            <a:ext cx="240" cy="2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1784" name="Oval 86">
                <a:extLst>
                  <a:ext uri="{FF2B5EF4-FFF2-40B4-BE49-F238E27FC236}">
                    <a16:creationId xmlns:a16="http://schemas.microsoft.com/office/drawing/2014/main" id="{45D971AB-FB8E-4475-9E23-D4FE889A82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39" y="2976"/>
                <a:ext cx="45" cy="45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1pPr>
                <a:lvl2pPr marL="742950" indent="-285750"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2pPr>
                <a:lvl3pPr marL="1143000" indent="-228600"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3pPr>
                <a:lvl4pPr marL="1600200" indent="-228600"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4pPr>
                <a:lvl5pPr marL="2057400" indent="-228600"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9pPr>
              </a:lstStyle>
              <a:p>
                <a:endParaRPr lang="zh-CN" altLang="en-US"/>
              </a:p>
            </p:txBody>
          </p:sp>
        </p:grpSp>
        <p:sp>
          <p:nvSpPr>
            <p:cNvPr id="31777" name="Line 93">
              <a:extLst>
                <a:ext uri="{FF2B5EF4-FFF2-40B4-BE49-F238E27FC236}">
                  <a16:creationId xmlns:a16="http://schemas.microsoft.com/office/drawing/2014/main" id="{B8357CC7-6571-4DA3-9BF8-C69ADB5C81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23" y="3309"/>
              <a:ext cx="317" cy="231"/>
            </a:xfrm>
            <a:prstGeom prst="line">
              <a:avLst/>
            </a:prstGeom>
            <a:noFill/>
            <a:ln w="1905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grpSp>
          <p:nvGrpSpPr>
            <p:cNvPr id="31778" name="Group 107">
              <a:extLst>
                <a:ext uri="{FF2B5EF4-FFF2-40B4-BE49-F238E27FC236}">
                  <a16:creationId xmlns:a16="http://schemas.microsoft.com/office/drawing/2014/main" id="{3CBCF1CA-66F2-443A-9B75-BBF2F7C347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96" y="3427"/>
              <a:ext cx="210" cy="280"/>
              <a:chOff x="4896" y="3427"/>
              <a:chExt cx="210" cy="280"/>
            </a:xfrm>
          </p:grpSpPr>
          <p:graphicFrame>
            <p:nvGraphicFramePr>
              <p:cNvPr id="31779" name="Object 7">
                <a:extLst>
                  <a:ext uri="{FF2B5EF4-FFF2-40B4-BE49-F238E27FC236}">
                    <a16:creationId xmlns:a16="http://schemas.microsoft.com/office/drawing/2014/main" id="{0DB0B43B-5EC8-40D4-A7AE-14D0418708E4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905" y="3427"/>
              <a:ext cx="201" cy="2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58" name="Equation" r:id="rId35" imgW="304763" imgH="438102" progId="Equation.3">
                      <p:embed/>
                    </p:oleObj>
                  </mc:Choice>
                  <mc:Fallback>
                    <p:oleObj name="Equation" r:id="rId35" imgW="304763" imgH="438102" progId="Equation.3">
                      <p:embed/>
                      <p:pic>
                        <p:nvPicPr>
                          <p:cNvPr id="31779" name="Object 7">
                            <a:extLst>
                              <a:ext uri="{FF2B5EF4-FFF2-40B4-BE49-F238E27FC236}">
                                <a16:creationId xmlns:a16="http://schemas.microsoft.com/office/drawing/2014/main" id="{0DB0B43B-5EC8-40D4-A7AE-14D0418708E4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3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05" y="3427"/>
                            <a:ext cx="201" cy="2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1780" name="Line 106">
                <a:extLst>
                  <a:ext uri="{FF2B5EF4-FFF2-40B4-BE49-F238E27FC236}">
                    <a16:creationId xmlns:a16="http://schemas.microsoft.com/office/drawing/2014/main" id="{62608F0B-E56C-427E-95E1-939224ADEB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96" y="3456"/>
                <a:ext cx="15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</p:grpSp>
      </p:grpSp>
      <p:sp>
        <p:nvSpPr>
          <p:cNvPr id="64" name="Oval 102">
            <a:extLst>
              <a:ext uri="{FF2B5EF4-FFF2-40B4-BE49-F238E27FC236}">
                <a16:creationId xmlns:a16="http://schemas.microsoft.com/office/drawing/2014/main" id="{0D31F540-2CCD-480F-BB55-3156B3E8F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5948363"/>
            <a:ext cx="71438" cy="71437"/>
          </a:xfrm>
          <a:prstGeom prst="ellipse">
            <a:avLst/>
          </a:prstGeom>
          <a:solidFill>
            <a:srgbClr val="FF00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8" grpId="0" build="p" autoUpdateAnimBg="0" advAuto="0"/>
      <p:bldP spid="9" grpId="0" build="p" autoUpdateAnimBg="0" advAuto="0"/>
      <p:bldP spid="10" grpId="0" build="p" autoUpdateAnimBg="0"/>
      <p:bldP spid="12" grpId="0" build="p" autoUpdateAnimBg="0" advAuto="0"/>
      <p:bldP spid="13" grpId="0" build="p" autoUpdateAnimBg="0"/>
      <p:bldP spid="14" grpId="0" build="p" autoUpdateAnimBg="0"/>
      <p:bldP spid="26" grpId="0" build="p" autoUpdateAnimBg="0"/>
      <p:bldP spid="42" grpId="0" build="p" autoUpdateAnimBg="0"/>
      <p:bldP spid="43" grpId="0" build="p" autoUpdateAnimBg="0"/>
      <p:bldP spid="44" grpId="0" build="p" autoUpdateAnimBg="0"/>
      <p:bldP spid="6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17">
            <a:extLst>
              <a:ext uri="{FF2B5EF4-FFF2-40B4-BE49-F238E27FC236}">
                <a16:creationId xmlns:a16="http://schemas.microsoft.com/office/drawing/2014/main" id="{772E78FC-F411-408B-899C-C83BE6C0D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962400"/>
            <a:ext cx="2327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设所求直线与</a:t>
            </a:r>
          </a:p>
        </p:txBody>
      </p:sp>
      <p:sp>
        <p:nvSpPr>
          <p:cNvPr id="37" name="Text Box 18">
            <a:extLst>
              <a:ext uri="{FF2B5EF4-FFF2-40B4-BE49-F238E27FC236}">
                <a16:creationId xmlns:a16="http://schemas.microsoft.com/office/drawing/2014/main" id="{74CC8CEB-34F2-49F4-8CC0-7155A41F6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968750"/>
            <a:ext cx="16129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的交点为</a:t>
            </a:r>
          </a:p>
        </p:txBody>
      </p:sp>
      <p:sp>
        <p:nvSpPr>
          <p:cNvPr id="38" name="Line 2">
            <a:extLst>
              <a:ext uri="{FF2B5EF4-FFF2-40B4-BE49-F238E27FC236}">
                <a16:creationId xmlns:a16="http://schemas.microsoft.com/office/drawing/2014/main" id="{6A860D87-6795-4155-AC78-5D31F38A79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789738" y="4267200"/>
            <a:ext cx="304800" cy="160020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zh-CN" altLang="en-US"/>
          </a:p>
        </p:txBody>
      </p:sp>
      <p:graphicFrame>
        <p:nvGraphicFramePr>
          <p:cNvPr id="39" name="Object 6">
            <a:extLst>
              <a:ext uri="{FF2B5EF4-FFF2-40B4-BE49-F238E27FC236}">
                <a16:creationId xmlns:a16="http://schemas.microsoft.com/office/drawing/2014/main" id="{855E09B3-9A3D-46C6-9BD6-8E45712082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05200" y="2590800"/>
          <a:ext cx="28448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8" name="Equation" r:id="rId3" imgW="2838428" imgH="838144" progId="Equation.3">
                  <p:embed/>
                </p:oleObj>
              </mc:Choice>
              <mc:Fallback>
                <p:oleObj name="Equation" r:id="rId3" imgW="2838428" imgH="838144" progId="Equation.3">
                  <p:embed/>
                  <p:pic>
                    <p:nvPicPr>
                      <p:cNvPr id="39" name="Object 6">
                        <a:extLst>
                          <a:ext uri="{FF2B5EF4-FFF2-40B4-BE49-F238E27FC236}">
                            <a16:creationId xmlns:a16="http://schemas.microsoft.com/office/drawing/2014/main" id="{855E09B3-9A3D-46C6-9BD6-8E45712082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590800"/>
                        <a:ext cx="28448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7">
            <a:extLst>
              <a:ext uri="{FF2B5EF4-FFF2-40B4-BE49-F238E27FC236}">
                <a16:creationId xmlns:a16="http://schemas.microsoft.com/office/drawing/2014/main" id="{45804B5E-9E3F-48E2-859D-902C94A318A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4584700"/>
          <a:ext cx="19431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9" name="Equation" r:id="rId5" imgW="1933586" imgH="857309" progId="Equation.3">
                  <p:embed/>
                </p:oleObj>
              </mc:Choice>
              <mc:Fallback>
                <p:oleObj name="Equation" r:id="rId5" imgW="1933586" imgH="857309" progId="Equation.3">
                  <p:embed/>
                  <p:pic>
                    <p:nvPicPr>
                      <p:cNvPr id="40" name="Object 7">
                        <a:extLst>
                          <a:ext uri="{FF2B5EF4-FFF2-40B4-BE49-F238E27FC236}">
                            <a16:creationId xmlns:a16="http://schemas.microsoft.com/office/drawing/2014/main" id="{45804B5E-9E3F-48E2-859D-902C94A318A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584700"/>
                        <a:ext cx="19431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5" name="Text Box 9">
            <a:extLst>
              <a:ext uri="{FF2B5EF4-FFF2-40B4-BE49-F238E27FC236}">
                <a16:creationId xmlns:a16="http://schemas.microsoft.com/office/drawing/2014/main" id="{C002580F-2450-44E8-AA12-5054EDD01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395288"/>
            <a:ext cx="33988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 algn="ctr"/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待求直线的方向向量</a:t>
            </a:r>
          </a:p>
        </p:txBody>
      </p:sp>
      <p:sp>
        <p:nvSpPr>
          <p:cNvPr id="43" name="Text Box 10">
            <a:extLst>
              <a:ext uri="{FF2B5EF4-FFF2-40B4-BE49-F238E27FC236}">
                <a16:creationId xmlns:a16="http://schemas.microsoft.com/office/drawing/2014/main" id="{28B4AC16-FC25-4A29-95D5-C85971BC7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3381375"/>
            <a:ext cx="56927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>
              <a:lnSpc>
                <a:spcPct val="120000"/>
              </a:lnSpc>
            </a:pP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方法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2   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利用所求直线与</a:t>
            </a:r>
            <a:r>
              <a:rPr lang="en-US" altLang="zh-CN" sz="2800" b="1" i="1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L</a:t>
            </a:r>
            <a:r>
              <a:rPr lang="en-US" altLang="zh-CN" sz="2800" b="1" baseline="-250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rPr>
              <a:t>2</a:t>
            </a:r>
            <a:r>
              <a:rPr lang="en-US" altLang="zh-CN" sz="2800" b="1" baseline="-25000">
                <a:latin typeface="Times New Roman" panose="02020603050405020304" pitchFamily="18" charset="0"/>
                <a:ea typeface="楷体_GB2312" pitchFamily="49" charset="-122"/>
              </a:rPr>
              <a:t> 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的交点 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.</a:t>
            </a:r>
          </a:p>
        </p:txBody>
      </p:sp>
      <p:sp>
        <p:nvSpPr>
          <p:cNvPr id="44" name="Text Box 13">
            <a:extLst>
              <a:ext uri="{FF2B5EF4-FFF2-40B4-BE49-F238E27FC236}">
                <a16:creationId xmlns:a16="http://schemas.microsoft.com/office/drawing/2014/main" id="{5699DD79-9348-4663-B7F7-F38D46D15B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163" y="2701925"/>
            <a:ext cx="3171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 algn="ctr"/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故所求直线方程为 </a:t>
            </a:r>
          </a:p>
        </p:txBody>
      </p:sp>
      <p:graphicFrame>
        <p:nvGraphicFramePr>
          <p:cNvPr id="45" name="Object 16">
            <a:extLst>
              <a:ext uri="{FF2B5EF4-FFF2-40B4-BE49-F238E27FC236}">
                <a16:creationId xmlns:a16="http://schemas.microsoft.com/office/drawing/2014/main" id="{CEFF09FC-0FC7-47EF-9E22-42AD19F6B8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19400" y="4051300"/>
          <a:ext cx="381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0" name="Equation" r:id="rId7" imgW="371439" imgH="438102" progId="Equation.3">
                  <p:embed/>
                </p:oleObj>
              </mc:Choice>
              <mc:Fallback>
                <p:oleObj name="Equation" r:id="rId7" imgW="371439" imgH="438102" progId="Equation.3">
                  <p:embed/>
                  <p:pic>
                    <p:nvPicPr>
                      <p:cNvPr id="45" name="Object 16">
                        <a:extLst>
                          <a:ext uri="{FF2B5EF4-FFF2-40B4-BE49-F238E27FC236}">
                            <a16:creationId xmlns:a16="http://schemas.microsoft.com/office/drawing/2014/main" id="{CEFF09FC-0FC7-47EF-9E22-42AD19F6B8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051300"/>
                        <a:ext cx="3810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19">
            <a:extLst>
              <a:ext uri="{FF2B5EF4-FFF2-40B4-BE49-F238E27FC236}">
                <a16:creationId xmlns:a16="http://schemas.microsoft.com/office/drawing/2014/main" id="{363681BC-91D0-449B-B021-ABB2BEABF86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4051300"/>
          <a:ext cx="1955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1" name="Equation" r:id="rId9" imgW="1943034" imgH="438102" progId="Equation.3">
                  <p:embed/>
                </p:oleObj>
              </mc:Choice>
              <mc:Fallback>
                <p:oleObj name="Equation" r:id="rId9" imgW="1943034" imgH="438102" progId="Equation.3">
                  <p:embed/>
                  <p:pic>
                    <p:nvPicPr>
                      <p:cNvPr id="46" name="Object 19">
                        <a:extLst>
                          <a:ext uri="{FF2B5EF4-FFF2-40B4-BE49-F238E27FC236}">
                            <a16:creationId xmlns:a16="http://schemas.microsoft.com/office/drawing/2014/main" id="{363681BC-91D0-449B-B021-ABB2BEABF8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051300"/>
                        <a:ext cx="19558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 Box 20">
            <a:extLst>
              <a:ext uri="{FF2B5EF4-FFF2-40B4-BE49-F238E27FC236}">
                <a16:creationId xmlns:a16="http://schemas.microsoft.com/office/drawing/2014/main" id="{84B534C0-B602-4392-910F-E5461EEEA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724400"/>
            <a:ext cx="8985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则有</a:t>
            </a:r>
          </a:p>
        </p:txBody>
      </p:sp>
      <p:grpSp>
        <p:nvGrpSpPr>
          <p:cNvPr id="32781" name="Group 56">
            <a:extLst>
              <a:ext uri="{FF2B5EF4-FFF2-40B4-BE49-F238E27FC236}">
                <a16:creationId xmlns:a16="http://schemas.microsoft.com/office/drawing/2014/main" id="{2F1440FD-5D6D-488A-9042-E1BD938C230E}"/>
              </a:ext>
            </a:extLst>
          </p:cNvPr>
          <p:cNvGrpSpPr>
            <a:grpSpLocks/>
          </p:cNvGrpSpPr>
          <p:nvPr/>
        </p:nvGrpSpPr>
        <p:grpSpPr bwMode="auto">
          <a:xfrm>
            <a:off x="6438900" y="4165600"/>
            <a:ext cx="1828800" cy="1625600"/>
            <a:chOff x="4056" y="2624"/>
            <a:chExt cx="1152" cy="1024"/>
          </a:xfrm>
        </p:grpSpPr>
        <p:sp>
          <p:nvSpPr>
            <p:cNvPr id="32799" name="Line 22">
              <a:extLst>
                <a:ext uri="{FF2B5EF4-FFF2-40B4-BE49-F238E27FC236}">
                  <a16:creationId xmlns:a16="http://schemas.microsoft.com/office/drawing/2014/main" id="{4F78F3A8-59CD-48E3-926A-33B1FA1FBF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56" y="2880"/>
              <a:ext cx="1056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graphicFrame>
          <p:nvGraphicFramePr>
            <p:cNvPr id="32800" name="Object 23">
              <a:extLst>
                <a:ext uri="{FF2B5EF4-FFF2-40B4-BE49-F238E27FC236}">
                  <a16:creationId xmlns:a16="http://schemas.microsoft.com/office/drawing/2014/main" id="{DBC220C1-6961-474F-8A52-657C5904E3C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884" y="2984"/>
            <a:ext cx="240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42" name="Equation" r:id="rId11" imgW="371439" imgH="438102" progId="Equation.3">
                    <p:embed/>
                  </p:oleObj>
                </mc:Choice>
                <mc:Fallback>
                  <p:oleObj name="Equation" r:id="rId11" imgW="371439" imgH="438102" progId="Equation.3">
                    <p:embed/>
                    <p:pic>
                      <p:nvPicPr>
                        <p:cNvPr id="32800" name="Object 23">
                          <a:extLst>
                            <a:ext uri="{FF2B5EF4-FFF2-40B4-BE49-F238E27FC236}">
                              <a16:creationId xmlns:a16="http://schemas.microsoft.com/office/drawing/2014/main" id="{DBC220C1-6961-474F-8A52-657C5904E3C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84" y="2984"/>
                          <a:ext cx="240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801" name="Oval 24">
              <a:extLst>
                <a:ext uri="{FF2B5EF4-FFF2-40B4-BE49-F238E27FC236}">
                  <a16:creationId xmlns:a16="http://schemas.microsoft.com/office/drawing/2014/main" id="{F549560E-715C-452F-BC2B-5C3D72095E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7" y="2736"/>
              <a:ext cx="45" cy="45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1pPr>
              <a:lvl2pPr marL="742950" indent="-285750"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2pPr>
              <a:lvl3pPr marL="1143000" indent="-228600"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3pPr>
              <a:lvl4pPr marL="1600200" indent="-228600"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4pPr>
              <a:lvl5pPr marL="2057400" indent="-228600"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9pPr>
            </a:lstStyle>
            <a:p>
              <a:endParaRPr lang="zh-CN" altLang="en-US"/>
            </a:p>
          </p:txBody>
        </p:sp>
        <p:graphicFrame>
          <p:nvGraphicFramePr>
            <p:cNvPr id="32802" name="Object 25">
              <a:extLst>
                <a:ext uri="{FF2B5EF4-FFF2-40B4-BE49-F238E27FC236}">
                  <a16:creationId xmlns:a16="http://schemas.microsoft.com/office/drawing/2014/main" id="{FF8CE132-D076-4809-BE9F-A8EA857138E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488" y="2624"/>
            <a:ext cx="720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43" name="Equation" r:id="rId13" imgW="1133482" imgH="400042" progId="Equation.3">
                    <p:embed/>
                  </p:oleObj>
                </mc:Choice>
                <mc:Fallback>
                  <p:oleObj name="Equation" r:id="rId13" imgW="1133482" imgH="400042" progId="Equation.3">
                    <p:embed/>
                    <p:pic>
                      <p:nvPicPr>
                        <p:cNvPr id="32802" name="Object 25">
                          <a:extLst>
                            <a:ext uri="{FF2B5EF4-FFF2-40B4-BE49-F238E27FC236}">
                              <a16:creationId xmlns:a16="http://schemas.microsoft.com/office/drawing/2014/main" id="{FF8CE132-D076-4809-BE9F-A8EA857138E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88" y="2624"/>
                          <a:ext cx="720" cy="2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3" name="Oval 28">
            <a:extLst>
              <a:ext uri="{FF2B5EF4-FFF2-40B4-BE49-F238E27FC236}">
                <a16:creationId xmlns:a16="http://schemas.microsoft.com/office/drawing/2014/main" id="{3C589111-FAB8-4FBA-B611-D7319D088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4663" y="5437188"/>
            <a:ext cx="71437" cy="71437"/>
          </a:xfrm>
          <a:prstGeom prst="ellipse">
            <a:avLst/>
          </a:prstGeom>
          <a:solidFill>
            <a:srgbClr val="FF00FF"/>
          </a:solidFill>
          <a:ln w="9525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endParaRPr lang="zh-CN" altLang="en-US"/>
          </a:p>
        </p:txBody>
      </p:sp>
      <p:grpSp>
        <p:nvGrpSpPr>
          <p:cNvPr id="32783" name="Group 53">
            <a:extLst>
              <a:ext uri="{FF2B5EF4-FFF2-40B4-BE49-F238E27FC236}">
                <a16:creationId xmlns:a16="http://schemas.microsoft.com/office/drawing/2014/main" id="{20AA0E69-7633-4BBB-8ADC-F7E3EA139878}"/>
              </a:ext>
            </a:extLst>
          </p:cNvPr>
          <p:cNvGrpSpPr>
            <a:grpSpLocks/>
          </p:cNvGrpSpPr>
          <p:nvPr/>
        </p:nvGrpSpPr>
        <p:grpSpPr bwMode="auto">
          <a:xfrm>
            <a:off x="1617663" y="1536700"/>
            <a:ext cx="1354137" cy="444500"/>
            <a:chOff x="1019" y="968"/>
            <a:chExt cx="853" cy="280"/>
          </a:xfrm>
        </p:grpSpPr>
        <p:graphicFrame>
          <p:nvGraphicFramePr>
            <p:cNvPr id="32795" name="Object 3">
              <a:extLst>
                <a:ext uri="{FF2B5EF4-FFF2-40B4-BE49-F238E27FC236}">
                  <a16:creationId xmlns:a16="http://schemas.microsoft.com/office/drawing/2014/main" id="{79EF3194-EA6B-4B5B-9C43-55708EA9825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31" y="968"/>
            <a:ext cx="840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44" name="Equation" r:id="rId15" imgW="1324060" imgH="438102" progId="Equation.3">
                    <p:embed/>
                  </p:oleObj>
                </mc:Choice>
                <mc:Fallback>
                  <p:oleObj name="Equation" r:id="rId15" imgW="1324060" imgH="438102" progId="Equation.3">
                    <p:embed/>
                    <p:pic>
                      <p:nvPicPr>
                        <p:cNvPr id="32795" name="Object 3">
                          <a:extLst>
                            <a:ext uri="{FF2B5EF4-FFF2-40B4-BE49-F238E27FC236}">
                              <a16:creationId xmlns:a16="http://schemas.microsoft.com/office/drawing/2014/main" id="{79EF3194-EA6B-4B5B-9C43-55708EA9825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31" y="968"/>
                          <a:ext cx="840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796" name="Line 29">
              <a:extLst>
                <a:ext uri="{FF2B5EF4-FFF2-40B4-BE49-F238E27FC236}">
                  <a16:creationId xmlns:a16="http://schemas.microsoft.com/office/drawing/2014/main" id="{132E899E-B1A2-40A7-9B27-2F6B05B64B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9" y="981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2797" name="Line 30">
              <a:extLst>
                <a:ext uri="{FF2B5EF4-FFF2-40B4-BE49-F238E27FC236}">
                  <a16:creationId xmlns:a16="http://schemas.microsoft.com/office/drawing/2014/main" id="{EFFA1578-7815-4487-990C-80AD5E2BF6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981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2798" name="Line 31">
              <a:extLst>
                <a:ext uri="{FF2B5EF4-FFF2-40B4-BE49-F238E27FC236}">
                  <a16:creationId xmlns:a16="http://schemas.microsoft.com/office/drawing/2014/main" id="{77ABB742-D991-4940-8C0D-693C89A5E3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13" y="981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grpSp>
        <p:nvGrpSpPr>
          <p:cNvPr id="32784" name="Group 54">
            <a:extLst>
              <a:ext uri="{FF2B5EF4-FFF2-40B4-BE49-F238E27FC236}">
                <a16:creationId xmlns:a16="http://schemas.microsoft.com/office/drawing/2014/main" id="{CFE66410-73CD-48E4-9C85-415BAC044D97}"/>
              </a:ext>
            </a:extLst>
          </p:cNvPr>
          <p:cNvGrpSpPr>
            <a:grpSpLocks/>
          </p:cNvGrpSpPr>
          <p:nvPr/>
        </p:nvGrpSpPr>
        <p:grpSpPr bwMode="auto">
          <a:xfrm>
            <a:off x="3016250" y="990600"/>
            <a:ext cx="1930400" cy="1524000"/>
            <a:chOff x="1900" y="624"/>
            <a:chExt cx="1216" cy="960"/>
          </a:xfrm>
        </p:grpSpPr>
        <p:graphicFrame>
          <p:nvGraphicFramePr>
            <p:cNvPr id="32791" name="Object 4">
              <a:extLst>
                <a:ext uri="{FF2B5EF4-FFF2-40B4-BE49-F238E27FC236}">
                  <a16:creationId xmlns:a16="http://schemas.microsoft.com/office/drawing/2014/main" id="{35590E2C-6944-49CA-89B9-99506F63BF0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900" y="624"/>
            <a:ext cx="1216" cy="9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45" name="Equation" r:id="rId17" imgW="1924139" imgH="1514597" progId="Equation.3">
                    <p:embed/>
                  </p:oleObj>
                </mc:Choice>
                <mc:Fallback>
                  <p:oleObj name="Equation" r:id="rId17" imgW="1924139" imgH="1514597" progId="Equation.3">
                    <p:embed/>
                    <p:pic>
                      <p:nvPicPr>
                        <p:cNvPr id="32791" name="Object 4">
                          <a:extLst>
                            <a:ext uri="{FF2B5EF4-FFF2-40B4-BE49-F238E27FC236}">
                              <a16:creationId xmlns:a16="http://schemas.microsoft.com/office/drawing/2014/main" id="{35590E2C-6944-49CA-89B9-99506F63BF0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0" y="624"/>
                          <a:ext cx="1216" cy="9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792" name="Line 33">
              <a:extLst>
                <a:ext uri="{FF2B5EF4-FFF2-40B4-BE49-F238E27FC236}">
                  <a16:creationId xmlns:a16="http://schemas.microsoft.com/office/drawing/2014/main" id="{4D00D0E5-380E-448F-93A4-1A7E24F619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93" y="624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2793" name="Line 34">
              <a:extLst>
                <a:ext uri="{FF2B5EF4-FFF2-40B4-BE49-F238E27FC236}">
                  <a16:creationId xmlns:a16="http://schemas.microsoft.com/office/drawing/2014/main" id="{484D4138-E692-4D7D-A700-60F8559971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624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2794" name="Line 35">
              <a:extLst>
                <a:ext uri="{FF2B5EF4-FFF2-40B4-BE49-F238E27FC236}">
                  <a16:creationId xmlns:a16="http://schemas.microsoft.com/office/drawing/2014/main" id="{C30C6132-93A5-43B5-B5E4-74C9A82BA2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80" y="624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grpSp>
        <p:nvGrpSpPr>
          <p:cNvPr id="32785" name="Group 55">
            <a:extLst>
              <a:ext uri="{FF2B5EF4-FFF2-40B4-BE49-F238E27FC236}">
                <a16:creationId xmlns:a16="http://schemas.microsoft.com/office/drawing/2014/main" id="{A3EF1AC0-FBBB-4049-8A8B-8A3CDC9AF55B}"/>
              </a:ext>
            </a:extLst>
          </p:cNvPr>
          <p:cNvGrpSpPr>
            <a:grpSpLocks/>
          </p:cNvGrpSpPr>
          <p:nvPr/>
        </p:nvGrpSpPr>
        <p:grpSpPr bwMode="auto">
          <a:xfrm>
            <a:off x="5156200" y="1485900"/>
            <a:ext cx="2616200" cy="444500"/>
            <a:chOff x="3248" y="936"/>
            <a:chExt cx="1648" cy="280"/>
          </a:xfrm>
        </p:grpSpPr>
        <p:graphicFrame>
          <p:nvGraphicFramePr>
            <p:cNvPr id="32787" name="Object 5">
              <a:extLst>
                <a:ext uri="{FF2B5EF4-FFF2-40B4-BE49-F238E27FC236}">
                  <a16:creationId xmlns:a16="http://schemas.microsoft.com/office/drawing/2014/main" id="{E7D8A23B-83D4-4A07-AFE4-63485DD0DA40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48" y="960"/>
            <a:ext cx="1648" cy="2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46" name="Equation" r:id="rId19" imgW="2609788" imgH="400042" progId="Equation.3">
                    <p:embed/>
                  </p:oleObj>
                </mc:Choice>
                <mc:Fallback>
                  <p:oleObj name="Equation" r:id="rId19" imgW="2609788" imgH="400042" progId="Equation.3">
                    <p:embed/>
                    <p:pic>
                      <p:nvPicPr>
                        <p:cNvPr id="32787" name="Object 5">
                          <a:extLst>
                            <a:ext uri="{FF2B5EF4-FFF2-40B4-BE49-F238E27FC236}">
                              <a16:creationId xmlns:a16="http://schemas.microsoft.com/office/drawing/2014/main" id="{E7D8A23B-83D4-4A07-AFE4-63485DD0DA40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8" y="960"/>
                          <a:ext cx="1648" cy="2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788" name="Line 36">
              <a:extLst>
                <a:ext uri="{FF2B5EF4-FFF2-40B4-BE49-F238E27FC236}">
                  <a16:creationId xmlns:a16="http://schemas.microsoft.com/office/drawing/2014/main" id="{A83AFFD3-4714-4DD5-8908-D7FCAFC9D9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25" y="936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2789" name="Line 37">
              <a:extLst>
                <a:ext uri="{FF2B5EF4-FFF2-40B4-BE49-F238E27FC236}">
                  <a16:creationId xmlns:a16="http://schemas.microsoft.com/office/drawing/2014/main" id="{23F7C9BF-3396-4D85-99A8-40DB6CB80E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05" y="936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32790" name="Line 38">
              <a:extLst>
                <a:ext uri="{FF2B5EF4-FFF2-40B4-BE49-F238E27FC236}">
                  <a16:creationId xmlns:a16="http://schemas.microsoft.com/office/drawing/2014/main" id="{41D08FC4-BB6D-4275-A3B1-EF454B6E83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1" y="936"/>
              <a:ext cx="15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graphicFrame>
        <p:nvGraphicFramePr>
          <p:cNvPr id="69" name="Object 44">
            <a:extLst>
              <a:ext uri="{FF2B5EF4-FFF2-40B4-BE49-F238E27FC236}">
                <a16:creationId xmlns:a16="http://schemas.microsoft.com/office/drawing/2014/main" id="{78DE7AF2-FCB5-4BFB-8A98-FB9B0F49DD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96100" y="5410200"/>
          <a:ext cx="18669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7" name="Equation" r:id="rId21" imgW="1857463" imgH="438102" progId="Equation.3">
                  <p:embed/>
                </p:oleObj>
              </mc:Choice>
              <mc:Fallback>
                <p:oleObj name="Equation" r:id="rId21" imgW="1857463" imgH="438102" progId="Equation.3">
                  <p:embed/>
                  <p:pic>
                    <p:nvPicPr>
                      <p:cNvPr id="69" name="Object 44">
                        <a:extLst>
                          <a:ext uri="{FF2B5EF4-FFF2-40B4-BE49-F238E27FC236}">
                            <a16:creationId xmlns:a16="http://schemas.microsoft.com/office/drawing/2014/main" id="{78DE7AF2-FCB5-4BFB-8A98-FB9B0F49DDF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6100" y="5410200"/>
                        <a:ext cx="18669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p" autoUpdateAnimBg="0"/>
      <p:bldP spid="37" grpId="0" build="p" autoUpdateAnimBg="0" advAuto="0"/>
      <p:bldP spid="43" grpId="0" autoUpdateAnimBg="0"/>
      <p:bldP spid="44" grpId="0" build="p" autoUpdateAnimBg="0"/>
      <p:bldP spid="47" grpId="0" build="p" autoUpdateAnimBg="0"/>
      <p:bldP spid="5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ACA93936-3E20-4E3E-BAAD-F3BAD7ADD6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589088" y="1155700"/>
          <a:ext cx="5421312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0" name="Equation" r:id="rId3" imgW="5410155" imgH="438102" progId="Equation.3">
                  <p:embed/>
                </p:oleObj>
              </mc:Choice>
              <mc:Fallback>
                <p:oleObj name="Equation" r:id="rId3" imgW="5410155" imgH="438102" progId="Equation.3">
                  <p:embed/>
                  <p:pic>
                    <p:nvPicPr>
                      <p:cNvPr id="2" name="Object 2">
                        <a:extLst>
                          <a:ext uri="{FF2B5EF4-FFF2-40B4-BE49-F238E27FC236}">
                            <a16:creationId xmlns:a16="http://schemas.microsoft.com/office/drawing/2014/main" id="{ACA93936-3E20-4E3E-BAAD-F3BAD7ADD6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088" y="1155700"/>
                        <a:ext cx="5421312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DAA7CDDC-34BF-4A4D-82F7-B2390933D93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2362200"/>
          <a:ext cx="3668713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1" name="Equation" r:id="rId5" imgW="3657699" imgH="838144" progId="Equation.3">
                  <p:embed/>
                </p:oleObj>
              </mc:Choice>
              <mc:Fallback>
                <p:oleObj name="Equation" r:id="rId5" imgW="3657699" imgH="838144" progId="Equation.3">
                  <p:embed/>
                  <p:pic>
                    <p:nvPicPr>
                      <p:cNvPr id="3" name="Object 3">
                        <a:extLst>
                          <a:ext uri="{FF2B5EF4-FFF2-40B4-BE49-F238E27FC236}">
                            <a16:creationId xmlns:a16="http://schemas.microsoft.com/office/drawing/2014/main" id="{DAA7CDDC-34BF-4A4D-82F7-B2390933D9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362200"/>
                        <a:ext cx="3668713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4">
            <a:extLst>
              <a:ext uri="{FF2B5EF4-FFF2-40B4-BE49-F238E27FC236}">
                <a16:creationId xmlns:a16="http://schemas.microsoft.com/office/drawing/2014/main" id="{1F0AEBD5-5A90-4071-9872-F895D37E478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0" y="5016500"/>
          <a:ext cx="3389313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2" name="Equation" r:id="rId7" imgW="3381279" imgH="838144" progId="Equation.3">
                  <p:embed/>
                </p:oleObj>
              </mc:Choice>
              <mc:Fallback>
                <p:oleObj name="Equation" r:id="rId7" imgW="3381279" imgH="838144" progId="Equation.3">
                  <p:embed/>
                  <p:pic>
                    <p:nvPicPr>
                      <p:cNvPr id="4" name="Object 4">
                        <a:extLst>
                          <a:ext uri="{FF2B5EF4-FFF2-40B4-BE49-F238E27FC236}">
                            <a16:creationId xmlns:a16="http://schemas.microsoft.com/office/drawing/2014/main" id="{1F0AEBD5-5A90-4071-9872-F895D37E47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016500"/>
                        <a:ext cx="3389313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 Box 8">
            <a:extLst>
              <a:ext uri="{FF2B5EF4-FFF2-40B4-BE49-F238E27FC236}">
                <a16:creationId xmlns:a16="http://schemas.microsoft.com/office/drawing/2014/main" id="{05EA92D5-804B-40D7-9152-684414F2E9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9050" y="1773238"/>
            <a:ext cx="2327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 algn="ctr"/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代入上式 </a:t>
            </a:r>
            <a:r>
              <a:rPr kumimoji="1" lang="en-US" altLang="zh-CN" sz="2800" b="1">
                <a:solidFill>
                  <a:schemeClr val="tx1"/>
                </a:solidFill>
                <a:latin typeface="华文中宋" panose="02010600040101010101" pitchFamily="2" charset="-122"/>
              </a:rPr>
              <a:t>, </a:t>
            </a:r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得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3BCFDABB-A081-4A86-A943-2A747A63F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267200"/>
            <a:ext cx="411321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 algn="ctr"/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由点法式得所求直线方程</a:t>
            </a:r>
          </a:p>
        </p:txBody>
      </p:sp>
      <p:sp>
        <p:nvSpPr>
          <p:cNvPr id="33799" name="Text Box 10">
            <a:extLst>
              <a:ext uri="{FF2B5EF4-FFF2-40B4-BE49-F238E27FC236}">
                <a16:creationId xmlns:a16="http://schemas.microsoft.com/office/drawing/2014/main" id="{7BF9F9EF-12A6-4C17-93F6-A479C5915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25" y="457200"/>
            <a:ext cx="546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 algn="ctr"/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而</a:t>
            </a:r>
          </a:p>
        </p:txBody>
      </p:sp>
      <p:graphicFrame>
        <p:nvGraphicFramePr>
          <p:cNvPr id="10" name="Object 12">
            <a:extLst>
              <a:ext uri="{FF2B5EF4-FFF2-40B4-BE49-F238E27FC236}">
                <a16:creationId xmlns:a16="http://schemas.microsoft.com/office/drawing/2014/main" id="{C0DB7524-FD99-4AEA-A2E1-BA70FE389A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0" y="533400"/>
          <a:ext cx="3298825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3" name="Equation" r:id="rId9" imgW="3305156" imgH="438102" progId="Equation.3">
                  <p:embed/>
                </p:oleObj>
              </mc:Choice>
              <mc:Fallback>
                <p:oleObj name="Equation" r:id="rId9" imgW="3305156" imgH="438102" progId="Equation.3">
                  <p:embed/>
                  <p:pic>
                    <p:nvPicPr>
                      <p:cNvPr id="10" name="Object 12">
                        <a:extLst>
                          <a:ext uri="{FF2B5EF4-FFF2-40B4-BE49-F238E27FC236}">
                            <a16:creationId xmlns:a16="http://schemas.microsoft.com/office/drawing/2014/main" id="{C0DB7524-FD99-4AEA-A2E1-BA70FE389A6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33400"/>
                        <a:ext cx="3298825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3801" name="Group 58">
            <a:extLst>
              <a:ext uri="{FF2B5EF4-FFF2-40B4-BE49-F238E27FC236}">
                <a16:creationId xmlns:a16="http://schemas.microsoft.com/office/drawing/2014/main" id="{76049E2E-FBDD-42DC-BA07-A4A9924010A2}"/>
              </a:ext>
            </a:extLst>
          </p:cNvPr>
          <p:cNvGrpSpPr>
            <a:grpSpLocks/>
          </p:cNvGrpSpPr>
          <p:nvPr/>
        </p:nvGrpSpPr>
        <p:grpSpPr bwMode="auto">
          <a:xfrm>
            <a:off x="1304925" y="546100"/>
            <a:ext cx="541338" cy="330200"/>
            <a:chOff x="822" y="344"/>
            <a:chExt cx="341" cy="208"/>
          </a:xfrm>
        </p:grpSpPr>
        <p:graphicFrame>
          <p:nvGraphicFramePr>
            <p:cNvPr id="33818" name="Object 14">
              <a:extLst>
                <a:ext uri="{FF2B5EF4-FFF2-40B4-BE49-F238E27FC236}">
                  <a16:creationId xmlns:a16="http://schemas.microsoft.com/office/drawing/2014/main" id="{94520194-3293-428B-BB08-D9588C7C77E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822" y="358"/>
            <a:ext cx="330" cy="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4" name="Equation" r:id="rId11" imgW="514237" imgH="295307" progId="Equation.3">
                    <p:embed/>
                  </p:oleObj>
                </mc:Choice>
                <mc:Fallback>
                  <p:oleObj name="Equation" r:id="rId11" imgW="514237" imgH="295307" progId="Equation.3">
                    <p:embed/>
                    <p:pic>
                      <p:nvPicPr>
                        <p:cNvPr id="33818" name="Object 14">
                          <a:extLst>
                            <a:ext uri="{FF2B5EF4-FFF2-40B4-BE49-F238E27FC236}">
                              <a16:creationId xmlns:a16="http://schemas.microsoft.com/office/drawing/2014/main" id="{94520194-3293-428B-BB08-D9588C7C77E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22" y="358"/>
                          <a:ext cx="330" cy="1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819" name="Line 15">
              <a:extLst>
                <a:ext uri="{FF2B5EF4-FFF2-40B4-BE49-F238E27FC236}">
                  <a16:creationId xmlns:a16="http://schemas.microsoft.com/office/drawing/2014/main" id="{0F936136-DC1D-4D60-9B3A-E93962F840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87" y="344"/>
              <a:ext cx="2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graphicFrame>
        <p:nvGraphicFramePr>
          <p:cNvPr id="14" name="Object 27">
            <a:extLst>
              <a:ext uri="{FF2B5EF4-FFF2-40B4-BE49-F238E27FC236}">
                <a16:creationId xmlns:a16="http://schemas.microsoft.com/office/drawing/2014/main" id="{10AFB8A0-FE5C-4656-AC3C-3AF5A1671F8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787900" y="3340100"/>
          <a:ext cx="23749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5" name="Equation" r:id="rId13" imgW="2362253" imgH="838144" progId="Equation.3">
                  <p:embed/>
                </p:oleObj>
              </mc:Choice>
              <mc:Fallback>
                <p:oleObj name="Equation" r:id="rId13" imgW="2362253" imgH="838144" progId="Equation.3">
                  <p:embed/>
                  <p:pic>
                    <p:nvPicPr>
                      <p:cNvPr id="14" name="Object 27">
                        <a:extLst>
                          <a:ext uri="{FF2B5EF4-FFF2-40B4-BE49-F238E27FC236}">
                            <a16:creationId xmlns:a16="http://schemas.microsoft.com/office/drawing/2014/main" id="{10AFB8A0-FE5C-4656-AC3C-3AF5A1671F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3340100"/>
                        <a:ext cx="2374900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9">
            <a:extLst>
              <a:ext uri="{FF2B5EF4-FFF2-40B4-BE49-F238E27FC236}">
                <a16:creationId xmlns:a16="http://schemas.microsoft.com/office/drawing/2014/main" id="{8E4A549A-06E6-44F3-A18A-8583F39AFE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57800" y="547688"/>
          <a:ext cx="6572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6" name="Equation" r:id="rId15" imgW="647588" imgH="438102" progId="Equation.3">
                  <p:embed/>
                </p:oleObj>
              </mc:Choice>
              <mc:Fallback>
                <p:oleObj name="Equation" r:id="rId15" imgW="647588" imgH="438102" progId="Equation.3">
                  <p:embed/>
                  <p:pic>
                    <p:nvPicPr>
                      <p:cNvPr id="15" name="Object 39">
                        <a:extLst>
                          <a:ext uri="{FF2B5EF4-FFF2-40B4-BE49-F238E27FC236}">
                            <a16:creationId xmlns:a16="http://schemas.microsoft.com/office/drawing/2014/main" id="{8E4A549A-06E6-44F3-A18A-8583F39AFE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47688"/>
                        <a:ext cx="657225" cy="442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Group 60">
            <a:extLst>
              <a:ext uri="{FF2B5EF4-FFF2-40B4-BE49-F238E27FC236}">
                <a16:creationId xmlns:a16="http://schemas.microsoft.com/office/drawing/2014/main" id="{4EAE2B45-BADF-4454-AEA9-75D344E28F5A}"/>
              </a:ext>
            </a:extLst>
          </p:cNvPr>
          <p:cNvGrpSpPr>
            <a:grpSpLocks/>
          </p:cNvGrpSpPr>
          <p:nvPr/>
        </p:nvGrpSpPr>
        <p:grpSpPr bwMode="auto">
          <a:xfrm>
            <a:off x="1233488" y="3340100"/>
            <a:ext cx="3490912" cy="850900"/>
            <a:chOff x="777" y="2104"/>
            <a:chExt cx="2199" cy="536"/>
          </a:xfrm>
        </p:grpSpPr>
        <p:graphicFrame>
          <p:nvGraphicFramePr>
            <p:cNvPr id="33816" name="Object 26">
              <a:extLst>
                <a:ext uri="{FF2B5EF4-FFF2-40B4-BE49-F238E27FC236}">
                  <a16:creationId xmlns:a16="http://schemas.microsoft.com/office/drawing/2014/main" id="{5C2C2E4D-A9C9-495C-A008-98E0F9CC5BE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777" y="2104"/>
            <a:ext cx="2199" cy="5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7" name="Equation" r:id="rId17" imgW="3486016" imgH="838144" progId="Equation.3">
                    <p:embed/>
                  </p:oleObj>
                </mc:Choice>
                <mc:Fallback>
                  <p:oleObj name="Equation" r:id="rId17" imgW="3486016" imgH="838144" progId="Equation.3">
                    <p:embed/>
                    <p:pic>
                      <p:nvPicPr>
                        <p:cNvPr id="33816" name="Object 26">
                          <a:extLst>
                            <a:ext uri="{FF2B5EF4-FFF2-40B4-BE49-F238E27FC236}">
                              <a16:creationId xmlns:a16="http://schemas.microsoft.com/office/drawing/2014/main" id="{5C2C2E4D-A9C9-495C-A008-98E0F9CC5BE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7" y="2104"/>
                          <a:ext cx="2199" cy="5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817" name="Line 40">
              <a:extLst>
                <a:ext uri="{FF2B5EF4-FFF2-40B4-BE49-F238E27FC236}">
                  <a16:creationId xmlns:a16="http://schemas.microsoft.com/office/drawing/2014/main" id="{520B5052-8689-4FAA-85DD-9813BB603A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90" y="2232"/>
              <a:ext cx="288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grpSp>
        <p:nvGrpSpPr>
          <p:cNvPr id="33805" name="Group 50">
            <a:extLst>
              <a:ext uri="{FF2B5EF4-FFF2-40B4-BE49-F238E27FC236}">
                <a16:creationId xmlns:a16="http://schemas.microsoft.com/office/drawing/2014/main" id="{BC9CF17C-39C4-4CEA-8A1D-5B945C3162E8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4191000"/>
            <a:ext cx="2324100" cy="1701800"/>
            <a:chOff x="4176" y="2864"/>
            <a:chExt cx="1464" cy="1072"/>
          </a:xfrm>
        </p:grpSpPr>
        <p:sp>
          <p:nvSpPr>
            <p:cNvPr id="33808" name="Line 42">
              <a:extLst>
                <a:ext uri="{FF2B5EF4-FFF2-40B4-BE49-F238E27FC236}">
                  <a16:creationId xmlns:a16="http://schemas.microsoft.com/office/drawing/2014/main" id="{030DC102-BB2B-4D95-8096-23046174BA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97" y="2928"/>
              <a:ext cx="192" cy="1008"/>
            </a:xfrm>
            <a:prstGeom prst="line">
              <a:avLst/>
            </a:prstGeom>
            <a:noFill/>
            <a:ln w="9525">
              <a:solidFill>
                <a:srgbClr val="00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grpSp>
          <p:nvGrpSpPr>
            <p:cNvPr id="33809" name="Group 43">
              <a:extLst>
                <a:ext uri="{FF2B5EF4-FFF2-40B4-BE49-F238E27FC236}">
                  <a16:creationId xmlns:a16="http://schemas.microsoft.com/office/drawing/2014/main" id="{D73C2893-F916-4CBE-BB2B-52A99D88C44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76" y="2864"/>
              <a:ext cx="1152" cy="1024"/>
              <a:chOff x="4176" y="2864"/>
              <a:chExt cx="1152" cy="1024"/>
            </a:xfrm>
          </p:grpSpPr>
          <p:sp>
            <p:nvSpPr>
              <p:cNvPr id="33812" name="Line 44">
                <a:extLst>
                  <a:ext uri="{FF2B5EF4-FFF2-40B4-BE49-F238E27FC236}">
                    <a16:creationId xmlns:a16="http://schemas.microsoft.com/office/drawing/2014/main" id="{ECAB4970-005E-44C6-911C-990E49C1339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176" y="3120"/>
                <a:ext cx="1056" cy="768"/>
              </a:xfrm>
              <a:prstGeom prst="line">
                <a:avLst/>
              </a:prstGeom>
              <a:noFill/>
              <a:ln w="9525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zh-CN" altLang="en-US"/>
              </a:p>
            </p:txBody>
          </p:sp>
          <p:graphicFrame>
            <p:nvGraphicFramePr>
              <p:cNvPr id="33813" name="Object 45">
                <a:extLst>
                  <a:ext uri="{FF2B5EF4-FFF2-40B4-BE49-F238E27FC236}">
                    <a16:creationId xmlns:a16="http://schemas.microsoft.com/office/drawing/2014/main" id="{8AE0A54B-5DB4-49B9-A72B-532B74946B25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5004" y="3224"/>
              <a:ext cx="240" cy="28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78" name="Equation" r:id="rId19" imgW="371439" imgH="438102" progId="Equation.3">
                      <p:embed/>
                    </p:oleObj>
                  </mc:Choice>
                  <mc:Fallback>
                    <p:oleObj name="Equation" r:id="rId19" imgW="371439" imgH="438102" progId="Equation.3">
                      <p:embed/>
                      <p:pic>
                        <p:nvPicPr>
                          <p:cNvPr id="33813" name="Object 45">
                            <a:extLst>
                              <a:ext uri="{FF2B5EF4-FFF2-40B4-BE49-F238E27FC236}">
                                <a16:creationId xmlns:a16="http://schemas.microsoft.com/office/drawing/2014/main" id="{8AE0A54B-5DB4-49B9-A72B-532B74946B25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04" y="3224"/>
                            <a:ext cx="240" cy="28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33814" name="Oval 46">
                <a:extLst>
                  <a:ext uri="{FF2B5EF4-FFF2-40B4-BE49-F238E27FC236}">
                    <a16:creationId xmlns:a16="http://schemas.microsoft.com/office/drawing/2014/main" id="{399670E3-7C37-4743-8B1B-ECCB4B669B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47" y="2976"/>
                <a:ext cx="45" cy="45"/>
              </a:xfrm>
              <a:prstGeom prst="ellipse">
                <a:avLst/>
              </a:prstGeom>
              <a:solidFill>
                <a:srgbClr val="FF00FF"/>
              </a:solidFill>
              <a:ln w="9525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1pPr>
                <a:lvl2pPr marL="742950" indent="-285750"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2pPr>
                <a:lvl3pPr marL="1143000" indent="-228600"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3pPr>
                <a:lvl4pPr marL="1600200" indent="-228600"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4pPr>
                <a:lvl5pPr marL="2057400" indent="-228600"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accent1"/>
                    </a:solidFill>
                    <a:latin typeface="Arial" panose="020B0604020202020204" pitchFamily="34" charset="0"/>
                    <a:ea typeface="华文中宋" panose="02010600040101010101" pitchFamily="2" charset="-122"/>
                  </a:defRPr>
                </a:lvl9pPr>
              </a:lstStyle>
              <a:p>
                <a:endParaRPr lang="zh-CN" altLang="en-US"/>
              </a:p>
            </p:txBody>
          </p:sp>
          <p:graphicFrame>
            <p:nvGraphicFramePr>
              <p:cNvPr id="33815" name="Object 47">
                <a:extLst>
                  <a:ext uri="{FF2B5EF4-FFF2-40B4-BE49-F238E27FC236}">
                    <a16:creationId xmlns:a16="http://schemas.microsoft.com/office/drawing/2014/main" id="{8CDF16E4-3789-4BC5-8CC6-A3CAB7A1BC0E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4608" y="2864"/>
              <a:ext cx="720" cy="2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79" name="Equation" r:id="rId21" imgW="1133482" imgH="400042" progId="Equation.3">
                      <p:embed/>
                    </p:oleObj>
                  </mc:Choice>
                  <mc:Fallback>
                    <p:oleObj name="Equation" r:id="rId21" imgW="1133482" imgH="400042" progId="Equation.3">
                      <p:embed/>
                      <p:pic>
                        <p:nvPicPr>
                          <p:cNvPr id="33815" name="Object 47">
                            <a:extLst>
                              <a:ext uri="{FF2B5EF4-FFF2-40B4-BE49-F238E27FC236}">
                                <a16:creationId xmlns:a16="http://schemas.microsoft.com/office/drawing/2014/main" id="{8CDF16E4-3789-4BC5-8CC6-A3CAB7A1BC0E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08" y="2864"/>
                            <a:ext cx="720" cy="25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33810" name="Oval 48">
              <a:extLst>
                <a:ext uri="{FF2B5EF4-FFF2-40B4-BE49-F238E27FC236}">
                  <a16:creationId xmlns:a16="http://schemas.microsoft.com/office/drawing/2014/main" id="{C7987386-B6D9-4C1D-9BB6-CCC7274D8E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9" y="3665"/>
              <a:ext cx="45" cy="45"/>
            </a:xfrm>
            <a:prstGeom prst="ellipse">
              <a:avLst/>
            </a:prstGeom>
            <a:solidFill>
              <a:srgbClr val="FF00FF"/>
            </a:solidFill>
            <a:ln w="9525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1pPr>
              <a:lvl2pPr marL="742950" indent="-285750"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2pPr>
              <a:lvl3pPr marL="1143000" indent="-228600"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3pPr>
              <a:lvl4pPr marL="1600200" indent="-228600"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4pPr>
              <a:lvl5pPr marL="2057400" indent="-228600"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accent1"/>
                  </a:solidFill>
                  <a:latin typeface="Arial" panose="020B0604020202020204" pitchFamily="34" charset="0"/>
                  <a:ea typeface="华文中宋" panose="02010600040101010101" pitchFamily="2" charset="-122"/>
                </a:defRPr>
              </a:lvl9pPr>
            </a:lstStyle>
            <a:p>
              <a:endParaRPr lang="zh-CN" altLang="en-US"/>
            </a:p>
          </p:txBody>
        </p:sp>
        <p:graphicFrame>
          <p:nvGraphicFramePr>
            <p:cNvPr id="33811" name="Object 49">
              <a:extLst>
                <a:ext uri="{FF2B5EF4-FFF2-40B4-BE49-F238E27FC236}">
                  <a16:creationId xmlns:a16="http://schemas.microsoft.com/office/drawing/2014/main" id="{EF47EDFF-5E25-4F01-9192-0F392765B80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464" y="3648"/>
            <a:ext cx="1176" cy="2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0" name="Equation" r:id="rId23" imgW="1857463" imgH="438102" progId="Equation.3">
                    <p:embed/>
                  </p:oleObj>
                </mc:Choice>
                <mc:Fallback>
                  <p:oleObj name="Equation" r:id="rId23" imgW="1857463" imgH="438102" progId="Equation.3">
                    <p:embed/>
                    <p:pic>
                      <p:nvPicPr>
                        <p:cNvPr id="33811" name="Object 49">
                          <a:extLst>
                            <a:ext uri="{FF2B5EF4-FFF2-40B4-BE49-F238E27FC236}">
                              <a16:creationId xmlns:a16="http://schemas.microsoft.com/office/drawing/2014/main" id="{EF47EDFF-5E25-4F01-9192-0F392765B80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4" y="3648"/>
                          <a:ext cx="1176" cy="2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8392B5AC-D90A-4E93-911B-C3EF9915B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773238"/>
            <a:ext cx="5429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1pPr>
            <a:lvl2pPr marL="742950" indent="-28575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2pPr>
            <a:lvl3pPr marL="11430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3pPr>
            <a:lvl4pPr marL="16002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4pPr>
            <a:lvl5pPr marL="2057400" indent="-228600"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accent1"/>
                </a:solidFill>
                <a:latin typeface="Arial" panose="020B0604020202020204" pitchFamily="34" charset="0"/>
                <a:ea typeface="华文中宋" panose="02010600040101010101" pitchFamily="2" charset="-122"/>
              </a:defRPr>
            </a:lvl9pPr>
          </a:lstStyle>
          <a:p>
            <a:pPr algn="ctr"/>
            <a:r>
              <a:rPr kumimoji="1" lang="zh-CN" altLang="en-US" sz="2800" b="1">
                <a:solidFill>
                  <a:schemeClr val="tx1"/>
                </a:solidFill>
                <a:latin typeface="华文中宋" panose="02010600040101010101" pitchFamily="2" charset="-122"/>
              </a:rPr>
              <a:t>将</a:t>
            </a:r>
          </a:p>
        </p:txBody>
      </p:sp>
      <p:graphicFrame>
        <p:nvGraphicFramePr>
          <p:cNvPr id="29" name="Object 14">
            <a:extLst>
              <a:ext uri="{FF2B5EF4-FFF2-40B4-BE49-F238E27FC236}">
                <a16:creationId xmlns:a16="http://schemas.microsoft.com/office/drawing/2014/main" id="{05E77CD9-7902-4CC2-AE01-A14D8AE0F30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87450" y="1792288"/>
          <a:ext cx="2724150" cy="55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1" name="Equation" r:id="rId25" imgW="1117600" imgH="228600" progId="Equation.DSMT4">
                  <p:embed/>
                </p:oleObj>
              </mc:Choice>
              <mc:Fallback>
                <p:oleObj name="Equation" r:id="rId25" imgW="1117600" imgH="228600" progId="Equation.DSMT4">
                  <p:embed/>
                  <p:pic>
                    <p:nvPicPr>
                      <p:cNvPr id="29" name="Object 14">
                        <a:extLst>
                          <a:ext uri="{FF2B5EF4-FFF2-40B4-BE49-F238E27FC236}">
                            <a16:creationId xmlns:a16="http://schemas.microsoft.com/office/drawing/2014/main" id="{05E77CD9-7902-4CC2-AE01-A14D8AE0F30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792288"/>
                        <a:ext cx="2724150" cy="55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utoUpdateAnimBg="0"/>
      <p:bldP spid="2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94D67B-0BD2-4240-9486-ACD8F07BCBB0}" type="slidenum">
              <a:rPr lang="en-US" altLang="zh-CN"/>
              <a:pPr/>
              <a:t>33</a:t>
            </a:fld>
            <a:endParaRPr lang="en-US" altLang="zh-CN"/>
          </a:p>
        </p:txBody>
      </p:sp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1219200" y="1295400"/>
            <a:ext cx="1676400" cy="7620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4400" b="1">
                <a:latin typeface="黑体" pitchFamily="49" charset="-122"/>
                <a:ea typeface="黑体" pitchFamily="49" charset="-122"/>
              </a:rPr>
              <a:t>作业</a:t>
            </a:r>
          </a:p>
        </p:txBody>
      </p:sp>
      <p:sp>
        <p:nvSpPr>
          <p:cNvPr id="29700" name="Text Box 3"/>
          <p:cNvSpPr txBox="1">
            <a:spLocks noChangeArrowheads="1"/>
          </p:cNvSpPr>
          <p:nvPr/>
        </p:nvSpPr>
        <p:spPr bwMode="auto">
          <a:xfrm>
            <a:off x="1219200" y="2193925"/>
            <a:ext cx="4953000" cy="7016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000" b="1">
                <a:solidFill>
                  <a:schemeClr val="tx2"/>
                </a:solidFill>
                <a:latin typeface="黑体" pitchFamily="49" charset="-122"/>
                <a:ea typeface="黑体" pitchFamily="49" charset="-122"/>
              </a:rPr>
              <a:t>练习册</a:t>
            </a:r>
            <a:endParaRPr kumimoji="1" lang="zh-CN" altLang="en-US" sz="4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29701" name="Group 6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29702" name="Group 7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29704" name="Line 8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9705" name="Picture 9" descr="BD10263_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9703" name="Rectangle 10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</p:spTree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B50070-A54C-4287-82FC-FCE04F9F06F4}" type="slidenum">
              <a:rPr lang="en-US" altLang="zh-CN"/>
              <a:pPr/>
              <a:t>4</a:t>
            </a:fld>
            <a:endParaRPr lang="en-US" altLang="zh-CN"/>
          </a:p>
        </p:txBody>
      </p:sp>
      <p:graphicFrame>
        <p:nvGraphicFramePr>
          <p:cNvPr id="409602" name="Object 2"/>
          <p:cNvGraphicFramePr>
            <a:graphicFrameLocks noChangeAspect="1"/>
          </p:cNvGraphicFramePr>
          <p:nvPr/>
        </p:nvGraphicFramePr>
        <p:xfrm>
          <a:off x="1676400" y="1828800"/>
          <a:ext cx="350520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公式" r:id="rId3" imgW="3657600" imgH="965160" progId="Equation.3">
                  <p:embed/>
                </p:oleObj>
              </mc:Choice>
              <mc:Fallback>
                <p:oleObj name="公式" r:id="rId3" imgW="3657600" imgH="9651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828800"/>
                        <a:ext cx="3505200" cy="925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03" name="Rectangle 3"/>
          <p:cNvSpPr>
            <a:spLocks noChangeArrowheads="1"/>
          </p:cNvSpPr>
          <p:nvPr/>
        </p:nvSpPr>
        <p:spPr bwMode="auto">
          <a:xfrm>
            <a:off x="5486400" y="1919288"/>
            <a:ext cx="32496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直线的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对称式方程</a:t>
            </a:r>
          </a:p>
        </p:txBody>
      </p:sp>
      <p:graphicFrame>
        <p:nvGraphicFramePr>
          <p:cNvPr id="409604" name="Object 4"/>
          <p:cNvGraphicFramePr>
            <a:graphicFrameLocks noChangeAspect="1"/>
          </p:cNvGraphicFramePr>
          <p:nvPr/>
        </p:nvGraphicFramePr>
        <p:xfrm>
          <a:off x="1600200" y="2819400"/>
          <a:ext cx="3429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Equation" r:id="rId5" imgW="3429000" imgH="914400" progId="Equation.3">
                  <p:embed/>
                </p:oleObj>
              </mc:Choice>
              <mc:Fallback>
                <p:oleObj name="Equation" r:id="rId5" imgW="3429000" imgH="914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819400"/>
                        <a:ext cx="3429000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05" name="Text Box 5"/>
          <p:cNvSpPr txBox="1">
            <a:spLocks noChangeArrowheads="1"/>
          </p:cNvSpPr>
          <p:nvPr/>
        </p:nvSpPr>
        <p:spPr bwMode="auto">
          <a:xfrm>
            <a:off x="1003300" y="2935288"/>
            <a:ext cx="838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令</a:t>
            </a:r>
          </a:p>
        </p:txBody>
      </p:sp>
      <p:graphicFrame>
        <p:nvGraphicFramePr>
          <p:cNvPr id="409606" name="Object 6"/>
          <p:cNvGraphicFramePr>
            <a:graphicFrameLocks noChangeAspect="1"/>
          </p:cNvGraphicFramePr>
          <p:nvPr/>
        </p:nvGraphicFramePr>
        <p:xfrm>
          <a:off x="1447800" y="3778250"/>
          <a:ext cx="381000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" name="Equation" r:id="rId7" imgW="380880" imgH="1511280" progId="Equation.3">
                  <p:embed/>
                </p:oleObj>
              </mc:Choice>
              <mc:Fallback>
                <p:oleObj name="Equation" r:id="rId7" imgW="380880" imgH="15112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778250"/>
                        <a:ext cx="381000" cy="151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07" name="Rectangle 7"/>
          <p:cNvSpPr>
            <a:spLocks noChangeArrowheads="1"/>
          </p:cNvSpPr>
          <p:nvPr/>
        </p:nvSpPr>
        <p:spPr bwMode="auto">
          <a:xfrm>
            <a:off x="3810000" y="4179888"/>
            <a:ext cx="3044825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直线的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  <a:ea typeface="黑体" pitchFamily="49" charset="-122"/>
              </a:rPr>
              <a:t>参数方程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828800" y="762000"/>
            <a:ext cx="4149725" cy="457200"/>
            <a:chOff x="1152" y="480"/>
            <a:chExt cx="2614" cy="288"/>
          </a:xfrm>
        </p:grpSpPr>
        <p:graphicFrame>
          <p:nvGraphicFramePr>
            <p:cNvPr id="3083" name="Object 9"/>
            <p:cNvGraphicFramePr>
              <a:graphicFrameLocks noChangeAspect="1"/>
            </p:cNvGraphicFramePr>
            <p:nvPr/>
          </p:nvGraphicFramePr>
          <p:xfrm>
            <a:off x="1152" y="496"/>
            <a:ext cx="2614" cy="27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7" name="Equation" r:id="rId9" imgW="4292280" imgH="431640" progId="Equation.3">
                    <p:embed/>
                  </p:oleObj>
                </mc:Choice>
                <mc:Fallback>
                  <p:oleObj name="Equation" r:id="rId9" imgW="4292280" imgH="43164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2" y="496"/>
                          <a:ext cx="2614" cy="27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02" name="Line 10"/>
            <p:cNvSpPr>
              <a:spLocks noChangeShapeType="1"/>
            </p:cNvSpPr>
            <p:nvPr/>
          </p:nvSpPr>
          <p:spPr bwMode="auto">
            <a:xfrm>
              <a:off x="1195" y="480"/>
              <a:ext cx="51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089" name="Text Box 11"/>
          <p:cNvSpPr txBox="1">
            <a:spLocks noChangeArrowheads="1"/>
          </p:cNvSpPr>
          <p:nvPr/>
        </p:nvSpPr>
        <p:spPr bwMode="auto">
          <a:xfrm>
            <a:off x="990600" y="700088"/>
            <a:ext cx="1066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因为</a:t>
            </a:r>
            <a:endParaRPr kumimoji="1" lang="zh-CN" alt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09612" name="Text Box 12"/>
          <p:cNvSpPr txBox="1">
            <a:spLocks noChangeArrowheads="1"/>
          </p:cNvSpPr>
          <p:nvPr/>
        </p:nvSpPr>
        <p:spPr bwMode="auto">
          <a:xfrm>
            <a:off x="990600" y="1309688"/>
            <a:ext cx="1066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故</a:t>
            </a:r>
            <a:endParaRPr kumimoji="1" lang="zh-CN" alt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485900" y="1371600"/>
            <a:ext cx="1409700" cy="579438"/>
            <a:chOff x="1824" y="2688"/>
            <a:chExt cx="944" cy="397"/>
          </a:xfrm>
        </p:grpSpPr>
        <p:graphicFrame>
          <p:nvGraphicFramePr>
            <p:cNvPr id="3082" name="Object 14"/>
            <p:cNvGraphicFramePr>
              <a:graphicFrameLocks noChangeAspect="1"/>
            </p:cNvGraphicFramePr>
            <p:nvPr/>
          </p:nvGraphicFramePr>
          <p:xfrm>
            <a:off x="1824" y="2736"/>
            <a:ext cx="944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8" name="公式" r:id="rId11" imgW="1498320" imgH="457200" progId="Equation.3">
                    <p:embed/>
                  </p:oleObj>
                </mc:Choice>
                <mc:Fallback>
                  <p:oleObj name="公式" r:id="rId11" imgW="1498320" imgH="45720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4" y="2736"/>
                          <a:ext cx="944" cy="2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00" name="Line 15"/>
            <p:cNvSpPr>
              <a:spLocks noChangeShapeType="1"/>
            </p:cNvSpPr>
            <p:nvPr/>
          </p:nvSpPr>
          <p:spPr bwMode="auto">
            <a:xfrm>
              <a:off x="1872" y="2736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101" name="Text Box 16"/>
            <p:cNvSpPr txBox="1">
              <a:spLocks noChangeArrowheads="1"/>
            </p:cNvSpPr>
            <p:nvPr/>
          </p:nvSpPr>
          <p:spPr bwMode="auto">
            <a:xfrm>
              <a:off x="2352" y="2688"/>
              <a:ext cx="384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en-US" altLang="zh-CN" sz="3200" b="1">
                  <a:latin typeface="Times New Roman" pitchFamily="18" charset="0"/>
                </a:rPr>
                <a:t>//</a:t>
              </a:r>
            </a:p>
          </p:txBody>
        </p:sp>
      </p:grpSp>
      <p:sp>
        <p:nvSpPr>
          <p:cNvPr id="409617" name="Text Box 17"/>
          <p:cNvSpPr txBox="1">
            <a:spLocks noChangeArrowheads="1"/>
          </p:cNvSpPr>
          <p:nvPr/>
        </p:nvSpPr>
        <p:spPr bwMode="auto">
          <a:xfrm>
            <a:off x="990600" y="4256088"/>
            <a:ext cx="1066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故</a:t>
            </a:r>
            <a:endParaRPr kumimoji="1" lang="zh-CN" alt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09618" name="Rectangle 18"/>
          <p:cNvSpPr>
            <a:spLocks noChangeArrowheads="1"/>
          </p:cNvSpPr>
          <p:nvPr/>
        </p:nvSpPr>
        <p:spPr bwMode="auto">
          <a:xfrm>
            <a:off x="1143000" y="5410200"/>
            <a:ext cx="5867400" cy="519113"/>
          </a:xfrm>
          <a:prstGeom prst="rect">
            <a:avLst/>
          </a:prstGeom>
          <a:gradFill rotWithShape="0">
            <a:gsLst>
              <a:gs pos="0">
                <a:srgbClr val="630044"/>
              </a:gs>
              <a:gs pos="50000">
                <a:srgbClr val="D60093"/>
              </a:gs>
              <a:gs pos="100000">
                <a:srgbClr val="63004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solidFill>
                  <a:schemeClr val="bg1"/>
                </a:solidFill>
                <a:latin typeface="Times New Roman" pitchFamily="18" charset="0"/>
              </a:rPr>
              <a:t>直线方程的几种形式可以互相转换</a:t>
            </a:r>
            <a:r>
              <a:rPr kumimoji="1" lang="en-US" altLang="zh-CN" sz="2800" b="1">
                <a:solidFill>
                  <a:schemeClr val="bg1"/>
                </a:solidFill>
                <a:latin typeface="Times New Roman" pitchFamily="18" charset="0"/>
              </a:rPr>
              <a:t>.</a:t>
            </a:r>
            <a:endParaRPr kumimoji="1" lang="en-US" altLang="zh-CN" sz="2800" b="1">
              <a:solidFill>
                <a:srgbClr val="006600"/>
              </a:solidFill>
              <a:latin typeface="Times New Roman" pitchFamily="18" charset="0"/>
            </a:endParaRPr>
          </a:p>
        </p:txBody>
      </p:sp>
      <p:graphicFrame>
        <p:nvGraphicFramePr>
          <p:cNvPr id="409619" name="Object 19"/>
          <p:cNvGraphicFramePr>
            <a:graphicFrameLocks noChangeAspect="1"/>
          </p:cNvGraphicFramePr>
          <p:nvPr/>
        </p:nvGraphicFramePr>
        <p:xfrm>
          <a:off x="3048000" y="1524000"/>
          <a:ext cx="3937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Equation" r:id="rId13" imgW="393480" imgH="241200" progId="Equation.3">
                  <p:embed/>
                </p:oleObj>
              </mc:Choice>
              <mc:Fallback>
                <p:oleObj name="Equation" r:id="rId13" imgW="393480" imgH="2412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524000"/>
                        <a:ext cx="393700" cy="241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20" name="Rectangle 20"/>
          <p:cNvSpPr>
            <a:spLocks noChangeArrowheads="1"/>
          </p:cNvSpPr>
          <p:nvPr/>
        </p:nvSpPr>
        <p:spPr bwMode="auto">
          <a:xfrm>
            <a:off x="5513388" y="2339975"/>
            <a:ext cx="3221037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en-US" altLang="zh-CN" sz="2800" b="1">
                <a:solidFill>
                  <a:schemeClr val="accent2"/>
                </a:solidFill>
                <a:latin typeface="黑体" pitchFamily="49" charset="-122"/>
                <a:ea typeface="黑体" pitchFamily="49" charset="-122"/>
              </a:rPr>
              <a:t>(</a:t>
            </a:r>
            <a:r>
              <a:rPr kumimoji="1" lang="zh-CN" altLang="en-US" sz="2800" b="1">
                <a:solidFill>
                  <a:schemeClr val="accent2"/>
                </a:solidFill>
                <a:latin typeface="黑体" pitchFamily="49" charset="-122"/>
                <a:ea typeface="黑体" pitchFamily="49" charset="-122"/>
              </a:rPr>
              <a:t>点向式、标准式）</a:t>
            </a:r>
          </a:p>
        </p:txBody>
      </p:sp>
      <p:graphicFrame>
        <p:nvGraphicFramePr>
          <p:cNvPr id="409621" name="Object 21"/>
          <p:cNvGraphicFramePr>
            <a:graphicFrameLocks noChangeAspect="1"/>
          </p:cNvGraphicFramePr>
          <p:nvPr/>
        </p:nvGraphicFramePr>
        <p:xfrm>
          <a:off x="5029200" y="3124200"/>
          <a:ext cx="4572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Equation" r:id="rId15" imgW="457200" imgH="279360" progId="Equation.3">
                  <p:embed/>
                </p:oleObj>
              </mc:Choice>
              <mc:Fallback>
                <p:oleObj name="Equation" r:id="rId15" imgW="457200" imgH="27936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124200"/>
                        <a:ext cx="4572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22" name="Object 22"/>
          <p:cNvGraphicFramePr>
            <a:graphicFrameLocks noChangeAspect="1"/>
          </p:cNvGraphicFramePr>
          <p:nvPr/>
        </p:nvGraphicFramePr>
        <p:xfrm>
          <a:off x="1701800" y="3733800"/>
          <a:ext cx="1727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Equation" r:id="rId17" imgW="1726920" imgH="431640" progId="Equation.3">
                  <p:embed/>
                </p:oleObj>
              </mc:Choice>
              <mc:Fallback>
                <p:oleObj name="Equation" r:id="rId17" imgW="1726920" imgH="43164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1800" y="3733800"/>
                        <a:ext cx="1727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23" name="Object 23"/>
          <p:cNvGraphicFramePr>
            <a:graphicFrameLocks noChangeAspect="1"/>
          </p:cNvGraphicFramePr>
          <p:nvPr/>
        </p:nvGraphicFramePr>
        <p:xfrm>
          <a:off x="1676400" y="4267200"/>
          <a:ext cx="1625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Equation" r:id="rId19" imgW="1625400" imgH="431640" progId="Equation.3">
                  <p:embed/>
                </p:oleObj>
              </mc:Choice>
              <mc:Fallback>
                <p:oleObj name="Equation" r:id="rId19" imgW="1625400" imgH="4316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267200"/>
                        <a:ext cx="16256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24" name="Object 24"/>
          <p:cNvGraphicFramePr>
            <a:graphicFrameLocks noChangeAspect="1"/>
          </p:cNvGraphicFramePr>
          <p:nvPr/>
        </p:nvGraphicFramePr>
        <p:xfrm>
          <a:off x="1727200" y="4851400"/>
          <a:ext cx="15494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Equation" r:id="rId21" imgW="1549080" imgH="431640" progId="Equation.3">
                  <p:embed/>
                </p:oleObj>
              </mc:Choice>
              <mc:Fallback>
                <p:oleObj name="Equation" r:id="rId21" imgW="1549080" imgH="4316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4851400"/>
                        <a:ext cx="15494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95" name="Group 25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3096" name="Group 26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3098" name="Line 27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3099" name="Picture 28" descr="BD10263_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097" name="Rectangle 29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9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9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9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6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6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09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09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09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409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409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09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096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096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09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09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09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09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09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409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03" grpId="0" autoUpdateAnimBg="0"/>
      <p:bldP spid="409605" grpId="0" autoUpdateAnimBg="0"/>
      <p:bldP spid="409607" grpId="0" autoUpdateAnimBg="0"/>
      <p:bldP spid="409612" grpId="0" autoUpdateAnimBg="0"/>
      <p:bldP spid="409617" grpId="0" autoUpdateAnimBg="0"/>
      <p:bldP spid="409618" grpId="0" animBg="1" autoUpdateAnimBg="0"/>
      <p:bldP spid="409620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8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5CB508-3EA2-4058-B5F0-A4E05F3FECAD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410626" name="Text Box 2"/>
          <p:cNvSpPr txBox="1">
            <a:spLocks noChangeArrowheads="1"/>
          </p:cNvSpPr>
          <p:nvPr/>
        </p:nvSpPr>
        <p:spPr bwMode="auto">
          <a:xfrm>
            <a:off x="685800" y="1309688"/>
            <a:ext cx="1066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zh-CN" sz="2800" b="1">
                <a:latin typeface="Times New Roman" pitchFamily="18" charset="0"/>
              </a:rPr>
              <a:t>  </a:t>
            </a:r>
            <a:r>
              <a:rPr kumimoji="1" lang="zh-CN" altLang="zh-CN" sz="2800" b="1">
                <a:latin typeface="Times New Roman" pitchFamily="18" charset="0"/>
                <a:ea typeface="黑体" pitchFamily="49" charset="-122"/>
              </a:rPr>
              <a:t>例</a:t>
            </a:r>
            <a:endParaRPr kumimoji="1" lang="zh-CN" altLang="en-US" sz="2800" b="1">
              <a:latin typeface="Times New Roman" pitchFamily="18" charset="0"/>
            </a:endParaRPr>
          </a:p>
        </p:txBody>
      </p:sp>
      <p:sp>
        <p:nvSpPr>
          <p:cNvPr id="410627" name="Text Box 3"/>
          <p:cNvSpPr txBox="1">
            <a:spLocks noChangeArrowheads="1"/>
          </p:cNvSpPr>
          <p:nvPr/>
        </p:nvSpPr>
        <p:spPr bwMode="auto">
          <a:xfrm>
            <a:off x="838200" y="2016125"/>
            <a:ext cx="1066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解</a:t>
            </a:r>
          </a:p>
        </p:txBody>
      </p:sp>
      <p:graphicFrame>
        <p:nvGraphicFramePr>
          <p:cNvPr id="449536" name="Object 2048"/>
          <p:cNvGraphicFramePr>
            <a:graphicFrameLocks noChangeAspect="1"/>
          </p:cNvGraphicFramePr>
          <p:nvPr/>
        </p:nvGraphicFramePr>
        <p:xfrm>
          <a:off x="1524000" y="2741613"/>
          <a:ext cx="458788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8" name="公式" r:id="rId3" imgW="203040" imgH="203040" progId="Equation.3">
                  <p:embed/>
                </p:oleObj>
              </mc:Choice>
              <mc:Fallback>
                <p:oleObj name="公式" r:id="rId3" imgW="203040" imgH="203040" progId="Equation.3">
                  <p:embed/>
                  <p:pic>
                    <p:nvPicPr>
                      <p:cNvPr id="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741613"/>
                        <a:ext cx="458788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29" name="Text Box 5"/>
          <p:cNvSpPr txBox="1">
            <a:spLocks noChangeArrowheads="1"/>
          </p:cNvSpPr>
          <p:nvPr/>
        </p:nvSpPr>
        <p:spPr bwMode="auto">
          <a:xfrm>
            <a:off x="1447800" y="3367088"/>
            <a:ext cx="2971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zh-CN" sz="2800" b="1">
                <a:latin typeface="Times New Roman" pitchFamily="18" charset="0"/>
              </a:rPr>
              <a:t>所求直线方程为</a:t>
            </a:r>
            <a:endParaRPr kumimoji="1" lang="zh-CN" altLang="en-US" sz="2800" b="1">
              <a:latin typeface="Times New Roman" pitchFamily="18" charset="0"/>
            </a:endParaRPr>
          </a:p>
        </p:txBody>
      </p:sp>
      <p:graphicFrame>
        <p:nvGraphicFramePr>
          <p:cNvPr id="449537" name="Object 2049"/>
          <p:cNvGraphicFramePr>
            <a:graphicFrameLocks noChangeAspect="1"/>
          </p:cNvGraphicFramePr>
          <p:nvPr/>
        </p:nvGraphicFramePr>
        <p:xfrm>
          <a:off x="1981200" y="4137025"/>
          <a:ext cx="1033463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Equation" r:id="rId5" imgW="1041120" imgH="825480" progId="Equation.3">
                  <p:embed/>
                </p:oleObj>
              </mc:Choice>
              <mc:Fallback>
                <p:oleObj name="Equation" r:id="rId5" imgW="1041120" imgH="825480" progId="Equation.3">
                  <p:embed/>
                  <p:pic>
                    <p:nvPicPr>
                      <p:cNvPr id="0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137025"/>
                        <a:ext cx="1033463" cy="815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029200" y="228600"/>
            <a:ext cx="3886200" cy="990600"/>
            <a:chOff x="960" y="2880"/>
            <a:chExt cx="2448" cy="624"/>
          </a:xfrm>
        </p:grpSpPr>
        <p:sp>
          <p:nvSpPr>
            <p:cNvPr id="410632" name="AutoShape 8"/>
            <p:cNvSpPr>
              <a:spLocks noChangeArrowheads="1"/>
            </p:cNvSpPr>
            <p:nvPr/>
          </p:nvSpPr>
          <p:spPr bwMode="auto">
            <a:xfrm>
              <a:off x="960" y="2880"/>
              <a:ext cx="2448" cy="62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50000">
                  <a:srgbClr val="FFFFFF"/>
                </a:gs>
                <a:gs pos="100000">
                  <a:schemeClr val="accent1"/>
                </a:gs>
              </a:gsLst>
              <a:lin ang="5400000" scaled="1"/>
            </a:gradFill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graphicFrame>
          <p:nvGraphicFramePr>
            <p:cNvPr id="4107" name="Object 2057"/>
            <p:cNvGraphicFramePr>
              <a:graphicFrameLocks noChangeAspect="1"/>
            </p:cNvGraphicFramePr>
            <p:nvPr/>
          </p:nvGraphicFramePr>
          <p:xfrm>
            <a:off x="1056" y="2896"/>
            <a:ext cx="2304" cy="6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0" name="公式" r:id="rId7" imgW="3657600" imgH="965160" progId="Equation.3">
                    <p:embed/>
                  </p:oleObj>
                </mc:Choice>
                <mc:Fallback>
                  <p:oleObj name="公式" r:id="rId7" imgW="3657600" imgH="965160" progId="Equation.3">
                    <p:embed/>
                    <p:pic>
                      <p:nvPicPr>
                        <p:cNvPr id="0" name="Object 20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2896"/>
                          <a:ext cx="2304" cy="6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0634" name="Line 10"/>
          <p:cNvSpPr>
            <a:spLocks noChangeShapeType="1"/>
          </p:cNvSpPr>
          <p:nvPr/>
        </p:nvSpPr>
        <p:spPr bwMode="auto">
          <a:xfrm flipV="1">
            <a:off x="6781800" y="2286000"/>
            <a:ext cx="1600200" cy="923925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0635" name="Text Box 11"/>
          <p:cNvSpPr txBox="1">
            <a:spLocks noChangeArrowheads="1"/>
          </p:cNvSpPr>
          <p:nvPr/>
        </p:nvSpPr>
        <p:spPr bwMode="auto">
          <a:xfrm>
            <a:off x="6858000" y="2743200"/>
            <a:ext cx="1219200" cy="7016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000">
                <a:solidFill>
                  <a:srgbClr val="FF0000"/>
                </a:solidFill>
                <a:latin typeface="Times New Roman" pitchFamily="18" charset="0"/>
              </a:rPr>
              <a:t>·</a:t>
            </a:r>
            <a:r>
              <a:rPr kumimoji="1" lang="en-US" altLang="zh-CN" sz="24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kumimoji="1" lang="en-US" altLang="zh-CN" sz="2400" b="1" i="1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kumimoji="1" lang="en-US" altLang="zh-CN" sz="2400" b="1" baseline="-2500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10636" name="Text Box 12"/>
          <p:cNvSpPr txBox="1">
            <a:spLocks noChangeArrowheads="1"/>
          </p:cNvSpPr>
          <p:nvPr/>
        </p:nvSpPr>
        <p:spPr bwMode="auto">
          <a:xfrm>
            <a:off x="7772400" y="2209800"/>
            <a:ext cx="990600" cy="7016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000">
                <a:solidFill>
                  <a:srgbClr val="FF0000"/>
                </a:solidFill>
                <a:latin typeface="Times New Roman" pitchFamily="18" charset="0"/>
              </a:rPr>
              <a:t>·</a:t>
            </a:r>
            <a:r>
              <a:rPr kumimoji="1" lang="en-US" altLang="zh-CN" sz="24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kumimoji="1" lang="en-US" altLang="zh-CN" sz="2400" b="1" i="1">
                <a:solidFill>
                  <a:srgbClr val="FF0000"/>
                </a:solidFill>
                <a:latin typeface="Times New Roman" pitchFamily="18" charset="0"/>
              </a:rPr>
              <a:t>M</a:t>
            </a:r>
            <a:r>
              <a:rPr kumimoji="1" lang="en-US" altLang="zh-CN" sz="2400" b="1" baseline="-2500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kumimoji="1" lang="en-US" altLang="zh-CN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6934200" y="1905000"/>
            <a:ext cx="990600" cy="838200"/>
            <a:chOff x="4368" y="1056"/>
            <a:chExt cx="624" cy="528"/>
          </a:xfrm>
        </p:grpSpPr>
        <p:sp>
          <p:nvSpPr>
            <p:cNvPr id="4131" name="Line 14"/>
            <p:cNvSpPr>
              <a:spLocks noChangeShapeType="1"/>
            </p:cNvSpPr>
            <p:nvPr/>
          </p:nvSpPr>
          <p:spPr bwMode="auto">
            <a:xfrm flipV="1">
              <a:off x="4368" y="1223"/>
              <a:ext cx="624" cy="361"/>
            </a:xfrm>
            <a:prstGeom prst="line">
              <a:avLst/>
            </a:prstGeom>
            <a:noFill/>
            <a:ln w="28575">
              <a:solidFill>
                <a:srgbClr val="D60093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4106" name="Object 2056"/>
            <p:cNvGraphicFramePr>
              <a:graphicFrameLocks noChangeAspect="1"/>
            </p:cNvGraphicFramePr>
            <p:nvPr/>
          </p:nvGraphicFramePr>
          <p:xfrm>
            <a:off x="4550" y="1056"/>
            <a:ext cx="154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1" name="公式" r:id="rId9" imgW="114120" imgH="228600" progId="Equation.3">
                    <p:embed/>
                  </p:oleObj>
                </mc:Choice>
                <mc:Fallback>
                  <p:oleObj name="公式" r:id="rId9" imgW="114120" imgH="228600" progId="Equation.3">
                    <p:embed/>
                    <p:pic>
                      <p:nvPicPr>
                        <p:cNvPr id="0" name="Object 205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50" y="1056"/>
                          <a:ext cx="154" cy="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0640" name="Rectangle 16"/>
          <p:cNvSpPr>
            <a:spLocks noChangeArrowheads="1"/>
          </p:cNvSpPr>
          <p:nvPr/>
        </p:nvSpPr>
        <p:spPr bwMode="auto">
          <a:xfrm>
            <a:off x="1371600" y="1309688"/>
            <a:ext cx="6705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zh-CN" sz="2800" b="1">
                <a:latin typeface="Times New Roman" pitchFamily="18" charset="0"/>
              </a:rPr>
              <a:t>求过两点</a:t>
            </a:r>
            <a:r>
              <a:rPr kumimoji="1" lang="en-US" altLang="zh-CN" sz="2800" b="1" i="1">
                <a:latin typeface="Times New Roman" pitchFamily="18" charset="0"/>
              </a:rPr>
              <a:t>M</a:t>
            </a:r>
            <a:r>
              <a:rPr kumimoji="1" lang="en-US" altLang="zh-CN" sz="2800" b="1" baseline="-25000">
                <a:latin typeface="Times New Roman" pitchFamily="18" charset="0"/>
              </a:rPr>
              <a:t>1</a:t>
            </a:r>
            <a:r>
              <a:rPr kumimoji="1" lang="en-US" altLang="zh-CN" sz="2800" b="1">
                <a:latin typeface="Times New Roman" pitchFamily="18" charset="0"/>
              </a:rPr>
              <a:t>(1,2,3),</a:t>
            </a:r>
            <a:r>
              <a:rPr kumimoji="1" lang="en-US" altLang="zh-CN" sz="2800" b="1" i="1">
                <a:latin typeface="Times New Roman" pitchFamily="18" charset="0"/>
              </a:rPr>
              <a:t>M</a:t>
            </a:r>
            <a:r>
              <a:rPr kumimoji="1" lang="en-US" altLang="zh-CN" sz="2800" b="1" baseline="-25000">
                <a:latin typeface="Times New Roman" pitchFamily="18" charset="0"/>
              </a:rPr>
              <a:t>2</a:t>
            </a:r>
            <a:r>
              <a:rPr kumimoji="1" lang="en-US" altLang="zh-CN" sz="2800" b="1">
                <a:latin typeface="Times New Roman" pitchFamily="18" charset="0"/>
              </a:rPr>
              <a:t>(2,6,5)</a:t>
            </a:r>
            <a:r>
              <a:rPr kumimoji="1" lang="zh-CN" altLang="zh-CN" sz="2800" b="1">
                <a:latin typeface="Times New Roman" pitchFamily="18" charset="0"/>
              </a:rPr>
              <a:t>的直线方程.</a:t>
            </a:r>
            <a:endParaRPr kumimoji="1" lang="en-US" altLang="zh-CN" sz="2800" b="1">
              <a:latin typeface="Times New Roman" pitchFamily="18" charset="0"/>
            </a:endParaRPr>
          </a:p>
        </p:txBody>
      </p:sp>
      <p:sp>
        <p:nvSpPr>
          <p:cNvPr id="410641" name="Text Box 17"/>
          <p:cNvSpPr txBox="1">
            <a:spLocks noChangeArrowheads="1"/>
          </p:cNvSpPr>
          <p:nvPr/>
        </p:nvSpPr>
        <p:spPr bwMode="auto">
          <a:xfrm>
            <a:off x="1447800" y="1995488"/>
            <a:ext cx="1143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向量</a:t>
            </a:r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2244725" y="2057400"/>
            <a:ext cx="955675" cy="457200"/>
            <a:chOff x="1776" y="3600"/>
            <a:chExt cx="602" cy="288"/>
          </a:xfrm>
        </p:grpSpPr>
        <p:graphicFrame>
          <p:nvGraphicFramePr>
            <p:cNvPr id="4105" name="Object 2055"/>
            <p:cNvGraphicFramePr>
              <a:graphicFrameLocks noChangeAspect="1"/>
            </p:cNvGraphicFramePr>
            <p:nvPr/>
          </p:nvGraphicFramePr>
          <p:xfrm>
            <a:off x="1776" y="3628"/>
            <a:ext cx="602" cy="2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2" name="Equation" r:id="rId11" imgW="965160" imgH="419040" progId="Equation.3">
                    <p:embed/>
                  </p:oleObj>
                </mc:Choice>
                <mc:Fallback>
                  <p:oleObj name="Equation" r:id="rId11" imgW="965160" imgH="419040" progId="Equation.3">
                    <p:embed/>
                    <p:pic>
                      <p:nvPicPr>
                        <p:cNvPr id="0" name="Object 205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76" y="3628"/>
                          <a:ext cx="602" cy="26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30" name="Line 20"/>
            <p:cNvSpPr>
              <a:spLocks noChangeShapeType="1"/>
            </p:cNvSpPr>
            <p:nvPr/>
          </p:nvSpPr>
          <p:spPr bwMode="auto">
            <a:xfrm>
              <a:off x="1824" y="3600"/>
              <a:ext cx="48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10645" name="Text Box 21"/>
          <p:cNvSpPr txBox="1">
            <a:spLocks noChangeArrowheads="1"/>
          </p:cNvSpPr>
          <p:nvPr/>
        </p:nvSpPr>
        <p:spPr bwMode="auto">
          <a:xfrm>
            <a:off x="3124200" y="1981200"/>
            <a:ext cx="2133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与直线平行</a:t>
            </a:r>
          </a:p>
        </p:txBody>
      </p:sp>
      <p:graphicFrame>
        <p:nvGraphicFramePr>
          <p:cNvPr id="449538" name="Object 2050"/>
          <p:cNvGraphicFramePr>
            <a:graphicFrameLocks noChangeAspect="1"/>
          </p:cNvGraphicFramePr>
          <p:nvPr/>
        </p:nvGraphicFramePr>
        <p:xfrm>
          <a:off x="3816350" y="2813050"/>
          <a:ext cx="974725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3" name="Equation" r:id="rId13" imgW="965160" imgH="393480" progId="Equation.3">
                  <p:embed/>
                </p:oleObj>
              </mc:Choice>
              <mc:Fallback>
                <p:oleObj name="Equation" r:id="rId13" imgW="965160" imgH="393480" progId="Equation.3">
                  <p:embed/>
                  <p:pic>
                    <p:nvPicPr>
                      <p:cNvPr id="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6350" y="2813050"/>
                        <a:ext cx="974725" cy="395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39" name="Object 2051"/>
          <p:cNvGraphicFramePr>
            <a:graphicFrameLocks noChangeAspect="1"/>
          </p:cNvGraphicFramePr>
          <p:nvPr/>
        </p:nvGraphicFramePr>
        <p:xfrm>
          <a:off x="2016125" y="2836863"/>
          <a:ext cx="511175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Equation" r:id="rId15" imgW="507960" imgH="304560" progId="Equation.3">
                  <p:embed/>
                </p:oleObj>
              </mc:Choice>
              <mc:Fallback>
                <p:oleObj name="Equation" r:id="rId15" imgW="507960" imgH="304560" progId="Equation.3">
                  <p:embed/>
                  <p:pic>
                    <p:nvPicPr>
                      <p:cNvPr id="0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6125" y="2836863"/>
                        <a:ext cx="511175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24"/>
          <p:cNvGrpSpPr>
            <a:grpSpLocks/>
          </p:cNvGrpSpPr>
          <p:nvPr/>
        </p:nvGrpSpPr>
        <p:grpSpPr bwMode="auto">
          <a:xfrm>
            <a:off x="2514600" y="2743200"/>
            <a:ext cx="1292225" cy="457200"/>
            <a:chOff x="1584" y="1728"/>
            <a:chExt cx="814" cy="288"/>
          </a:xfrm>
        </p:grpSpPr>
        <p:sp>
          <p:nvSpPr>
            <p:cNvPr id="4129" name="Line 25"/>
            <p:cNvSpPr>
              <a:spLocks noChangeShapeType="1"/>
            </p:cNvSpPr>
            <p:nvPr/>
          </p:nvSpPr>
          <p:spPr bwMode="auto">
            <a:xfrm>
              <a:off x="1632" y="1728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4104" name="Object 2054"/>
            <p:cNvGraphicFramePr>
              <a:graphicFrameLocks noChangeAspect="1"/>
            </p:cNvGraphicFramePr>
            <p:nvPr/>
          </p:nvGraphicFramePr>
          <p:xfrm>
            <a:off x="1584" y="1751"/>
            <a:ext cx="814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55" name="Equation" r:id="rId17" imgW="1282680" imgH="419040" progId="Equation.3">
                    <p:embed/>
                  </p:oleObj>
                </mc:Choice>
                <mc:Fallback>
                  <p:oleObj name="Equation" r:id="rId17" imgW="1282680" imgH="419040" progId="Equation.3">
                    <p:embed/>
                    <p:pic>
                      <p:nvPicPr>
                        <p:cNvPr id="0" name="Object 20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84" y="1751"/>
                          <a:ext cx="814" cy="26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0651" name="Line 27"/>
          <p:cNvSpPr>
            <a:spLocks noChangeShapeType="1"/>
          </p:cNvSpPr>
          <p:nvPr/>
        </p:nvSpPr>
        <p:spPr bwMode="auto">
          <a:xfrm flipV="1">
            <a:off x="7010400" y="2514600"/>
            <a:ext cx="9144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49540" name="Object 2052"/>
          <p:cNvGraphicFramePr>
            <a:graphicFrameLocks noChangeAspect="1"/>
          </p:cNvGraphicFramePr>
          <p:nvPr/>
        </p:nvGraphicFramePr>
        <p:xfrm>
          <a:off x="3125788" y="4132263"/>
          <a:ext cx="1065212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6" name="Equation" r:id="rId19" imgW="1066680" imgH="825480" progId="Equation.3">
                  <p:embed/>
                </p:oleObj>
              </mc:Choice>
              <mc:Fallback>
                <p:oleObj name="Equation" r:id="rId19" imgW="1066680" imgH="825480" progId="Equation.3">
                  <p:embed/>
                  <p:pic>
                    <p:nvPicPr>
                      <p:cNvPr id="0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5788" y="4132263"/>
                        <a:ext cx="1065212" cy="820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9541" name="Object 2053"/>
          <p:cNvGraphicFramePr>
            <a:graphicFrameLocks noChangeAspect="1"/>
          </p:cNvGraphicFramePr>
          <p:nvPr/>
        </p:nvGraphicFramePr>
        <p:xfrm>
          <a:off x="4191000" y="4141788"/>
          <a:ext cx="725488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" name="Equation" r:id="rId21" imgW="736560" imgH="825480" progId="Equation.3">
                  <p:embed/>
                </p:oleObj>
              </mc:Choice>
              <mc:Fallback>
                <p:oleObj name="Equation" r:id="rId21" imgW="736560" imgH="825480" progId="Equation.3">
                  <p:embed/>
                  <p:pic>
                    <p:nvPicPr>
                      <p:cNvPr id="0" name="Object 20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4141788"/>
                        <a:ext cx="725488" cy="811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3" name="Text Box 30"/>
          <p:cNvSpPr txBox="1">
            <a:spLocks noChangeArrowheads="1"/>
          </p:cNvSpPr>
          <p:nvPr/>
        </p:nvSpPr>
        <p:spPr bwMode="auto">
          <a:xfrm>
            <a:off x="1524000" y="700088"/>
            <a:ext cx="2514600" cy="519112"/>
          </a:xfrm>
          <a:prstGeom prst="rect">
            <a:avLst/>
          </a:prstGeom>
          <a:gradFill rotWithShape="0">
            <a:gsLst>
              <a:gs pos="0">
                <a:srgbClr val="007676"/>
              </a:gs>
              <a:gs pos="50000">
                <a:srgbClr val="00FFFF"/>
              </a:gs>
              <a:gs pos="100000">
                <a:srgbClr val="007676"/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过两点作直线</a:t>
            </a:r>
          </a:p>
        </p:txBody>
      </p:sp>
      <p:grpSp>
        <p:nvGrpSpPr>
          <p:cNvPr id="4124" name="Group 31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4125" name="Group 32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4127" name="Line 33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4128" name="Picture 34" descr="BD10263_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126" name="Rectangle 35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0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0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0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10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10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0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9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49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49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10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49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49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4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26" grpId="0" autoUpdateAnimBg="0"/>
      <p:bldP spid="410627" grpId="0" autoUpdateAnimBg="0"/>
      <p:bldP spid="410629" grpId="0" autoUpdateAnimBg="0"/>
      <p:bldP spid="410634" grpId="0" animBg="1"/>
      <p:bldP spid="410635" grpId="0" autoUpdateAnimBg="0"/>
      <p:bldP spid="410636" grpId="0" autoUpdateAnimBg="0"/>
      <p:bldP spid="410640" grpId="0" autoUpdateAnimBg="0"/>
      <p:bldP spid="410641" grpId="0" autoUpdateAnimBg="0"/>
      <p:bldP spid="410645" grpId="0" autoUpdateAnimBg="0"/>
      <p:bldP spid="4106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C5EEA1-A0EF-4E74-9D51-1BBD7B3AEF27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411650" name="AutoShape 2"/>
          <p:cNvSpPr>
            <a:spLocks noChangeArrowheads="1"/>
          </p:cNvSpPr>
          <p:nvPr/>
        </p:nvSpPr>
        <p:spPr bwMode="auto">
          <a:xfrm>
            <a:off x="4572000" y="3124200"/>
            <a:ext cx="1066800" cy="457200"/>
          </a:xfrm>
          <a:prstGeom prst="wedgeRoundRectCallout">
            <a:avLst>
              <a:gd name="adj1" fmla="val -44194"/>
              <a:gd name="adj2" fmla="val -404861"/>
              <a:gd name="adj3" fmla="val 16667"/>
            </a:avLst>
          </a:prstGeom>
          <a:solidFill>
            <a:schemeClr val="hlink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kumimoji="1" lang="zh-CN" altLang="zh-C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1651" name="AutoShape 3"/>
          <p:cNvSpPr>
            <a:spLocks noChangeArrowheads="1"/>
          </p:cNvSpPr>
          <p:nvPr/>
        </p:nvSpPr>
        <p:spPr bwMode="auto">
          <a:xfrm>
            <a:off x="5715000" y="3124200"/>
            <a:ext cx="1066800" cy="457200"/>
          </a:xfrm>
          <a:prstGeom prst="wedgeRoundRectCallout">
            <a:avLst>
              <a:gd name="adj1" fmla="val -30060"/>
              <a:gd name="adj2" fmla="val -385764"/>
              <a:gd name="adj3" fmla="val 16667"/>
            </a:avLst>
          </a:prstGeom>
          <a:solidFill>
            <a:schemeClr val="hlink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kumimoji="1" lang="zh-CN" altLang="zh-C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graphicFrame>
        <p:nvGraphicFramePr>
          <p:cNvPr id="450560" name="Object 1024"/>
          <p:cNvGraphicFramePr>
            <a:graphicFrameLocks noChangeAspect="1"/>
          </p:cNvGraphicFramePr>
          <p:nvPr/>
        </p:nvGraphicFramePr>
        <p:xfrm>
          <a:off x="4445000" y="1905000"/>
          <a:ext cx="4089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Equation" r:id="rId3" imgW="4089240" imgH="419040" progId="Equation.3">
                  <p:embed/>
                </p:oleObj>
              </mc:Choice>
              <mc:Fallback>
                <p:oleObj name="Equation" r:id="rId3" imgW="4089240" imgH="41904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00" y="1905000"/>
                        <a:ext cx="4089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53" name="Text Box 5"/>
          <p:cNvSpPr txBox="1">
            <a:spLocks noChangeArrowheads="1"/>
          </p:cNvSpPr>
          <p:nvPr/>
        </p:nvSpPr>
        <p:spPr bwMode="auto">
          <a:xfrm>
            <a:off x="1143000" y="2462213"/>
            <a:ext cx="5257800" cy="433387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则直线的一个方向向量为</a:t>
            </a:r>
            <a:r>
              <a:rPr kumimoji="1" lang="en-US" altLang="zh-CN" sz="2800" b="1">
                <a:latin typeface="Times New Roman" pitchFamily="18" charset="0"/>
              </a:rPr>
              <a:t>:    </a:t>
            </a:r>
            <a:r>
              <a:rPr kumimoji="1" lang="en-US" altLang="zh-CN" sz="2800" b="1" i="1">
                <a:latin typeface="Times New Roman" pitchFamily="18" charset="0"/>
              </a:rPr>
              <a:t> </a:t>
            </a:r>
            <a:endParaRPr kumimoji="1" lang="en-US" altLang="zh-CN" sz="2800" b="1" baseline="-25000">
              <a:latin typeface="Times New Roman" pitchFamily="18" charset="0"/>
            </a:endParaRPr>
          </a:p>
        </p:txBody>
      </p:sp>
      <p:sp>
        <p:nvSpPr>
          <p:cNvPr id="411654" name="AutoShape 6"/>
          <p:cNvSpPr>
            <a:spLocks noChangeArrowheads="1"/>
          </p:cNvSpPr>
          <p:nvPr/>
        </p:nvSpPr>
        <p:spPr bwMode="auto">
          <a:xfrm>
            <a:off x="3429000" y="3124200"/>
            <a:ext cx="1066800" cy="457200"/>
          </a:xfrm>
          <a:prstGeom prst="wedgeRoundRectCallout">
            <a:avLst>
              <a:gd name="adj1" fmla="val -65625"/>
              <a:gd name="adj2" fmla="val -392361"/>
              <a:gd name="adj3" fmla="val 16667"/>
            </a:avLst>
          </a:prstGeom>
          <a:solidFill>
            <a:schemeClr val="hlink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kumimoji="1" lang="zh-CN" altLang="zh-CN" sz="28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1655" name="Text Box 7"/>
          <p:cNvSpPr txBox="1">
            <a:spLocks noChangeArrowheads="1"/>
          </p:cNvSpPr>
          <p:nvPr/>
        </p:nvSpPr>
        <p:spPr bwMode="auto">
          <a:xfrm>
            <a:off x="914400" y="3900488"/>
            <a:ext cx="4572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rgbClr val="FF0000"/>
                </a:solidFill>
                <a:latin typeface="Times New Roman" pitchFamily="18" charset="0"/>
              </a:rPr>
              <a:t>   </a:t>
            </a:r>
            <a:r>
              <a:rPr kumimoji="1" lang="zh-CN" altLang="en-US" sz="2800" b="1">
                <a:latin typeface="Times New Roman" pitchFamily="18" charset="0"/>
              </a:rPr>
              <a:t>于是对称式</a:t>
            </a:r>
            <a:r>
              <a:rPr kumimoji="1" lang="zh-CN" altLang="zh-CN" sz="2800" b="1">
                <a:latin typeface="Times New Roman" pitchFamily="18" charset="0"/>
              </a:rPr>
              <a:t>方程可写成:</a:t>
            </a:r>
            <a:endParaRPr kumimoji="1" lang="en-US" altLang="zh-CN" sz="2800" b="1">
              <a:latin typeface="Times New Roman" pitchFamily="18" charset="0"/>
            </a:endParaRPr>
          </a:p>
        </p:txBody>
      </p:sp>
      <p:graphicFrame>
        <p:nvGraphicFramePr>
          <p:cNvPr id="450561" name="Object 1025"/>
          <p:cNvGraphicFramePr>
            <a:graphicFrameLocks noChangeAspect="1"/>
          </p:cNvGraphicFramePr>
          <p:nvPr/>
        </p:nvGraphicFramePr>
        <p:xfrm>
          <a:off x="2133600" y="4343400"/>
          <a:ext cx="4572000" cy="119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公式" r:id="rId5" imgW="1701720" imgH="444240" progId="Equation.3">
                  <p:embed/>
                </p:oleObj>
              </mc:Choice>
              <mc:Fallback>
                <p:oleObj name="公式" r:id="rId5" imgW="1701720" imgH="44424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343400"/>
                        <a:ext cx="4572000" cy="119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590800" y="609600"/>
            <a:ext cx="3886200" cy="990600"/>
            <a:chOff x="960" y="2880"/>
            <a:chExt cx="2448" cy="624"/>
          </a:xfrm>
        </p:grpSpPr>
        <p:sp>
          <p:nvSpPr>
            <p:cNvPr id="411658" name="AutoShape 10"/>
            <p:cNvSpPr>
              <a:spLocks noChangeArrowheads="1"/>
            </p:cNvSpPr>
            <p:nvPr/>
          </p:nvSpPr>
          <p:spPr bwMode="auto">
            <a:xfrm>
              <a:off x="960" y="2880"/>
              <a:ext cx="2448" cy="62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50000">
                  <a:srgbClr val="FFFFFF"/>
                </a:gs>
                <a:gs pos="100000">
                  <a:schemeClr val="accent1"/>
                </a:gs>
              </a:gsLst>
              <a:lin ang="5400000" scaled="1"/>
            </a:gradFill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graphicFrame>
          <p:nvGraphicFramePr>
            <p:cNvPr id="5126" name="Object 1028"/>
            <p:cNvGraphicFramePr>
              <a:graphicFrameLocks noChangeAspect="1"/>
            </p:cNvGraphicFramePr>
            <p:nvPr/>
          </p:nvGraphicFramePr>
          <p:xfrm>
            <a:off x="1056" y="2896"/>
            <a:ext cx="2304" cy="6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49" name="公式" r:id="rId7" imgW="3657600" imgH="965160" progId="Equation.3">
                    <p:embed/>
                  </p:oleObj>
                </mc:Choice>
                <mc:Fallback>
                  <p:oleObj name="公式" r:id="rId7" imgW="3657600" imgH="965160" progId="Equation.3">
                    <p:embed/>
                    <p:pic>
                      <p:nvPicPr>
                        <p:cNvPr id="0" name="Object 10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2896"/>
                          <a:ext cx="2304" cy="6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34" name="Rectangle 12"/>
          <p:cNvSpPr>
            <a:spLocks noChangeArrowheads="1"/>
          </p:cNvSpPr>
          <p:nvPr/>
        </p:nvSpPr>
        <p:spPr bwMode="auto">
          <a:xfrm>
            <a:off x="1150938" y="1766888"/>
            <a:ext cx="1287462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 i="1" u="sng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一般</a:t>
            </a:r>
            <a:r>
              <a:rPr kumimoji="1" lang="en-US" altLang="zh-CN" sz="2800" b="1" i="1" u="sng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,</a:t>
            </a:r>
          </a:p>
        </p:txBody>
      </p:sp>
      <p:sp>
        <p:nvSpPr>
          <p:cNvPr id="411661" name="Rectangle 13"/>
          <p:cNvSpPr>
            <a:spLocks noChangeArrowheads="1"/>
          </p:cNvSpPr>
          <p:nvPr/>
        </p:nvSpPr>
        <p:spPr bwMode="auto">
          <a:xfrm>
            <a:off x="2174875" y="1806575"/>
            <a:ext cx="323532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如直线过两点</a:t>
            </a:r>
          </a:p>
        </p:txBody>
      </p:sp>
      <p:graphicFrame>
        <p:nvGraphicFramePr>
          <p:cNvPr id="450562" name="Object 1026"/>
          <p:cNvGraphicFramePr>
            <a:graphicFrameLocks noChangeAspect="1"/>
          </p:cNvGraphicFramePr>
          <p:nvPr/>
        </p:nvGraphicFramePr>
        <p:xfrm>
          <a:off x="3243263" y="3076575"/>
          <a:ext cx="3690937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Equation" r:id="rId9" imgW="3593880" imgH="419040" progId="Equation.3">
                  <p:embed/>
                </p:oleObj>
              </mc:Choice>
              <mc:Fallback>
                <p:oleObj name="Equation" r:id="rId9" imgW="3593880" imgH="419040" progId="Equation.3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263" y="3076575"/>
                        <a:ext cx="3690937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1905000" y="3048000"/>
            <a:ext cx="1295400" cy="457200"/>
            <a:chOff x="1200" y="1920"/>
            <a:chExt cx="816" cy="288"/>
          </a:xfrm>
        </p:grpSpPr>
        <p:graphicFrame>
          <p:nvGraphicFramePr>
            <p:cNvPr id="5125" name="Object 1027"/>
            <p:cNvGraphicFramePr>
              <a:graphicFrameLocks noChangeAspect="1"/>
            </p:cNvGraphicFramePr>
            <p:nvPr/>
          </p:nvGraphicFramePr>
          <p:xfrm>
            <a:off x="1200" y="1943"/>
            <a:ext cx="816" cy="2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1" name="Equation" r:id="rId11" imgW="1282680" imgH="419040" progId="Equation.3">
                    <p:embed/>
                  </p:oleObj>
                </mc:Choice>
                <mc:Fallback>
                  <p:oleObj name="Equation" r:id="rId11" imgW="1282680" imgH="419040" progId="Equation.3">
                    <p:embed/>
                    <p:pic>
                      <p:nvPicPr>
                        <p:cNvPr id="0" name="Object 10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0" y="1943"/>
                          <a:ext cx="816" cy="26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42" name="Line 17"/>
            <p:cNvSpPr>
              <a:spLocks noChangeShapeType="1"/>
            </p:cNvSpPr>
            <p:nvPr/>
          </p:nvSpPr>
          <p:spPr bwMode="auto">
            <a:xfrm>
              <a:off x="1248" y="192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137" name="Group 18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5138" name="Group 19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5140" name="Line 20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5141" name="Picture 21" descr="BD10263_"/>
              <p:cNvPicPr>
                <a:picLocks noChangeAspect="1" noChangeArrowheads="1"/>
              </p:cNvPicPr>
              <p:nvPr/>
            </p:nvPicPr>
            <p:blipFill>
              <a:blip r:embed="rId13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5139" name="Rectangle 22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0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11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11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11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1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50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50" grpId="0" animBg="1" autoUpdateAnimBg="0"/>
      <p:bldP spid="411651" grpId="0" animBg="1" autoUpdateAnimBg="0"/>
      <p:bldP spid="411653" grpId="0" autoUpdateAnimBg="0"/>
      <p:bldP spid="411654" grpId="0" animBg="1" autoUpdateAnimBg="0"/>
      <p:bldP spid="411655" grpId="0" autoUpdateAnimBg="0"/>
      <p:bldP spid="41166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6894BE-2719-4F7C-A5B4-E4BA9273C1B9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412674" name="AutoShape 2"/>
          <p:cNvSpPr>
            <a:spLocks noChangeArrowheads="1"/>
          </p:cNvSpPr>
          <p:nvPr/>
        </p:nvSpPr>
        <p:spPr bwMode="auto">
          <a:xfrm>
            <a:off x="2819400" y="838200"/>
            <a:ext cx="5029200" cy="533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FFFF"/>
              </a:gs>
              <a:gs pos="50000">
                <a:srgbClr val="FFFFFF"/>
              </a:gs>
              <a:gs pos="100000">
                <a:srgbClr val="00FFFF"/>
              </a:gs>
            </a:gsLst>
            <a:lin ang="5400000" scaled="1"/>
          </a:gradFill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2675" name="Text Box 3"/>
          <p:cNvSpPr txBox="1">
            <a:spLocks noChangeArrowheads="1"/>
          </p:cNvSpPr>
          <p:nvPr/>
        </p:nvSpPr>
        <p:spPr bwMode="auto">
          <a:xfrm>
            <a:off x="1066800" y="20716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解</a:t>
            </a:r>
          </a:p>
        </p:txBody>
      </p:sp>
      <p:sp>
        <p:nvSpPr>
          <p:cNvPr id="412676" name="Text Box 4"/>
          <p:cNvSpPr txBox="1">
            <a:spLocks noChangeArrowheads="1"/>
          </p:cNvSpPr>
          <p:nvPr/>
        </p:nvSpPr>
        <p:spPr bwMode="auto">
          <a:xfrm>
            <a:off x="1676400" y="2057400"/>
            <a:ext cx="137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交点为</a:t>
            </a:r>
          </a:p>
        </p:txBody>
      </p:sp>
      <p:graphicFrame>
        <p:nvGraphicFramePr>
          <p:cNvPr id="451584" name="Object 1024"/>
          <p:cNvGraphicFramePr>
            <a:graphicFrameLocks noChangeAspect="1"/>
          </p:cNvGraphicFramePr>
          <p:nvPr/>
        </p:nvGraphicFramePr>
        <p:xfrm>
          <a:off x="2908300" y="2209800"/>
          <a:ext cx="1587500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公式" r:id="rId3" imgW="1739880" imgH="406080" progId="Equation.3">
                  <p:embed/>
                </p:oleObj>
              </mc:Choice>
              <mc:Fallback>
                <p:oleObj name="公式" r:id="rId3" imgW="1739880" imgH="406080" progId="Equation.3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8300" y="2209800"/>
                        <a:ext cx="1587500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676400" y="2743200"/>
            <a:ext cx="1676400" cy="519113"/>
            <a:chOff x="1248" y="2448"/>
            <a:chExt cx="1056" cy="327"/>
          </a:xfrm>
        </p:grpSpPr>
        <p:sp>
          <p:nvSpPr>
            <p:cNvPr id="6181" name="Text Box 7"/>
            <p:cNvSpPr txBox="1">
              <a:spLocks noChangeArrowheads="1"/>
            </p:cNvSpPr>
            <p:nvPr/>
          </p:nvSpPr>
          <p:spPr bwMode="auto">
            <a:xfrm>
              <a:off x="1248" y="2448"/>
              <a:ext cx="62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latin typeface="Times New Roman" pitchFamily="18" charset="0"/>
                </a:rPr>
                <a:t>取</a:t>
              </a:r>
            </a:p>
          </p:txBody>
        </p:sp>
        <p:graphicFrame>
          <p:nvGraphicFramePr>
            <p:cNvPr id="6158" name="Object 1036"/>
            <p:cNvGraphicFramePr>
              <a:graphicFrameLocks noChangeAspect="1"/>
            </p:cNvGraphicFramePr>
            <p:nvPr/>
          </p:nvGraphicFramePr>
          <p:xfrm>
            <a:off x="1592" y="2528"/>
            <a:ext cx="712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12" name="公式" r:id="rId5" imgW="1130040" imgH="330120" progId="Equation.3">
                    <p:embed/>
                  </p:oleObj>
                </mc:Choice>
                <mc:Fallback>
                  <p:oleObj name="公式" r:id="rId5" imgW="1130040" imgH="330120" progId="Equation.3">
                    <p:embed/>
                    <p:pic>
                      <p:nvPicPr>
                        <p:cNvPr id="0" name="Object 10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92" y="2528"/>
                          <a:ext cx="712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82" name="Line 9"/>
            <p:cNvSpPr>
              <a:spLocks noChangeShapeType="1"/>
            </p:cNvSpPr>
            <p:nvPr/>
          </p:nvSpPr>
          <p:spPr bwMode="auto">
            <a:xfrm>
              <a:off x="1988" y="249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aphicFrame>
        <p:nvGraphicFramePr>
          <p:cNvPr id="451585" name="Object 1025"/>
          <p:cNvGraphicFramePr>
            <a:graphicFrameLocks noChangeAspect="1"/>
          </p:cNvGraphicFramePr>
          <p:nvPr/>
        </p:nvGraphicFramePr>
        <p:xfrm>
          <a:off x="2514600" y="3581400"/>
          <a:ext cx="1511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Equation" r:id="rId7" imgW="1511280" imgH="393480" progId="Equation.3">
                  <p:embed/>
                </p:oleObj>
              </mc:Choice>
              <mc:Fallback>
                <p:oleObj name="Equation" r:id="rId7" imgW="1511280" imgH="393480" progId="Equation.3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581400"/>
                        <a:ext cx="1511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683" name="Rectangle 11"/>
          <p:cNvSpPr>
            <a:spLocks noChangeArrowheads="1"/>
          </p:cNvSpPr>
          <p:nvPr/>
        </p:nvSpPr>
        <p:spPr bwMode="auto">
          <a:xfrm>
            <a:off x="1600200" y="4275138"/>
            <a:ext cx="281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800" b="1">
                <a:latin typeface="Times New Roman" pitchFamily="18" charset="0"/>
              </a:rPr>
              <a:t>所求直线方程</a:t>
            </a:r>
          </a:p>
        </p:txBody>
      </p:sp>
      <p:graphicFrame>
        <p:nvGraphicFramePr>
          <p:cNvPr id="451586" name="Object 1026"/>
          <p:cNvGraphicFramePr>
            <a:graphicFrameLocks noChangeAspect="1"/>
          </p:cNvGraphicFramePr>
          <p:nvPr/>
        </p:nvGraphicFramePr>
        <p:xfrm>
          <a:off x="4038600" y="4191000"/>
          <a:ext cx="1006475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4" name="Equation" r:id="rId9" imgW="1079280" imgH="825480" progId="Equation.3">
                  <p:embed/>
                </p:oleObj>
              </mc:Choice>
              <mc:Fallback>
                <p:oleObj name="Equation" r:id="rId9" imgW="1079280" imgH="825480" progId="Equation.3">
                  <p:embed/>
                  <p:pic>
                    <p:nvPicPr>
                      <p:cNvPr id="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191000"/>
                        <a:ext cx="1006475" cy="769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695" name="Line 23"/>
          <p:cNvSpPr>
            <a:spLocks noChangeShapeType="1"/>
          </p:cNvSpPr>
          <p:nvPr/>
        </p:nvSpPr>
        <p:spPr bwMode="auto">
          <a:xfrm rot="-273504">
            <a:off x="6172200" y="2438400"/>
            <a:ext cx="762000" cy="7620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12696" name="Text Box 24"/>
          <p:cNvSpPr txBox="1">
            <a:spLocks noChangeArrowheads="1"/>
          </p:cNvSpPr>
          <p:nvPr/>
        </p:nvSpPr>
        <p:spPr bwMode="auto">
          <a:xfrm>
            <a:off x="6172200" y="2117725"/>
            <a:ext cx="762000" cy="7016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000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kumimoji="1" lang="en-US" altLang="zh-CN" sz="24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kumimoji="1" lang="en-US" altLang="zh-CN" sz="2400" b="1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endParaRPr kumimoji="1" lang="en-US" altLang="zh-CN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2697" name="Text Box 25"/>
          <p:cNvSpPr txBox="1">
            <a:spLocks noChangeArrowheads="1"/>
          </p:cNvSpPr>
          <p:nvPr/>
        </p:nvSpPr>
        <p:spPr bwMode="auto">
          <a:xfrm>
            <a:off x="6705600" y="2574925"/>
            <a:ext cx="762000" cy="70167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000">
                <a:solidFill>
                  <a:srgbClr val="D60093"/>
                </a:solidFill>
                <a:latin typeface="Times New Roman" pitchFamily="18" charset="0"/>
              </a:rPr>
              <a:t>.</a:t>
            </a:r>
            <a:r>
              <a:rPr kumimoji="1" lang="en-US" altLang="zh-CN" sz="2400">
                <a:solidFill>
                  <a:srgbClr val="D60093"/>
                </a:solidFill>
                <a:latin typeface="Times New Roman" pitchFamily="18" charset="0"/>
              </a:rPr>
              <a:t> </a:t>
            </a:r>
            <a:r>
              <a:rPr kumimoji="1" lang="en-US" altLang="zh-CN" sz="2400" b="1" i="1">
                <a:solidFill>
                  <a:srgbClr val="D60093"/>
                </a:solidFill>
                <a:latin typeface="Times New Roman" pitchFamily="18" charset="0"/>
              </a:rPr>
              <a:t>B</a:t>
            </a:r>
            <a:endParaRPr kumimoji="1" lang="en-US" altLang="zh-CN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6477000" y="2057400"/>
            <a:ext cx="609600" cy="571500"/>
            <a:chOff x="4176" y="1368"/>
            <a:chExt cx="384" cy="360"/>
          </a:xfrm>
        </p:grpSpPr>
        <p:sp>
          <p:nvSpPr>
            <p:cNvPr id="6180" name="Line 27"/>
            <p:cNvSpPr>
              <a:spLocks noChangeShapeType="1"/>
            </p:cNvSpPr>
            <p:nvPr/>
          </p:nvSpPr>
          <p:spPr bwMode="auto">
            <a:xfrm rot="525819" flipH="1" flipV="1">
              <a:off x="4176" y="1506"/>
              <a:ext cx="384" cy="222"/>
            </a:xfrm>
            <a:prstGeom prst="line">
              <a:avLst/>
            </a:prstGeom>
            <a:noFill/>
            <a:ln w="28575">
              <a:solidFill>
                <a:srgbClr val="0066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aphicFrame>
          <p:nvGraphicFramePr>
            <p:cNvPr id="6157" name="Object 1035"/>
            <p:cNvGraphicFramePr>
              <a:graphicFrameLocks noChangeAspect="1"/>
            </p:cNvGraphicFramePr>
            <p:nvPr/>
          </p:nvGraphicFramePr>
          <p:xfrm>
            <a:off x="4368" y="1368"/>
            <a:ext cx="154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15" name="公式" r:id="rId11" imgW="114120" imgH="228600" progId="Equation.3">
                    <p:embed/>
                  </p:oleObj>
                </mc:Choice>
                <mc:Fallback>
                  <p:oleObj name="公式" r:id="rId11" imgW="114120" imgH="228600" progId="Equation.3">
                    <p:embed/>
                    <p:pic>
                      <p:nvPicPr>
                        <p:cNvPr id="0" name="Object 103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68" y="1368"/>
                          <a:ext cx="154" cy="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51587" name="Object 1027"/>
          <p:cNvGraphicFramePr>
            <a:graphicFrameLocks noChangeAspect="1"/>
          </p:cNvGraphicFramePr>
          <p:nvPr/>
        </p:nvGraphicFramePr>
        <p:xfrm>
          <a:off x="1720850" y="927100"/>
          <a:ext cx="6197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Equation" r:id="rId13" imgW="6197400" imgH="444240" progId="Equation.3">
                  <p:embed/>
                </p:oleObj>
              </mc:Choice>
              <mc:Fallback>
                <p:oleObj name="Equation" r:id="rId13" imgW="6197400" imgH="444240" progId="Equation.3">
                  <p:embed/>
                  <p:pic>
                    <p:nvPicPr>
                      <p:cNvPr id="0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850" y="927100"/>
                        <a:ext cx="61976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1588" name="Object 1028"/>
          <p:cNvGraphicFramePr>
            <a:graphicFrameLocks noChangeAspect="1"/>
          </p:cNvGraphicFramePr>
          <p:nvPr/>
        </p:nvGraphicFramePr>
        <p:xfrm>
          <a:off x="1752600" y="1524000"/>
          <a:ext cx="15494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Equation" r:id="rId15" imgW="1549080" imgH="393480" progId="Equation.3">
                  <p:embed/>
                </p:oleObj>
              </mc:Choice>
              <mc:Fallback>
                <p:oleObj name="Equation" r:id="rId15" imgW="1549080" imgH="393480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524000"/>
                        <a:ext cx="15494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9" name="Text Box 31"/>
          <p:cNvSpPr txBox="1">
            <a:spLocks noChangeArrowheads="1"/>
          </p:cNvSpPr>
          <p:nvPr/>
        </p:nvSpPr>
        <p:spPr bwMode="auto">
          <a:xfrm>
            <a:off x="1066800" y="852488"/>
            <a:ext cx="990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  <a:ea typeface="黑体" pitchFamily="49" charset="-122"/>
              </a:rPr>
              <a:t>例</a:t>
            </a:r>
          </a:p>
        </p:txBody>
      </p:sp>
      <p:sp>
        <p:nvSpPr>
          <p:cNvPr id="412704" name="Line 32"/>
          <p:cNvSpPr>
            <a:spLocks noChangeShapeType="1"/>
          </p:cNvSpPr>
          <p:nvPr/>
        </p:nvSpPr>
        <p:spPr bwMode="auto">
          <a:xfrm rot="-180000" flipH="1" flipV="1">
            <a:off x="6323013" y="2586038"/>
            <a:ext cx="536575" cy="5365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51589" name="Object 1029"/>
          <p:cNvGraphicFramePr>
            <a:graphicFrameLocks noChangeAspect="1"/>
          </p:cNvGraphicFramePr>
          <p:nvPr/>
        </p:nvGraphicFramePr>
        <p:xfrm>
          <a:off x="5105400" y="4198938"/>
          <a:ext cx="1006475" cy="782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Equation" r:id="rId17" imgW="1079280" imgH="838080" progId="Equation.3">
                  <p:embed/>
                </p:oleObj>
              </mc:Choice>
              <mc:Fallback>
                <p:oleObj name="Equation" r:id="rId17" imgW="1079280" imgH="838080" progId="Equation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198938"/>
                        <a:ext cx="1006475" cy="782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1590" name="Object 1030"/>
          <p:cNvGraphicFramePr>
            <a:graphicFrameLocks noChangeAspect="1"/>
          </p:cNvGraphicFramePr>
          <p:nvPr/>
        </p:nvGraphicFramePr>
        <p:xfrm>
          <a:off x="6153150" y="4198938"/>
          <a:ext cx="781050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9" name="Equation" r:id="rId19" imgW="838080" imgH="825480" progId="Equation.3">
                  <p:embed/>
                </p:oleObj>
              </mc:Choice>
              <mc:Fallback>
                <p:oleObj name="Equation" r:id="rId19" imgW="838080" imgH="825480" progId="Equation.3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3150" y="4198938"/>
                        <a:ext cx="781050" cy="769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71" name="Group 35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6176" name="Group 36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6178" name="Line 37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6179" name="Picture 38" descr="BD10263_"/>
              <p:cNvPicPr>
                <a:picLocks noChangeAspect="1" noChangeArrowheads="1"/>
              </p:cNvPicPr>
              <p:nvPr/>
            </p:nvPicPr>
            <p:blipFill>
              <a:blip r:embed="rId21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177" name="Rectangle 39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  <p:grpSp>
        <p:nvGrpSpPr>
          <p:cNvPr id="6" name="Group 50"/>
          <p:cNvGrpSpPr>
            <a:grpSpLocks/>
          </p:cNvGrpSpPr>
          <p:nvPr/>
        </p:nvGrpSpPr>
        <p:grpSpPr bwMode="auto">
          <a:xfrm>
            <a:off x="6583363" y="1524000"/>
            <a:ext cx="2332037" cy="2362200"/>
            <a:chOff x="3264" y="2400"/>
            <a:chExt cx="1469" cy="1488"/>
          </a:xfrm>
        </p:grpSpPr>
        <p:sp>
          <p:nvSpPr>
            <p:cNvPr id="6173" name="Line 41"/>
            <p:cNvSpPr>
              <a:spLocks noChangeShapeType="1"/>
            </p:cNvSpPr>
            <p:nvPr/>
          </p:nvSpPr>
          <p:spPr bwMode="auto">
            <a:xfrm flipH="1">
              <a:off x="3408" y="3376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74" name="Line 43"/>
            <p:cNvSpPr>
              <a:spLocks noChangeShapeType="1"/>
            </p:cNvSpPr>
            <p:nvPr/>
          </p:nvSpPr>
          <p:spPr bwMode="auto">
            <a:xfrm>
              <a:off x="3264" y="3376"/>
              <a:ext cx="1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175" name="Line 44"/>
            <p:cNvSpPr>
              <a:spLocks noChangeShapeType="1"/>
            </p:cNvSpPr>
            <p:nvPr/>
          </p:nvSpPr>
          <p:spPr bwMode="auto">
            <a:xfrm flipV="1">
              <a:off x="3840" y="2400"/>
              <a:ext cx="0" cy="9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6153" name="Object 1031"/>
            <p:cNvGraphicFramePr>
              <a:graphicFrameLocks noChangeAspect="1"/>
            </p:cNvGraphicFramePr>
            <p:nvPr/>
          </p:nvGraphicFramePr>
          <p:xfrm>
            <a:off x="3474" y="3712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20" name="Equation" r:id="rId22" imgW="139680" imgH="139680" progId="Equation.3">
                    <p:embed/>
                  </p:oleObj>
                </mc:Choice>
                <mc:Fallback>
                  <p:oleObj name="Equation" r:id="rId22" imgW="139680" imgH="139680" progId="Equation.3">
                    <p:embed/>
                    <p:pic>
                      <p:nvPicPr>
                        <p:cNvPr id="0" name="Object 10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74" y="3712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4" name="Object 1032"/>
            <p:cNvGraphicFramePr>
              <a:graphicFrameLocks noChangeAspect="1"/>
            </p:cNvGraphicFramePr>
            <p:nvPr/>
          </p:nvGraphicFramePr>
          <p:xfrm>
            <a:off x="4560" y="3408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21" name="Equation" r:id="rId24" imgW="139680" imgH="164880" progId="Equation.3">
                    <p:embed/>
                  </p:oleObj>
                </mc:Choice>
                <mc:Fallback>
                  <p:oleObj name="Equation" r:id="rId24" imgW="139680" imgH="164880" progId="Equation.3">
                    <p:embed/>
                    <p:pic>
                      <p:nvPicPr>
                        <p:cNvPr id="0" name="Object 103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60" y="3408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5" name="Object 1033"/>
            <p:cNvGraphicFramePr>
              <a:graphicFrameLocks noChangeAspect="1"/>
            </p:cNvGraphicFramePr>
            <p:nvPr/>
          </p:nvGraphicFramePr>
          <p:xfrm>
            <a:off x="3666" y="2400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22" name="Equation" r:id="rId26" imgW="114120" imgH="139680" progId="Equation.3">
                    <p:embed/>
                  </p:oleObj>
                </mc:Choice>
                <mc:Fallback>
                  <p:oleObj name="Equation" r:id="rId26" imgW="114120" imgH="139680" progId="Equation.3">
                    <p:embed/>
                    <p:pic>
                      <p:nvPicPr>
                        <p:cNvPr id="0" name="Object 10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66" y="2400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6" name="Object 1034"/>
            <p:cNvGraphicFramePr>
              <a:graphicFrameLocks noChangeAspect="1"/>
            </p:cNvGraphicFramePr>
            <p:nvPr/>
          </p:nvGraphicFramePr>
          <p:xfrm>
            <a:off x="3792" y="3366"/>
            <a:ext cx="184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23" name="Equation" r:id="rId28" imgW="164880" imgH="177480" progId="Equation.3">
                    <p:embed/>
                  </p:oleObj>
                </mc:Choice>
                <mc:Fallback>
                  <p:oleObj name="Equation" r:id="rId28" imgW="164880" imgH="177480" progId="Equation.3">
                    <p:embed/>
                    <p:pic>
                      <p:nvPicPr>
                        <p:cNvPr id="0" name="Object 10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2" y="3366"/>
                          <a:ext cx="184" cy="2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1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1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2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2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2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12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12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2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12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451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451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12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51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12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51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51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51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4" grpId="0" animBg="1"/>
      <p:bldP spid="412675" grpId="0" autoUpdateAnimBg="0"/>
      <p:bldP spid="412676" grpId="0" autoUpdateAnimBg="0"/>
      <p:bldP spid="412683" grpId="0" autoUpdateAnimBg="0"/>
      <p:bldP spid="412695" grpId="0" animBg="1"/>
      <p:bldP spid="412696" grpId="0" autoUpdateAnimBg="0"/>
      <p:bldP spid="412697" grpId="0" autoUpdateAnimBg="0"/>
      <p:bldP spid="41270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6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B5E68D-8355-4D2C-9E73-1065D3FBBA9B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413698" name="Text Box 2"/>
          <p:cNvSpPr txBox="1">
            <a:spLocks noChangeArrowheads="1"/>
          </p:cNvSpPr>
          <p:nvPr/>
        </p:nvSpPr>
        <p:spPr bwMode="auto">
          <a:xfrm>
            <a:off x="1905000" y="1752600"/>
            <a:ext cx="52578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可将对称式方程拆为一般方程</a:t>
            </a:r>
            <a:endParaRPr kumimoji="1" lang="zh-CN" altLang="en-US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13699" name="Text Box 3"/>
          <p:cNvSpPr txBox="1">
            <a:spLocks noChangeArrowheads="1"/>
          </p:cNvSpPr>
          <p:nvPr/>
        </p:nvSpPr>
        <p:spPr bwMode="auto">
          <a:xfrm>
            <a:off x="990600" y="2452688"/>
            <a:ext cx="3962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如对称式方程为</a:t>
            </a:r>
          </a:p>
        </p:txBody>
      </p:sp>
      <p:graphicFrame>
        <p:nvGraphicFramePr>
          <p:cNvPr id="452608" name="Object 0"/>
          <p:cNvGraphicFramePr>
            <a:graphicFrameLocks noChangeAspect="1"/>
          </p:cNvGraphicFramePr>
          <p:nvPr/>
        </p:nvGraphicFramePr>
        <p:xfrm>
          <a:off x="3657600" y="2301875"/>
          <a:ext cx="28956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0" name="公式" r:id="rId3" imgW="1295280" imgH="406080" progId="Equation.3">
                  <p:embed/>
                </p:oleObj>
              </mc:Choice>
              <mc:Fallback>
                <p:oleObj name="公式" r:id="rId3" imgW="1295280" imgH="406080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301875"/>
                        <a:ext cx="289560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701" name="Text Box 5"/>
          <p:cNvSpPr txBox="1">
            <a:spLocks noChangeArrowheads="1"/>
          </p:cNvSpPr>
          <p:nvPr/>
        </p:nvSpPr>
        <p:spPr bwMode="auto">
          <a:xfrm>
            <a:off x="990600" y="3429000"/>
            <a:ext cx="2895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可写成一般方程</a:t>
            </a:r>
          </a:p>
        </p:txBody>
      </p:sp>
      <p:sp>
        <p:nvSpPr>
          <p:cNvPr id="413702" name="Text Box 6"/>
          <p:cNvSpPr txBox="1">
            <a:spLocks noChangeArrowheads="1"/>
          </p:cNvSpPr>
          <p:nvPr/>
        </p:nvSpPr>
        <p:spPr bwMode="auto">
          <a:xfrm>
            <a:off x="990600" y="1143000"/>
            <a:ext cx="4038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kumimoji="1" lang="zh-CN" altLang="en-US" sz="2800" b="1">
                <a:latin typeface="Times New Roman" pitchFamily="18" charset="0"/>
              </a:rPr>
              <a:t>可将直线的对称式方程</a:t>
            </a:r>
          </a:p>
        </p:txBody>
      </p:sp>
      <p:sp>
        <p:nvSpPr>
          <p:cNvPr id="413703" name="Text Box 7"/>
          <p:cNvSpPr txBox="1">
            <a:spLocks noChangeArrowheads="1"/>
          </p:cNvSpPr>
          <p:nvPr/>
        </p:nvSpPr>
        <p:spPr bwMode="auto">
          <a:xfrm>
            <a:off x="990600" y="4400550"/>
            <a:ext cx="990600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又如</a:t>
            </a:r>
          </a:p>
        </p:txBody>
      </p:sp>
      <p:graphicFrame>
        <p:nvGraphicFramePr>
          <p:cNvPr id="452609" name="Object 1"/>
          <p:cNvGraphicFramePr>
            <a:graphicFrameLocks noChangeAspect="1"/>
          </p:cNvGraphicFramePr>
          <p:nvPr/>
        </p:nvGraphicFramePr>
        <p:xfrm>
          <a:off x="1905000" y="4267200"/>
          <a:ext cx="2895600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1" name="公式" r:id="rId5" imgW="1295280" imgH="406080" progId="Equation.3">
                  <p:embed/>
                </p:oleObj>
              </mc:Choice>
              <mc:Fallback>
                <p:oleObj name="公式" r:id="rId5" imgW="1295280" imgH="4060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267200"/>
                        <a:ext cx="2895600" cy="906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723" name="WordArt 27"/>
          <p:cNvSpPr>
            <a:spLocks noChangeArrowheads="1" noChangeShapeType="1" noTextEdit="1"/>
          </p:cNvSpPr>
          <p:nvPr/>
        </p:nvSpPr>
        <p:spPr bwMode="auto">
          <a:xfrm rot="1025693">
            <a:off x="7302500" y="1139825"/>
            <a:ext cx="304800" cy="7000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9889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altLang="zh-C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320000" scaled="1"/>
                </a:gradFill>
                <a:latin typeface="黑体"/>
                <a:ea typeface="黑体"/>
              </a:rPr>
              <a:t>?</a:t>
            </a:r>
            <a:endParaRPr lang="zh-CN" alt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4320000" scaled="1"/>
              </a:gradFill>
              <a:latin typeface="黑体"/>
              <a:ea typeface="黑体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914400" y="1676400"/>
            <a:ext cx="1066800" cy="519113"/>
            <a:chOff x="624" y="1305"/>
            <a:chExt cx="672" cy="327"/>
          </a:xfrm>
        </p:grpSpPr>
        <p:sp>
          <p:nvSpPr>
            <p:cNvPr id="413725" name="AutoShape 29"/>
            <p:cNvSpPr>
              <a:spLocks noChangeArrowheads="1"/>
            </p:cNvSpPr>
            <p:nvPr/>
          </p:nvSpPr>
          <p:spPr bwMode="auto">
            <a:xfrm>
              <a:off x="624" y="1440"/>
              <a:ext cx="624" cy="144"/>
            </a:xfrm>
            <a:prstGeom prst="diamond">
              <a:avLst/>
            </a:prstGeom>
            <a:solidFill>
              <a:schemeClr val="accent1"/>
            </a:solidFill>
            <a:ln w="57150">
              <a:noFill/>
              <a:miter lim="800000"/>
              <a:headEnd/>
              <a:tailEnd/>
            </a:ln>
            <a:effectLst>
              <a:outerShdw sy="50000" kx="-2453608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212" name="Text Box 30"/>
            <p:cNvSpPr txBox="1">
              <a:spLocks noChangeArrowheads="1"/>
            </p:cNvSpPr>
            <p:nvPr/>
          </p:nvSpPr>
          <p:spPr bwMode="auto">
            <a:xfrm>
              <a:off x="768" y="1305"/>
              <a:ext cx="528" cy="327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800" b="1">
                  <a:solidFill>
                    <a:srgbClr val="FF0000"/>
                  </a:solidFill>
                  <a:latin typeface="Times New Roman" pitchFamily="18" charset="0"/>
                </a:rPr>
                <a:t>注</a:t>
              </a:r>
            </a:p>
          </p:txBody>
        </p:sp>
      </p:grpSp>
      <p:graphicFrame>
        <p:nvGraphicFramePr>
          <p:cNvPr id="452610" name="Object 2"/>
          <p:cNvGraphicFramePr>
            <a:graphicFrameLocks noChangeAspect="1"/>
          </p:cNvGraphicFramePr>
          <p:nvPr/>
        </p:nvGraphicFramePr>
        <p:xfrm>
          <a:off x="3657600" y="3352800"/>
          <a:ext cx="3254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2" name="Equation" r:id="rId7" imgW="380880" imgH="977760" progId="Equation.3">
                  <p:embed/>
                </p:oleObj>
              </mc:Choice>
              <mc:Fallback>
                <p:oleObj name="Equation" r:id="rId7" imgW="380880" imgH="9777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3352800"/>
                        <a:ext cx="32543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2611" name="Object 3"/>
          <p:cNvGraphicFramePr>
            <a:graphicFrameLocks noChangeAspect="1"/>
          </p:cNvGraphicFramePr>
          <p:nvPr/>
        </p:nvGraphicFramePr>
        <p:xfrm>
          <a:off x="5638800" y="3762375"/>
          <a:ext cx="1871663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3" name="Equation" r:id="rId9" imgW="1815840" imgH="419040" progId="Equation.3">
                  <p:embed/>
                </p:oleObj>
              </mc:Choice>
              <mc:Fallback>
                <p:oleObj name="Equation" r:id="rId9" imgW="181584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762375"/>
                        <a:ext cx="1871663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729" name="Text Box 33"/>
          <p:cNvSpPr txBox="1">
            <a:spLocks noChangeArrowheads="1"/>
          </p:cNvSpPr>
          <p:nvPr/>
        </p:nvSpPr>
        <p:spPr bwMode="auto">
          <a:xfrm>
            <a:off x="990600" y="5424488"/>
            <a:ext cx="28194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可写成一般方程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4953000" y="152400"/>
            <a:ext cx="3886200" cy="990600"/>
            <a:chOff x="960" y="2880"/>
            <a:chExt cx="2448" cy="624"/>
          </a:xfrm>
        </p:grpSpPr>
        <p:sp>
          <p:nvSpPr>
            <p:cNvPr id="413731" name="AutoShape 35"/>
            <p:cNvSpPr>
              <a:spLocks noChangeArrowheads="1"/>
            </p:cNvSpPr>
            <p:nvPr/>
          </p:nvSpPr>
          <p:spPr bwMode="auto">
            <a:xfrm>
              <a:off x="960" y="2880"/>
              <a:ext cx="2448" cy="624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accent1"/>
                </a:gs>
                <a:gs pos="50000">
                  <a:srgbClr val="FFFFFF"/>
                </a:gs>
                <a:gs pos="100000">
                  <a:schemeClr val="accent1"/>
                </a:gs>
              </a:gsLst>
              <a:lin ang="5400000" scaled="1"/>
            </a:gradFill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graphicFrame>
          <p:nvGraphicFramePr>
            <p:cNvPr id="7185" name="Object 15"/>
            <p:cNvGraphicFramePr>
              <a:graphicFrameLocks noChangeAspect="1"/>
            </p:cNvGraphicFramePr>
            <p:nvPr/>
          </p:nvGraphicFramePr>
          <p:xfrm>
            <a:off x="1056" y="2896"/>
            <a:ext cx="2304" cy="6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54" name="公式" r:id="rId11" imgW="3657600" imgH="965160" progId="Equation.3">
                    <p:embed/>
                  </p:oleObj>
                </mc:Choice>
                <mc:Fallback>
                  <p:oleObj name="公式" r:id="rId11" imgW="3657600" imgH="965160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56" y="2896"/>
                          <a:ext cx="2304" cy="6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52612" name="Object 4"/>
          <p:cNvGraphicFramePr>
            <a:graphicFrameLocks noChangeAspect="1"/>
          </p:cNvGraphicFramePr>
          <p:nvPr/>
        </p:nvGraphicFramePr>
        <p:xfrm>
          <a:off x="3886200" y="3371850"/>
          <a:ext cx="114300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5" name="Equation" r:id="rId13" imgW="1269720" imgH="317160" progId="Equation.3">
                  <p:embed/>
                </p:oleObj>
              </mc:Choice>
              <mc:Fallback>
                <p:oleObj name="Equation" r:id="rId13" imgW="1269720" imgH="3171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3371850"/>
                        <a:ext cx="1143000" cy="285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2613" name="Object 5"/>
          <p:cNvGraphicFramePr>
            <a:graphicFrameLocks noChangeAspect="1"/>
          </p:cNvGraphicFramePr>
          <p:nvPr/>
        </p:nvGraphicFramePr>
        <p:xfrm>
          <a:off x="3835400" y="3810000"/>
          <a:ext cx="1727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6" name="Equation" r:id="rId15" imgW="1726920" imgH="393480" progId="Equation.3">
                  <p:embed/>
                </p:oleObj>
              </mc:Choice>
              <mc:Fallback>
                <p:oleObj name="Equation" r:id="rId15" imgW="1726920" imgH="3934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35400" y="3810000"/>
                        <a:ext cx="1727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2614" name="Object 6"/>
          <p:cNvGraphicFramePr>
            <a:graphicFrameLocks noChangeAspect="1"/>
          </p:cNvGraphicFramePr>
          <p:nvPr/>
        </p:nvGraphicFramePr>
        <p:xfrm>
          <a:off x="3657600" y="5334000"/>
          <a:ext cx="3254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7" name="Equation" r:id="rId17" imgW="380880" imgH="977760" progId="Equation.3">
                  <p:embed/>
                </p:oleObj>
              </mc:Choice>
              <mc:Fallback>
                <p:oleObj name="Equation" r:id="rId17" imgW="380880" imgH="9777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334000"/>
                        <a:ext cx="32543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2615" name="Object 7"/>
          <p:cNvGraphicFramePr>
            <a:graphicFrameLocks noChangeAspect="1"/>
          </p:cNvGraphicFramePr>
          <p:nvPr/>
        </p:nvGraphicFramePr>
        <p:xfrm>
          <a:off x="3886200" y="5321300"/>
          <a:ext cx="7620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8" name="Equation" r:id="rId19" imgW="761760" imgH="317160" progId="Equation.3">
                  <p:embed/>
                </p:oleObj>
              </mc:Choice>
              <mc:Fallback>
                <p:oleObj name="Equation" r:id="rId19" imgW="761760" imgH="3171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321300"/>
                        <a:ext cx="762000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2616" name="Object 8"/>
          <p:cNvGraphicFramePr>
            <a:graphicFrameLocks noChangeAspect="1"/>
          </p:cNvGraphicFramePr>
          <p:nvPr/>
        </p:nvGraphicFramePr>
        <p:xfrm>
          <a:off x="3886200" y="5816600"/>
          <a:ext cx="7620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59" name="Equation" r:id="rId21" imgW="761760" imgH="393480" progId="Equation.3">
                  <p:embed/>
                </p:oleObj>
              </mc:Choice>
              <mc:Fallback>
                <p:oleObj name="Equation" r:id="rId21" imgW="761760" imgH="39348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816600"/>
                        <a:ext cx="7620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738" name="Rectangle 42"/>
          <p:cNvSpPr>
            <a:spLocks noChangeArrowheads="1"/>
          </p:cNvSpPr>
          <p:nvPr/>
        </p:nvSpPr>
        <p:spPr bwMode="auto">
          <a:xfrm>
            <a:off x="4648200" y="1143000"/>
            <a:ext cx="269557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化为一般方程吗</a:t>
            </a:r>
          </a:p>
        </p:txBody>
      </p:sp>
      <p:sp>
        <p:nvSpPr>
          <p:cNvPr id="7197" name="Text Box 43"/>
          <p:cNvSpPr txBox="1">
            <a:spLocks noChangeArrowheads="1"/>
          </p:cNvSpPr>
          <p:nvPr/>
        </p:nvSpPr>
        <p:spPr bwMode="auto">
          <a:xfrm>
            <a:off x="1371600" y="623888"/>
            <a:ext cx="3505200" cy="519112"/>
          </a:xfrm>
          <a:prstGeom prst="rect">
            <a:avLst/>
          </a:prstGeom>
          <a:gradFill rotWithShape="0">
            <a:gsLst>
              <a:gs pos="0">
                <a:srgbClr val="007676"/>
              </a:gs>
              <a:gs pos="50000">
                <a:srgbClr val="00FFFF"/>
              </a:gs>
              <a:gs pos="100000">
                <a:srgbClr val="007676"/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n-US" altLang="zh-CN" sz="2800" b="1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kumimoji="1" lang="zh-CN" altLang="en-US" sz="2800" b="1">
                <a:solidFill>
                  <a:schemeClr val="tx2"/>
                </a:solidFill>
                <a:latin typeface="Times New Roman" pitchFamily="18" charset="0"/>
              </a:rPr>
              <a:t>各类直线方程的互换</a:t>
            </a:r>
          </a:p>
        </p:txBody>
      </p:sp>
      <p:grpSp>
        <p:nvGrpSpPr>
          <p:cNvPr id="7198" name="Group 44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7206" name="Group 45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7208" name="Line 46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7209" name="Picture 47" descr="BD10263_"/>
              <p:cNvPicPr>
                <a:picLocks noChangeAspect="1" noChangeArrowheads="1"/>
              </p:cNvPicPr>
              <p:nvPr/>
            </p:nvPicPr>
            <p:blipFill>
              <a:blip r:embed="rId23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7207" name="Rectangle 48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  <p:grpSp>
        <p:nvGrpSpPr>
          <p:cNvPr id="6" name="Group 49"/>
          <p:cNvGrpSpPr>
            <a:grpSpLocks/>
          </p:cNvGrpSpPr>
          <p:nvPr/>
        </p:nvGrpSpPr>
        <p:grpSpPr bwMode="auto">
          <a:xfrm>
            <a:off x="5181600" y="4343400"/>
            <a:ext cx="2438400" cy="2362200"/>
            <a:chOff x="3072" y="2352"/>
            <a:chExt cx="1536" cy="1488"/>
          </a:xfrm>
        </p:grpSpPr>
        <p:sp>
          <p:nvSpPr>
            <p:cNvPr id="7203" name="Line 50"/>
            <p:cNvSpPr>
              <a:spLocks noChangeShapeType="1"/>
            </p:cNvSpPr>
            <p:nvPr/>
          </p:nvSpPr>
          <p:spPr bwMode="auto">
            <a:xfrm flipH="1">
              <a:off x="3072" y="3328"/>
              <a:ext cx="432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4" name="Line 51"/>
            <p:cNvSpPr>
              <a:spLocks noChangeShapeType="1"/>
            </p:cNvSpPr>
            <p:nvPr/>
          </p:nvSpPr>
          <p:spPr bwMode="auto">
            <a:xfrm>
              <a:off x="3504" y="3328"/>
              <a:ext cx="110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5" name="Line 52"/>
            <p:cNvSpPr>
              <a:spLocks noChangeShapeType="1"/>
            </p:cNvSpPr>
            <p:nvPr/>
          </p:nvSpPr>
          <p:spPr bwMode="auto">
            <a:xfrm flipV="1">
              <a:off x="3504" y="2352"/>
              <a:ext cx="0" cy="9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aphicFrame>
          <p:nvGraphicFramePr>
            <p:cNvPr id="7181" name="Object 11"/>
            <p:cNvGraphicFramePr>
              <a:graphicFrameLocks noChangeAspect="1"/>
            </p:cNvGraphicFramePr>
            <p:nvPr/>
          </p:nvGraphicFramePr>
          <p:xfrm>
            <a:off x="3138" y="3664"/>
            <a:ext cx="174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60" name="Equation" r:id="rId24" imgW="139680" imgH="139680" progId="Equation.3">
                    <p:embed/>
                  </p:oleObj>
                </mc:Choice>
                <mc:Fallback>
                  <p:oleObj name="Equation" r:id="rId24" imgW="139680" imgH="139680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38" y="3664"/>
                          <a:ext cx="174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2" name="Object 12"/>
            <p:cNvGraphicFramePr>
              <a:graphicFrameLocks noChangeAspect="1"/>
            </p:cNvGraphicFramePr>
            <p:nvPr/>
          </p:nvGraphicFramePr>
          <p:xfrm>
            <a:off x="4416" y="3376"/>
            <a:ext cx="173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61" name="Equation" r:id="rId26" imgW="139680" imgH="164880" progId="Equation.3">
                    <p:embed/>
                  </p:oleObj>
                </mc:Choice>
                <mc:Fallback>
                  <p:oleObj name="Equation" r:id="rId26" imgW="139680" imgH="164880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6" y="3376"/>
                          <a:ext cx="173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3" name="Object 13"/>
            <p:cNvGraphicFramePr>
              <a:graphicFrameLocks noChangeAspect="1"/>
            </p:cNvGraphicFramePr>
            <p:nvPr/>
          </p:nvGraphicFramePr>
          <p:xfrm>
            <a:off x="3330" y="2352"/>
            <a:ext cx="142" cy="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62" name="Equation" r:id="rId28" imgW="114120" imgH="139680" progId="Equation.3">
                    <p:embed/>
                  </p:oleObj>
                </mc:Choice>
                <mc:Fallback>
                  <p:oleObj name="Equation" r:id="rId28" imgW="114120" imgH="13968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30" y="2352"/>
                          <a:ext cx="142" cy="17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4" name="Object 14"/>
            <p:cNvGraphicFramePr>
              <a:graphicFrameLocks noChangeAspect="1"/>
            </p:cNvGraphicFramePr>
            <p:nvPr/>
          </p:nvGraphicFramePr>
          <p:xfrm>
            <a:off x="3456" y="3318"/>
            <a:ext cx="184" cy="20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63" name="Equation" r:id="rId30" imgW="164880" imgH="177480" progId="Equation.3">
                    <p:embed/>
                  </p:oleObj>
                </mc:Choice>
                <mc:Fallback>
                  <p:oleObj name="Equation" r:id="rId30" imgW="164880" imgH="177480" progId="Equation.3">
                    <p:embed/>
                    <p:pic>
                      <p:nvPicPr>
                        <p:cNvPr id="0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6" y="3318"/>
                          <a:ext cx="184" cy="20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52617" name="Object 9"/>
          <p:cNvGraphicFramePr>
            <a:graphicFrameLocks noChangeAspect="1"/>
          </p:cNvGraphicFramePr>
          <p:nvPr/>
        </p:nvGraphicFramePr>
        <p:xfrm>
          <a:off x="5276850" y="6061075"/>
          <a:ext cx="153988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4" name="Equation" r:id="rId32" imgW="177480" imgH="304560" progId="Equation.3">
                  <p:embed/>
                </p:oleObj>
              </mc:Choice>
              <mc:Fallback>
                <p:oleObj name="Equation" r:id="rId32" imgW="177480" imgH="3045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850" y="6061075"/>
                        <a:ext cx="153988" cy="26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760" name="Freeform 64"/>
          <p:cNvSpPr>
            <a:spLocks/>
          </p:cNvSpPr>
          <p:nvPr/>
        </p:nvSpPr>
        <p:spPr bwMode="auto">
          <a:xfrm>
            <a:off x="6615113" y="4872038"/>
            <a:ext cx="384175" cy="1384300"/>
          </a:xfrm>
          <a:custGeom>
            <a:avLst/>
            <a:gdLst/>
            <a:ahLst/>
            <a:cxnLst>
              <a:cxn ang="0">
                <a:pos x="4" y="872"/>
              </a:cxn>
              <a:cxn ang="0">
                <a:pos x="242" y="634"/>
              </a:cxn>
              <a:cxn ang="0">
                <a:pos x="241" y="0"/>
              </a:cxn>
              <a:cxn ang="0">
                <a:pos x="0" y="243"/>
              </a:cxn>
            </a:cxnLst>
            <a:rect l="0" t="0" r="r" b="b"/>
            <a:pathLst>
              <a:path w="242" h="872">
                <a:moveTo>
                  <a:pt x="4" y="872"/>
                </a:moveTo>
                <a:lnTo>
                  <a:pt x="242" y="634"/>
                </a:lnTo>
                <a:lnTo>
                  <a:pt x="241" y="0"/>
                </a:lnTo>
                <a:lnTo>
                  <a:pt x="0" y="243"/>
                </a:lnTo>
              </a:path>
            </a:pathLst>
          </a:custGeom>
          <a:gradFill rotWithShape="0">
            <a:gsLst>
              <a:gs pos="0">
                <a:srgbClr val="33CCCC"/>
              </a:gs>
              <a:gs pos="50000">
                <a:schemeClr val="bg1"/>
              </a:gs>
              <a:gs pos="100000">
                <a:srgbClr val="33CCCC"/>
              </a:gs>
            </a:gsLst>
            <a:lin ang="0" scaled="1"/>
          </a:gra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  <p:graphicFrame>
        <p:nvGraphicFramePr>
          <p:cNvPr id="452618" name="Object 10"/>
          <p:cNvGraphicFramePr>
            <a:graphicFrameLocks noChangeAspect="1"/>
          </p:cNvGraphicFramePr>
          <p:nvPr/>
        </p:nvGraphicFramePr>
        <p:xfrm>
          <a:off x="7010400" y="5943600"/>
          <a:ext cx="153988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5" name="Equation" r:id="rId34" imgW="177480" imgH="304560" progId="Equation.3">
                  <p:embed/>
                </p:oleObj>
              </mc:Choice>
              <mc:Fallback>
                <p:oleObj name="Equation" r:id="rId34" imgW="177480" imgH="30456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5943600"/>
                        <a:ext cx="153988" cy="26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3759" name="Freeform 63"/>
          <p:cNvSpPr>
            <a:spLocks/>
          </p:cNvSpPr>
          <p:nvPr/>
        </p:nvSpPr>
        <p:spPr bwMode="auto">
          <a:xfrm>
            <a:off x="5486400" y="5257800"/>
            <a:ext cx="1143000" cy="990600"/>
          </a:xfrm>
          <a:custGeom>
            <a:avLst/>
            <a:gdLst>
              <a:gd name="T0" fmla="*/ 0 w 720"/>
              <a:gd name="T1" fmla="*/ 624 h 624"/>
              <a:gd name="T2" fmla="*/ 720 w 720"/>
              <a:gd name="T3" fmla="*/ 624 h 624"/>
              <a:gd name="T4" fmla="*/ 720 w 720"/>
              <a:gd name="T5" fmla="*/ 0 h 624"/>
              <a:gd name="T6" fmla="*/ 0 w 720"/>
              <a:gd name="T7" fmla="*/ 0 h 624"/>
              <a:gd name="T8" fmla="*/ 0 w 720"/>
              <a:gd name="T9" fmla="*/ 624 h 62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20"/>
              <a:gd name="T16" fmla="*/ 0 h 624"/>
              <a:gd name="T17" fmla="*/ 720 w 720"/>
              <a:gd name="T18" fmla="*/ 624 h 62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20" h="624">
                <a:moveTo>
                  <a:pt x="0" y="624"/>
                </a:moveTo>
                <a:lnTo>
                  <a:pt x="720" y="624"/>
                </a:lnTo>
                <a:lnTo>
                  <a:pt x="720" y="0"/>
                </a:lnTo>
                <a:lnTo>
                  <a:pt x="0" y="0"/>
                </a:lnTo>
                <a:lnTo>
                  <a:pt x="0" y="624"/>
                </a:lnTo>
                <a:close/>
              </a:path>
            </a:pathLst>
          </a:custGeom>
          <a:solidFill>
            <a:srgbClr val="00FF99">
              <a:alpha val="50195"/>
            </a:srgbClr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3758" name="Line 62"/>
          <p:cNvSpPr>
            <a:spLocks noChangeShapeType="1"/>
          </p:cNvSpPr>
          <p:nvPr/>
        </p:nvSpPr>
        <p:spPr bwMode="auto">
          <a:xfrm flipV="1">
            <a:off x="6629400" y="5257800"/>
            <a:ext cx="0" cy="990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3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3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3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13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13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52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13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52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52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452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52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13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52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13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5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452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52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452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413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452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413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13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13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8" grpId="0" autoUpdateAnimBg="0"/>
      <p:bldP spid="413699" grpId="0" autoUpdateAnimBg="0"/>
      <p:bldP spid="413701" grpId="0" autoUpdateAnimBg="0"/>
      <p:bldP spid="413702" grpId="0" autoUpdateAnimBg="0"/>
      <p:bldP spid="413703" grpId="0" autoUpdateAnimBg="0"/>
      <p:bldP spid="413723" grpId="0" animBg="1"/>
      <p:bldP spid="413729" grpId="0" autoUpdateAnimBg="0"/>
      <p:bldP spid="413738" grpId="0" autoUpdateAnimBg="0"/>
      <p:bldP spid="413760" grpId="0" animBg="1"/>
      <p:bldP spid="413759" grpId="0" animBg="1"/>
      <p:bldP spid="41375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E05517-8A6C-451D-A093-81F6E274DD07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914400" y="1096963"/>
            <a:ext cx="6477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chemeClr val="accent2"/>
                </a:solidFill>
                <a:latin typeface="Times New Roman" pitchFamily="18" charset="0"/>
              </a:rPr>
              <a:t>2</a:t>
            </a:r>
            <a:r>
              <a:rPr kumimoji="1" lang="en-US" altLang="zh-CN" sz="2800" b="1">
                <a:solidFill>
                  <a:srgbClr val="0000FF"/>
                </a:solidFill>
                <a:latin typeface="Times New Roman" pitchFamily="18" charset="0"/>
              </a:rPr>
              <a:t>. </a:t>
            </a:r>
            <a:r>
              <a:rPr kumimoji="1" lang="zh-CN" altLang="en-US" sz="2800" b="1">
                <a:solidFill>
                  <a:schemeClr val="accent2"/>
                </a:solidFill>
                <a:latin typeface="Times New Roman" pitchFamily="18" charset="0"/>
              </a:rPr>
              <a:t>直线的一般方程化为对称式方程</a:t>
            </a:r>
          </a:p>
        </p:txBody>
      </p:sp>
      <p:sp>
        <p:nvSpPr>
          <p:cNvPr id="414723" name="Text Box 3"/>
          <p:cNvSpPr txBox="1">
            <a:spLocks noChangeArrowheads="1"/>
          </p:cNvSpPr>
          <p:nvPr/>
        </p:nvSpPr>
        <p:spPr bwMode="auto">
          <a:xfrm>
            <a:off x="1190625" y="1766888"/>
            <a:ext cx="38862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40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kumimoji="1" lang="zh-CN" altLang="en-US" sz="2800" b="1">
                <a:latin typeface="Times New Roman" pitchFamily="18" charset="0"/>
              </a:rPr>
              <a:t>怎样将直线的一般方程</a:t>
            </a:r>
          </a:p>
        </p:txBody>
      </p:sp>
      <p:sp>
        <p:nvSpPr>
          <p:cNvPr id="414724" name="Text Box 4"/>
          <p:cNvSpPr txBox="1">
            <a:spLocks noChangeArrowheads="1"/>
          </p:cNvSpPr>
          <p:nvPr/>
        </p:nvSpPr>
        <p:spPr bwMode="auto">
          <a:xfrm>
            <a:off x="1143000" y="3014663"/>
            <a:ext cx="5334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(1) </a:t>
            </a:r>
            <a:r>
              <a:rPr kumimoji="1" lang="zh-CN" altLang="en-US" sz="2800" b="1">
                <a:latin typeface="Times New Roman" pitchFamily="18" charset="0"/>
              </a:rPr>
              <a:t>用代数的</a:t>
            </a:r>
            <a:r>
              <a:rPr kumimoji="1" lang="zh-CN" altLang="en-US" sz="2800" b="1">
                <a:solidFill>
                  <a:srgbClr val="0000FF"/>
                </a:solidFill>
                <a:latin typeface="Times New Roman" pitchFamily="18" charset="0"/>
              </a:rPr>
              <a:t>消元法</a:t>
            </a:r>
            <a:r>
              <a:rPr kumimoji="1" lang="zh-CN" altLang="en-US" sz="2800" b="1">
                <a:latin typeface="Times New Roman" pitchFamily="18" charset="0"/>
              </a:rPr>
              <a:t>化为比例式</a:t>
            </a:r>
            <a:r>
              <a:rPr kumimoji="1" lang="en-US" altLang="zh-CN" sz="2800" b="1">
                <a:latin typeface="Times New Roman" pitchFamily="18" charset="0"/>
              </a:rPr>
              <a:t>;     </a:t>
            </a:r>
          </a:p>
        </p:txBody>
      </p:sp>
      <p:sp>
        <p:nvSpPr>
          <p:cNvPr id="414725" name="Text Box 5"/>
          <p:cNvSpPr txBox="1">
            <a:spLocks noChangeArrowheads="1"/>
          </p:cNvSpPr>
          <p:nvPr/>
        </p:nvSpPr>
        <p:spPr bwMode="auto">
          <a:xfrm>
            <a:off x="1219200" y="2300288"/>
            <a:ext cx="22098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i="1" u="sng">
                <a:solidFill>
                  <a:srgbClr val="0000FF"/>
                </a:solidFill>
                <a:latin typeface="Times New Roman" pitchFamily="18" charset="0"/>
              </a:rPr>
              <a:t>有两种方法</a:t>
            </a:r>
            <a:endParaRPr kumimoji="1" lang="zh-CN" altLang="en-US" sz="2400" i="1" u="sng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4726" name="WordArt 6"/>
          <p:cNvSpPr>
            <a:spLocks noChangeArrowheads="1" noChangeShapeType="1" noTextEdit="1"/>
          </p:cNvSpPr>
          <p:nvPr/>
        </p:nvSpPr>
        <p:spPr bwMode="auto">
          <a:xfrm rot="946458">
            <a:off x="7515225" y="1676400"/>
            <a:ext cx="228600" cy="85248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altLang="zh-CN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440000" scaled="1"/>
                </a:gradFill>
                <a:latin typeface="黑体"/>
                <a:ea typeface="黑体"/>
              </a:rPr>
              <a:t>?</a:t>
            </a:r>
            <a:endParaRPr lang="zh-CN" alt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4440000" scaled="1"/>
              </a:gradFill>
              <a:latin typeface="黑体"/>
              <a:ea typeface="黑体"/>
            </a:endParaRPr>
          </a:p>
        </p:txBody>
      </p:sp>
      <p:sp>
        <p:nvSpPr>
          <p:cNvPr id="414727" name="Text Box 7"/>
          <p:cNvSpPr txBox="1">
            <a:spLocks noChangeArrowheads="1"/>
          </p:cNvSpPr>
          <p:nvPr/>
        </p:nvSpPr>
        <p:spPr bwMode="auto">
          <a:xfrm>
            <a:off x="1143000" y="3624263"/>
            <a:ext cx="64770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latin typeface="Times New Roman" pitchFamily="18" charset="0"/>
              </a:rPr>
              <a:t>(2) </a:t>
            </a:r>
            <a:r>
              <a:rPr kumimoji="1" lang="zh-CN" altLang="en-US" sz="2800" b="1">
                <a:latin typeface="Times New Roman" pitchFamily="18" charset="0"/>
              </a:rPr>
              <a:t>在直线上找一定点</a:t>
            </a:r>
            <a:r>
              <a:rPr kumimoji="1" lang="en-US" altLang="zh-CN" sz="2800" b="1">
                <a:latin typeface="Times New Roman" pitchFamily="18" charset="0"/>
              </a:rPr>
              <a:t>,</a:t>
            </a:r>
            <a:r>
              <a:rPr kumimoji="1" lang="zh-CN" altLang="en-US" sz="2800" b="1">
                <a:latin typeface="Times New Roman" pitchFamily="18" charset="0"/>
              </a:rPr>
              <a:t>再求出方向向量</a:t>
            </a:r>
            <a:r>
              <a:rPr kumimoji="1" lang="en-US" altLang="zh-CN" sz="2800" b="1">
                <a:latin typeface="Times New Roman" pitchFamily="18" charset="0"/>
              </a:rPr>
              <a:t>, </a:t>
            </a:r>
            <a:endParaRPr kumimoji="1" lang="en-US" altLang="zh-CN" sz="240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681" name="Rectangle 8"/>
          <p:cNvSpPr>
            <a:spLocks noChangeArrowheads="1"/>
          </p:cNvSpPr>
          <p:nvPr/>
        </p:nvSpPr>
        <p:spPr bwMode="auto">
          <a:xfrm>
            <a:off x="6324600" y="1066800"/>
            <a:ext cx="134937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kumimoji="1" lang="zh-CN" altLang="en-US" sz="2800" b="1">
                <a:solidFill>
                  <a:srgbClr val="FF0000"/>
                </a:solidFill>
                <a:latin typeface="Times New Roman" pitchFamily="18" charset="0"/>
              </a:rPr>
              <a:t>重要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414729" name="Rectangle 9"/>
          <p:cNvSpPr>
            <a:spLocks noChangeArrowheads="1"/>
          </p:cNvSpPr>
          <p:nvPr/>
        </p:nvSpPr>
        <p:spPr bwMode="auto">
          <a:xfrm>
            <a:off x="4848225" y="1752600"/>
            <a:ext cx="3000375" cy="519113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kumimoji="1" lang="zh-CN" altLang="en-US" sz="2800" b="1">
                <a:latin typeface="Times New Roman" pitchFamily="18" charset="0"/>
              </a:rPr>
              <a:t>化为对称式方程</a:t>
            </a:r>
          </a:p>
        </p:txBody>
      </p:sp>
      <p:sp>
        <p:nvSpPr>
          <p:cNvPr id="414730" name="Rectangle 10"/>
          <p:cNvSpPr>
            <a:spLocks noChangeArrowheads="1"/>
          </p:cNvSpPr>
          <p:nvPr/>
        </p:nvSpPr>
        <p:spPr bwMode="auto">
          <a:xfrm>
            <a:off x="1600200" y="4205288"/>
            <a:ext cx="3276600" cy="519112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>
                <a:latin typeface="Times New Roman" pitchFamily="18" charset="0"/>
              </a:rPr>
              <a:t>即写出对称式方程</a:t>
            </a:r>
            <a:r>
              <a:rPr kumimoji="1" lang="en-US" altLang="zh-CN" sz="2800" b="1">
                <a:latin typeface="Times New Roman" pitchFamily="18" charset="0"/>
              </a:rPr>
              <a:t>.</a:t>
            </a:r>
          </a:p>
        </p:txBody>
      </p:sp>
      <p:grpSp>
        <p:nvGrpSpPr>
          <p:cNvPr id="28684" name="Group 11"/>
          <p:cNvGrpSpPr>
            <a:grpSpLocks/>
          </p:cNvGrpSpPr>
          <p:nvPr/>
        </p:nvGrpSpPr>
        <p:grpSpPr bwMode="auto">
          <a:xfrm>
            <a:off x="53975" y="0"/>
            <a:ext cx="2406650" cy="442913"/>
            <a:chOff x="34" y="-39"/>
            <a:chExt cx="1516" cy="279"/>
          </a:xfrm>
        </p:grpSpPr>
        <p:grpSp>
          <p:nvGrpSpPr>
            <p:cNvPr id="28685" name="Group 12"/>
            <p:cNvGrpSpPr>
              <a:grpSpLocks/>
            </p:cNvGrpSpPr>
            <p:nvPr/>
          </p:nvGrpSpPr>
          <p:grpSpPr bwMode="auto">
            <a:xfrm>
              <a:off x="34" y="-6"/>
              <a:ext cx="1446" cy="246"/>
              <a:chOff x="34" y="0"/>
              <a:chExt cx="1446" cy="246"/>
            </a:xfrm>
          </p:grpSpPr>
          <p:sp>
            <p:nvSpPr>
              <p:cNvPr id="28687" name="Line 13"/>
              <p:cNvSpPr>
                <a:spLocks noChangeShapeType="1"/>
              </p:cNvSpPr>
              <p:nvPr/>
            </p:nvSpPr>
            <p:spPr bwMode="auto">
              <a:xfrm>
                <a:off x="136" y="198"/>
                <a:ext cx="1344" cy="0"/>
              </a:xfrm>
              <a:prstGeom prst="line">
                <a:avLst/>
              </a:prstGeom>
              <a:noFill/>
              <a:ln w="28575">
                <a:solidFill>
                  <a:srgbClr val="0C2625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pic>
            <p:nvPicPr>
              <p:cNvPr id="28688" name="Picture 14" descr="BD10263_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4" y="0"/>
                <a:ext cx="246" cy="2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8686" name="Rectangle 15"/>
            <p:cNvSpPr>
              <a:spLocks noChangeArrowheads="1"/>
            </p:cNvSpPr>
            <p:nvPr/>
          </p:nvSpPr>
          <p:spPr bwMode="auto">
            <a:xfrm>
              <a:off x="240" y="-39"/>
              <a:ext cx="1310" cy="231"/>
            </a:xfrm>
            <a:prstGeom prst="rect">
              <a:avLst/>
            </a:prstGeom>
            <a:noFill/>
            <a:ln w="571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b="1">
                  <a:solidFill>
                    <a:srgbClr val="0000FF"/>
                  </a:solidFill>
                  <a:latin typeface="华文新魏" pitchFamily="2" charset="-122"/>
                  <a:ea typeface="华文新魏" pitchFamily="2" charset="-122"/>
                </a:rPr>
                <a:t>空间直线及其方程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4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4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4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14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14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14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14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23" grpId="0" autoUpdateAnimBg="0"/>
      <p:bldP spid="414724" grpId="0" autoUpdateAnimBg="0"/>
      <p:bldP spid="414725" grpId="0" autoUpdateAnimBg="0"/>
      <p:bldP spid="414726" grpId="0" animBg="1"/>
      <p:bldP spid="414727" grpId="0" autoUpdateAnimBg="0"/>
      <p:bldP spid="414729" grpId="0" autoUpdateAnimBg="0"/>
      <p:bldP spid="414730" grpId="0" autoUpdateAnimBg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1283</Words>
  <Application>Microsoft Office PowerPoint</Application>
  <PresentationFormat>全屏显示(4:3)</PresentationFormat>
  <Paragraphs>311</Paragraphs>
  <Slides>33</Slides>
  <Notes>0</Notes>
  <HiddenSlides>0</HiddenSlides>
  <MMClips>0</MMClips>
  <ScaleCrop>false</ScaleCrop>
  <HeadingPairs>
    <vt:vector size="10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33</vt:i4>
      </vt:variant>
      <vt:variant>
        <vt:lpstr>自定义放映</vt:lpstr>
      </vt:variant>
      <vt:variant>
        <vt:i4>3</vt:i4>
      </vt:variant>
    </vt:vector>
  </HeadingPairs>
  <TitlesOfParts>
    <vt:vector size="46" baseType="lpstr">
      <vt:lpstr>黑体</vt:lpstr>
      <vt:lpstr>华文新魏</vt:lpstr>
      <vt:lpstr>华文中宋</vt:lpstr>
      <vt:lpstr>宋体</vt:lpstr>
      <vt:lpstr>Arial</vt:lpstr>
      <vt:lpstr>Arial Black</vt:lpstr>
      <vt:lpstr>Times New Roman</vt:lpstr>
      <vt:lpstr>默认设计模板</vt:lpstr>
      <vt:lpstr>Equation</vt:lpstr>
      <vt:lpstr>公式</vt:lpstr>
      <vt:lpstr>PowerPoint 演示文稿</vt:lpstr>
      <vt:lpstr>一、空间直线的一般方程</vt:lpstr>
      <vt:lpstr>二、空间直线的对称式方程与参数方程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三、两直线的夹角</vt:lpstr>
      <vt:lpstr>PowerPoint 演示文稿</vt:lpstr>
      <vt:lpstr>PowerPoint 演示文稿</vt:lpstr>
      <vt:lpstr>四、直线与平面的夹角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五、小结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自定义放映 1</vt:lpstr>
      <vt:lpstr>自定义放映 2</vt:lpstr>
      <vt:lpstr>自定义放映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没有幻灯片标题</dc:title>
  <dc:creator>hou</dc:creator>
  <cp:lastModifiedBy>71958853@qq.com</cp:lastModifiedBy>
  <cp:revision>517</cp:revision>
  <cp:lastPrinted>2019-02-28T09:26:52Z</cp:lastPrinted>
  <dcterms:created xsi:type="dcterms:W3CDTF">1997-01-23T06:06:41Z</dcterms:created>
  <dcterms:modified xsi:type="dcterms:W3CDTF">2019-03-03T09:13:19Z</dcterms:modified>
</cp:coreProperties>
</file>