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299" r:id="rId2"/>
    <p:sldId id="300" r:id="rId3"/>
    <p:sldId id="301" r:id="rId4"/>
    <p:sldId id="302" r:id="rId5"/>
    <p:sldId id="308" r:id="rId6"/>
    <p:sldId id="309" r:id="rId7"/>
    <p:sldId id="310" r:id="rId8"/>
    <p:sldId id="313" r:id="rId9"/>
    <p:sldId id="314" r:id="rId10"/>
  </p:sldIdLst>
  <p:sldSz cx="9144000" cy="6858000" type="screen4x3"/>
  <p:notesSz cx="6797675" cy="9929813"/>
  <p:custShowLst>
    <p:custShow name="自定义放映 1" id="0">
      <p:sldLst/>
    </p:custShow>
    <p:custShow name="自定义放映 2" id="1">
      <p:sldLst/>
    </p:custShow>
    <p:custShow name="自定义放映 3" id="2">
      <p:sldLst/>
    </p:custShow>
  </p:custShow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1818"/>
    <a:srgbClr val="0033CC"/>
    <a:srgbClr val="00FF99"/>
    <a:srgbClr val="0000FF"/>
    <a:srgbClr val="FF0000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53" y="48"/>
      </p:cViewPr>
      <p:guideLst>
        <p:guide orient="horz" pos="4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950" y="-7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e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3" Type="http://schemas.openxmlformats.org/officeDocument/2006/relationships/image" Target="../media/image22.wmf"/><Relationship Id="rId7" Type="http://schemas.openxmlformats.org/officeDocument/2006/relationships/image" Target="../media/image25.wmf"/><Relationship Id="rId12" Type="http://schemas.openxmlformats.org/officeDocument/2006/relationships/image" Target="../media/image30.e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17.wmf"/><Relationship Id="rId11" Type="http://schemas.openxmlformats.org/officeDocument/2006/relationships/image" Target="../media/image29.emf"/><Relationship Id="rId5" Type="http://schemas.openxmlformats.org/officeDocument/2006/relationships/image" Target="../media/image24.wmf"/><Relationship Id="rId10" Type="http://schemas.openxmlformats.org/officeDocument/2006/relationships/image" Target="../media/image28.wmf"/><Relationship Id="rId4" Type="http://schemas.openxmlformats.org/officeDocument/2006/relationships/image" Target="../media/image23.wmf"/><Relationship Id="rId9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13" Type="http://schemas.openxmlformats.org/officeDocument/2006/relationships/image" Target="../media/image44.wmf"/><Relationship Id="rId18" Type="http://schemas.openxmlformats.org/officeDocument/2006/relationships/image" Target="../media/image49.emf"/><Relationship Id="rId3" Type="http://schemas.openxmlformats.org/officeDocument/2006/relationships/image" Target="../media/image34.wmf"/><Relationship Id="rId21" Type="http://schemas.openxmlformats.org/officeDocument/2006/relationships/image" Target="../media/image52.wmf"/><Relationship Id="rId7" Type="http://schemas.openxmlformats.org/officeDocument/2006/relationships/image" Target="../media/image38.wmf"/><Relationship Id="rId12" Type="http://schemas.openxmlformats.org/officeDocument/2006/relationships/image" Target="../media/image43.wmf"/><Relationship Id="rId17" Type="http://schemas.openxmlformats.org/officeDocument/2006/relationships/image" Target="../media/image48.emf"/><Relationship Id="rId25" Type="http://schemas.openxmlformats.org/officeDocument/2006/relationships/image" Target="../media/image56.wmf"/><Relationship Id="rId2" Type="http://schemas.openxmlformats.org/officeDocument/2006/relationships/image" Target="../media/image33.wmf"/><Relationship Id="rId16" Type="http://schemas.openxmlformats.org/officeDocument/2006/relationships/image" Target="../media/image47.wmf"/><Relationship Id="rId20" Type="http://schemas.openxmlformats.org/officeDocument/2006/relationships/image" Target="../media/image51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11" Type="http://schemas.openxmlformats.org/officeDocument/2006/relationships/image" Target="../media/image42.emf"/><Relationship Id="rId24" Type="http://schemas.openxmlformats.org/officeDocument/2006/relationships/image" Target="../media/image55.wmf"/><Relationship Id="rId5" Type="http://schemas.openxmlformats.org/officeDocument/2006/relationships/image" Target="../media/image36.wmf"/><Relationship Id="rId15" Type="http://schemas.openxmlformats.org/officeDocument/2006/relationships/image" Target="../media/image46.wmf"/><Relationship Id="rId23" Type="http://schemas.openxmlformats.org/officeDocument/2006/relationships/image" Target="../media/image54.wmf"/><Relationship Id="rId10" Type="http://schemas.openxmlformats.org/officeDocument/2006/relationships/image" Target="../media/image41.emf"/><Relationship Id="rId19" Type="http://schemas.openxmlformats.org/officeDocument/2006/relationships/image" Target="../media/image50.wmf"/><Relationship Id="rId4" Type="http://schemas.openxmlformats.org/officeDocument/2006/relationships/image" Target="../media/image35.wmf"/><Relationship Id="rId9" Type="http://schemas.openxmlformats.org/officeDocument/2006/relationships/image" Target="../media/image40.emf"/><Relationship Id="rId14" Type="http://schemas.openxmlformats.org/officeDocument/2006/relationships/image" Target="../media/image45.wmf"/><Relationship Id="rId22" Type="http://schemas.openxmlformats.org/officeDocument/2006/relationships/image" Target="../media/image5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e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e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10" Type="http://schemas.openxmlformats.org/officeDocument/2006/relationships/image" Target="../media/image66.emf"/><Relationship Id="rId4" Type="http://schemas.openxmlformats.org/officeDocument/2006/relationships/image" Target="../media/image60.wmf"/><Relationship Id="rId9" Type="http://schemas.openxmlformats.org/officeDocument/2006/relationships/image" Target="../media/image65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5" Type="http://schemas.openxmlformats.org/officeDocument/2006/relationships/image" Target="../media/image71.emf"/><Relationship Id="rId10" Type="http://schemas.openxmlformats.org/officeDocument/2006/relationships/image" Target="../media/image76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082" cy="516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15" tIns="51358" rIns="102715" bIns="51358" numCol="1" anchor="t" anchorCtr="0" compatLnSpc="1">
            <a:prstTxWarp prst="textNoShape">
              <a:avLst/>
            </a:prstTxWarp>
          </a:bodyPr>
          <a:lstStyle>
            <a:lvl1pPr>
              <a:defRPr kumimoji="1"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3593" y="0"/>
            <a:ext cx="2974082" cy="516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15" tIns="51358" rIns="102715" bIns="51358" numCol="1" anchor="t" anchorCtr="0" compatLnSpc="1">
            <a:prstTxWarp prst="textNoShape">
              <a:avLst/>
            </a:prstTxWarp>
          </a:bodyPr>
          <a:lstStyle>
            <a:lvl1pPr algn="r">
              <a:defRPr kumimoji="1"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66189"/>
            <a:ext cx="2974082" cy="43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15" tIns="51358" rIns="102715" bIns="51358" numCol="1" anchor="b" anchorCtr="0" compatLnSpc="1">
            <a:prstTxWarp prst="textNoShape">
              <a:avLst/>
            </a:prstTxWarp>
          </a:bodyPr>
          <a:lstStyle>
            <a:lvl1pPr>
              <a:defRPr kumimoji="1"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3593" y="9466189"/>
            <a:ext cx="2974082" cy="43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15" tIns="51358" rIns="102715" bIns="51358" numCol="1" anchor="b" anchorCtr="0" compatLnSpc="1">
            <a:prstTxWarp prst="textNoShape">
              <a:avLst/>
            </a:prstTxWarp>
          </a:bodyPr>
          <a:lstStyle>
            <a:lvl1pPr algn="r">
              <a:defRPr kumimoji="1"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D2A56A6-0E82-482D-AE4A-32A97DCA08D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501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7" tIns="47784" rIns="95567" bIns="47784" numCol="1" anchor="t" anchorCtr="0" compatLnSpc="1">
            <a:prstTxWarp prst="textNoShape">
              <a:avLst/>
            </a:prstTxWarp>
          </a:bodyPr>
          <a:lstStyle>
            <a:lvl1pPr defTabSz="955827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175" y="0"/>
            <a:ext cx="2945501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7" tIns="47784" rIns="95567" bIns="47784" numCol="1" anchor="t" anchorCtr="0" compatLnSpc="1">
            <a:prstTxWarp prst="textNoShape">
              <a:avLst/>
            </a:prstTxWarp>
          </a:bodyPr>
          <a:lstStyle>
            <a:lvl1pPr algn="r" defTabSz="955827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728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17218"/>
            <a:ext cx="4984326" cy="446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7" tIns="47784" rIns="95567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847"/>
            <a:ext cx="2945501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7" tIns="47784" rIns="95567" bIns="47784" numCol="1" anchor="b" anchorCtr="0" compatLnSpc="1">
            <a:prstTxWarp prst="textNoShape">
              <a:avLst/>
            </a:prstTxWarp>
          </a:bodyPr>
          <a:lstStyle>
            <a:lvl1pPr defTabSz="955827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175" y="9432847"/>
            <a:ext cx="2945501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7" tIns="47784" rIns="95567" bIns="47784" numCol="1" anchor="b" anchorCtr="0" compatLnSpc="1">
            <a:prstTxWarp prst="textNoShape">
              <a:avLst/>
            </a:prstTxWarp>
          </a:bodyPr>
          <a:lstStyle>
            <a:lvl1pPr algn="r" defTabSz="955827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C6E532AA-8B27-4798-925F-39394E2610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771"/>
            <a:fld id="{BB01463E-C277-4529-9146-E50509E9AEF6}" type="slidenum">
              <a:rPr lang="en-US" altLang="zh-CN"/>
              <a:pPr defTabSz="955771"/>
              <a:t>2</a:t>
            </a:fld>
            <a:endParaRPr lang="en-US" altLang="zh-CN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5400" y="828675"/>
            <a:ext cx="4962525" cy="3722688"/>
          </a:xfrm>
          <a:solidFill>
            <a:srgbClr val="FFFFFF"/>
          </a:solidFill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771"/>
            <a:fld id="{48BB9AC6-EAC5-4833-B4A3-78C0BE313FDC}" type="slidenum">
              <a:rPr lang="en-US" altLang="zh-CN"/>
              <a:pPr defTabSz="955771"/>
              <a:t>3</a:t>
            </a:fld>
            <a:endParaRPr lang="en-US" altLang="zh-CN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5400" y="828675"/>
            <a:ext cx="4962525" cy="3722688"/>
          </a:xfrm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A26EB-5184-450A-8E54-22DC857240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B291D-DFC2-4A25-9067-22BD9C186D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3BD32-86E8-4D24-BD0E-828D497A36A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94224-85E1-4FDF-87CD-ED609CEBBA8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2F92D-BE45-4E82-9B19-5753A4F67A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F0CED-A2DD-474E-9CAB-AD4F2C344C9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8AFA5-65E9-43A0-9A3D-4265A70D63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47AA4-5198-4CB8-B9E8-DDD75A2A388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29056-2676-4FC7-B258-A8B6EF0E252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32E6D-2636-49B3-9209-85ACCD0529E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C85D0-DBD2-4C0B-83EF-0054A3C8F9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35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5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35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E5C0588-556E-4846-ADAF-B68E49E443F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5879" name="AutoShape 7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8382000" y="6477000"/>
            <a:ext cx="457200" cy="228600"/>
          </a:xfrm>
          <a:prstGeom prst="actionButtonForwardNext">
            <a:avLst/>
          </a:prstGeom>
          <a:solidFill>
            <a:srgbClr val="00CCFF"/>
          </a:solidFill>
          <a:ln w="127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35880" name="AutoShape 8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7848600" y="6477000"/>
            <a:ext cx="457200" cy="228600"/>
          </a:xfrm>
          <a:prstGeom prst="actionButtonBackPrevious">
            <a:avLst/>
          </a:prstGeom>
          <a:solidFill>
            <a:srgbClr val="00CCFF"/>
          </a:solidFill>
          <a:ln w="127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19" Type="http://schemas.openxmlformats.org/officeDocument/2006/relationships/image" Target="../media/image2.png"/><Relationship Id="rId4" Type="http://schemas.openxmlformats.org/officeDocument/2006/relationships/image" Target="../media/image3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4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9.bin"/><Relationship Id="rId21" Type="http://schemas.openxmlformats.org/officeDocument/2006/relationships/image" Target="../media/image19.emf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2.png"/><Relationship Id="rId10" Type="http://schemas.openxmlformats.org/officeDocument/2006/relationships/image" Target="../media/image14.wmf"/><Relationship Id="rId19" Type="http://schemas.openxmlformats.org/officeDocument/2006/relationships/image" Target="../media/image18.e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3.bin"/><Relationship Id="rId18" Type="http://schemas.openxmlformats.org/officeDocument/2006/relationships/oleObject" Target="../embeddings/oleObject25.bin"/><Relationship Id="rId26" Type="http://schemas.openxmlformats.org/officeDocument/2006/relationships/oleObject" Target="../embeddings/oleObject29.bin"/><Relationship Id="rId3" Type="http://schemas.openxmlformats.org/officeDocument/2006/relationships/oleObject" Target="../embeddings/oleObject18.bin"/><Relationship Id="rId21" Type="http://schemas.openxmlformats.org/officeDocument/2006/relationships/image" Target="../media/image27.wmf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4.wmf"/><Relationship Id="rId17" Type="http://schemas.openxmlformats.org/officeDocument/2006/relationships/image" Target="../media/image2.png"/><Relationship Id="rId25" Type="http://schemas.openxmlformats.org/officeDocument/2006/relationships/image" Target="../media/image29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20" Type="http://schemas.openxmlformats.org/officeDocument/2006/relationships/oleObject" Target="../embeddings/oleObject26.bin"/><Relationship Id="rId29" Type="http://schemas.openxmlformats.org/officeDocument/2006/relationships/image" Target="../media/image3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2.bin"/><Relationship Id="rId24" Type="http://schemas.openxmlformats.org/officeDocument/2006/relationships/oleObject" Target="../embeddings/oleObject28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image" Target="../media/image28.wmf"/><Relationship Id="rId28" Type="http://schemas.openxmlformats.org/officeDocument/2006/relationships/oleObject" Target="../embeddings/oleObject30.bin"/><Relationship Id="rId10" Type="http://schemas.openxmlformats.org/officeDocument/2006/relationships/image" Target="../media/image23.wmf"/><Relationship Id="rId19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17.wmf"/><Relationship Id="rId22" Type="http://schemas.openxmlformats.org/officeDocument/2006/relationships/oleObject" Target="../embeddings/oleObject27.bin"/><Relationship Id="rId27" Type="http://schemas.openxmlformats.org/officeDocument/2006/relationships/image" Target="../media/image30.e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.wmf"/><Relationship Id="rId18" Type="http://schemas.openxmlformats.org/officeDocument/2006/relationships/oleObject" Target="../embeddings/oleObject38.bin"/><Relationship Id="rId26" Type="http://schemas.openxmlformats.org/officeDocument/2006/relationships/oleObject" Target="../embeddings/oleObject42.bin"/><Relationship Id="rId39" Type="http://schemas.openxmlformats.org/officeDocument/2006/relationships/image" Target="../media/image49.emf"/><Relationship Id="rId3" Type="http://schemas.openxmlformats.org/officeDocument/2006/relationships/oleObject" Target="../embeddings/oleObject31.bin"/><Relationship Id="rId21" Type="http://schemas.openxmlformats.org/officeDocument/2006/relationships/image" Target="../media/image40.emf"/><Relationship Id="rId34" Type="http://schemas.openxmlformats.org/officeDocument/2006/relationships/oleObject" Target="../embeddings/oleObject46.bin"/><Relationship Id="rId42" Type="http://schemas.openxmlformats.org/officeDocument/2006/relationships/oleObject" Target="../embeddings/oleObject50.bin"/><Relationship Id="rId47" Type="http://schemas.openxmlformats.org/officeDocument/2006/relationships/image" Target="../media/image53.wmf"/><Relationship Id="rId50" Type="http://schemas.openxmlformats.org/officeDocument/2006/relationships/oleObject" Target="../embeddings/oleObject54.bin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38.wmf"/><Relationship Id="rId25" Type="http://schemas.openxmlformats.org/officeDocument/2006/relationships/image" Target="../media/image42.emf"/><Relationship Id="rId33" Type="http://schemas.openxmlformats.org/officeDocument/2006/relationships/image" Target="../media/image46.wmf"/><Relationship Id="rId38" Type="http://schemas.openxmlformats.org/officeDocument/2006/relationships/oleObject" Target="../embeddings/oleObject48.bin"/><Relationship Id="rId46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7.bin"/><Relationship Id="rId20" Type="http://schemas.openxmlformats.org/officeDocument/2006/relationships/oleObject" Target="../embeddings/oleObject39.bin"/><Relationship Id="rId29" Type="http://schemas.openxmlformats.org/officeDocument/2006/relationships/image" Target="../media/image44.wmf"/><Relationship Id="rId41" Type="http://schemas.openxmlformats.org/officeDocument/2006/relationships/image" Target="../media/image5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3.wmf"/><Relationship Id="rId11" Type="http://schemas.openxmlformats.org/officeDocument/2006/relationships/image" Target="../media/image35.wmf"/><Relationship Id="rId24" Type="http://schemas.openxmlformats.org/officeDocument/2006/relationships/oleObject" Target="../embeddings/oleObject41.bin"/><Relationship Id="rId32" Type="http://schemas.openxmlformats.org/officeDocument/2006/relationships/oleObject" Target="../embeddings/oleObject45.bin"/><Relationship Id="rId37" Type="http://schemas.openxmlformats.org/officeDocument/2006/relationships/image" Target="../media/image48.emf"/><Relationship Id="rId40" Type="http://schemas.openxmlformats.org/officeDocument/2006/relationships/oleObject" Target="../embeddings/oleObject49.bin"/><Relationship Id="rId45" Type="http://schemas.openxmlformats.org/officeDocument/2006/relationships/image" Target="../media/image52.wmf"/><Relationship Id="rId53" Type="http://schemas.openxmlformats.org/officeDocument/2006/relationships/image" Target="../media/image56.wmf"/><Relationship Id="rId5" Type="http://schemas.openxmlformats.org/officeDocument/2006/relationships/oleObject" Target="../embeddings/oleObject32.bin"/><Relationship Id="rId15" Type="http://schemas.openxmlformats.org/officeDocument/2006/relationships/image" Target="../media/image37.wmf"/><Relationship Id="rId23" Type="http://schemas.openxmlformats.org/officeDocument/2006/relationships/image" Target="../media/image41.emf"/><Relationship Id="rId28" Type="http://schemas.openxmlformats.org/officeDocument/2006/relationships/oleObject" Target="../embeddings/oleObject43.bin"/><Relationship Id="rId36" Type="http://schemas.openxmlformats.org/officeDocument/2006/relationships/oleObject" Target="../embeddings/oleObject47.bin"/><Relationship Id="rId49" Type="http://schemas.openxmlformats.org/officeDocument/2006/relationships/image" Target="../media/image54.wmf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39.emf"/><Relationship Id="rId31" Type="http://schemas.openxmlformats.org/officeDocument/2006/relationships/image" Target="../media/image45.wmf"/><Relationship Id="rId44" Type="http://schemas.openxmlformats.org/officeDocument/2006/relationships/oleObject" Target="../embeddings/oleObject51.bin"/><Relationship Id="rId52" Type="http://schemas.openxmlformats.org/officeDocument/2006/relationships/oleObject" Target="../embeddings/oleObject55.bin"/><Relationship Id="rId4" Type="http://schemas.openxmlformats.org/officeDocument/2006/relationships/image" Target="../media/image32.wmf"/><Relationship Id="rId9" Type="http://schemas.openxmlformats.org/officeDocument/2006/relationships/image" Target="../media/image2.png"/><Relationship Id="rId14" Type="http://schemas.openxmlformats.org/officeDocument/2006/relationships/oleObject" Target="../embeddings/oleObject36.bin"/><Relationship Id="rId22" Type="http://schemas.openxmlformats.org/officeDocument/2006/relationships/oleObject" Target="../embeddings/oleObject40.bin"/><Relationship Id="rId27" Type="http://schemas.openxmlformats.org/officeDocument/2006/relationships/image" Target="../media/image43.wmf"/><Relationship Id="rId30" Type="http://schemas.openxmlformats.org/officeDocument/2006/relationships/oleObject" Target="../embeddings/oleObject44.bin"/><Relationship Id="rId35" Type="http://schemas.openxmlformats.org/officeDocument/2006/relationships/image" Target="../media/image47.wmf"/><Relationship Id="rId43" Type="http://schemas.openxmlformats.org/officeDocument/2006/relationships/image" Target="../media/image51.wmf"/><Relationship Id="rId48" Type="http://schemas.openxmlformats.org/officeDocument/2006/relationships/oleObject" Target="../embeddings/oleObject53.bin"/><Relationship Id="rId8" Type="http://schemas.openxmlformats.org/officeDocument/2006/relationships/image" Target="../media/image34.wmf"/><Relationship Id="rId51" Type="http://schemas.openxmlformats.org/officeDocument/2006/relationships/image" Target="../media/image5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image" Target="../media/image61.wmf"/><Relationship Id="rId18" Type="http://schemas.openxmlformats.org/officeDocument/2006/relationships/oleObject" Target="../embeddings/oleObject63.bin"/><Relationship Id="rId3" Type="http://schemas.openxmlformats.org/officeDocument/2006/relationships/oleObject" Target="../embeddings/oleObject56.bin"/><Relationship Id="rId21" Type="http://schemas.openxmlformats.org/officeDocument/2006/relationships/image" Target="../media/image65.emf"/><Relationship Id="rId7" Type="http://schemas.openxmlformats.org/officeDocument/2006/relationships/oleObject" Target="../embeddings/oleObject58.bin"/><Relationship Id="rId12" Type="http://schemas.openxmlformats.org/officeDocument/2006/relationships/oleObject" Target="../embeddings/oleObject60.bin"/><Relationship Id="rId17" Type="http://schemas.openxmlformats.org/officeDocument/2006/relationships/image" Target="../media/image6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2.bin"/><Relationship Id="rId20" Type="http://schemas.openxmlformats.org/officeDocument/2006/relationships/oleObject" Target="../embeddings/oleObject64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58.wmf"/><Relationship Id="rId11" Type="http://schemas.openxmlformats.org/officeDocument/2006/relationships/image" Target="../media/image2.png"/><Relationship Id="rId5" Type="http://schemas.openxmlformats.org/officeDocument/2006/relationships/oleObject" Target="../embeddings/oleObject57.bin"/><Relationship Id="rId15" Type="http://schemas.openxmlformats.org/officeDocument/2006/relationships/image" Target="../media/image62.wmf"/><Relationship Id="rId23" Type="http://schemas.openxmlformats.org/officeDocument/2006/relationships/image" Target="../media/image66.emf"/><Relationship Id="rId10" Type="http://schemas.openxmlformats.org/officeDocument/2006/relationships/image" Target="../media/image60.wmf"/><Relationship Id="rId19" Type="http://schemas.openxmlformats.org/officeDocument/2006/relationships/image" Target="../media/image64.emf"/><Relationship Id="rId4" Type="http://schemas.openxmlformats.org/officeDocument/2006/relationships/image" Target="../media/image57.emf"/><Relationship Id="rId9" Type="http://schemas.openxmlformats.org/officeDocument/2006/relationships/oleObject" Target="../embeddings/oleObject59.bin"/><Relationship Id="rId14" Type="http://schemas.openxmlformats.org/officeDocument/2006/relationships/oleObject" Target="../embeddings/oleObject61.bin"/><Relationship Id="rId22" Type="http://schemas.openxmlformats.org/officeDocument/2006/relationships/oleObject" Target="../embeddings/oleObject6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image" Target="../media/image71.emf"/><Relationship Id="rId18" Type="http://schemas.openxmlformats.org/officeDocument/2006/relationships/oleObject" Target="../embeddings/oleObject73.bin"/><Relationship Id="rId3" Type="http://schemas.openxmlformats.org/officeDocument/2006/relationships/oleObject" Target="../embeddings/oleObject66.bin"/><Relationship Id="rId21" Type="http://schemas.openxmlformats.org/officeDocument/2006/relationships/image" Target="../media/image75.wmf"/><Relationship Id="rId7" Type="http://schemas.openxmlformats.org/officeDocument/2006/relationships/oleObject" Target="../embeddings/oleObject68.bin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73.wmf"/><Relationship Id="rId25" Type="http://schemas.openxmlformats.org/officeDocument/2006/relationships/image" Target="../media/image7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2.bin"/><Relationship Id="rId20" Type="http://schemas.openxmlformats.org/officeDocument/2006/relationships/oleObject" Target="../embeddings/oleObject74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68.wmf"/><Relationship Id="rId11" Type="http://schemas.openxmlformats.org/officeDocument/2006/relationships/image" Target="../media/image2.png"/><Relationship Id="rId24" Type="http://schemas.openxmlformats.org/officeDocument/2006/relationships/oleObject" Target="../embeddings/oleObject76.bin"/><Relationship Id="rId5" Type="http://schemas.openxmlformats.org/officeDocument/2006/relationships/oleObject" Target="../embeddings/oleObject67.bin"/><Relationship Id="rId15" Type="http://schemas.openxmlformats.org/officeDocument/2006/relationships/image" Target="../media/image72.wmf"/><Relationship Id="rId23" Type="http://schemas.openxmlformats.org/officeDocument/2006/relationships/image" Target="../media/image76.wmf"/><Relationship Id="rId10" Type="http://schemas.openxmlformats.org/officeDocument/2006/relationships/image" Target="../media/image70.wmf"/><Relationship Id="rId19" Type="http://schemas.openxmlformats.org/officeDocument/2006/relationships/image" Target="../media/image74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9.bin"/><Relationship Id="rId14" Type="http://schemas.openxmlformats.org/officeDocument/2006/relationships/oleObject" Target="../embeddings/oleObject71.bin"/><Relationship Id="rId22" Type="http://schemas.openxmlformats.org/officeDocument/2006/relationships/oleObject" Target="../embeddings/oleObject7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44FBB5-7FAC-4A04-9125-D64989343130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8195" name="Rectangle 2" descr="白色大理石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571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3347" name="Rectangle 3"/>
          <p:cNvSpPr>
            <a:spLocks noChangeArrowheads="1"/>
          </p:cNvSpPr>
          <p:nvPr/>
        </p:nvSpPr>
        <p:spPr bwMode="auto">
          <a:xfrm>
            <a:off x="1524000" y="728663"/>
            <a:ext cx="6477000" cy="230832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4800" b="1" dirty="0">
                <a:solidFill>
                  <a:srgbClr val="FF0000"/>
                </a:solidFill>
                <a:latin typeface="幼圆" pitchFamily="49" charset="-122"/>
                <a:ea typeface="幼圆" pitchFamily="49" charset="-122"/>
              </a:rPr>
              <a:t>第八章 向量代数与空   间解析几何</a:t>
            </a: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kumimoji="1" lang="zh-CN" altLang="en-US" sz="4800" b="1" dirty="0">
                <a:solidFill>
                  <a:srgbClr val="FF0000"/>
                </a:solidFill>
                <a:latin typeface="幼圆" pitchFamily="49" charset="-122"/>
                <a:ea typeface="幼圆" pitchFamily="49" charset="-122"/>
              </a:rPr>
              <a:t>       </a:t>
            </a:r>
          </a:p>
        </p:txBody>
      </p:sp>
      <p:sp>
        <p:nvSpPr>
          <p:cNvPr id="313348" name="Text Box 4"/>
          <p:cNvSpPr txBox="1">
            <a:spLocks noChangeArrowheads="1"/>
          </p:cNvSpPr>
          <p:nvPr/>
        </p:nvSpPr>
        <p:spPr bwMode="auto">
          <a:xfrm>
            <a:off x="3124200" y="2681288"/>
            <a:ext cx="3048000" cy="823912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miter lim="800000"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>
            <a:spAutoFit/>
            <a:flatTx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4800" b="1">
                <a:solidFill>
                  <a:srgbClr val="FF33CC"/>
                </a:solidFill>
                <a:latin typeface="Times New Roman" pitchFamily="18" charset="0"/>
                <a:ea typeface="隶书" pitchFamily="49" charset="-122"/>
              </a:rPr>
              <a:t>习题课</a:t>
            </a:r>
            <a:endParaRPr kumimoji="1" lang="zh-CN" altLang="en-US" sz="4400" b="1">
              <a:solidFill>
                <a:srgbClr val="FF0000"/>
              </a:solidFill>
              <a:latin typeface="Times New Roman" pitchFamily="18" charset="0"/>
              <a:ea typeface="隶书" pitchFamily="49" charset="-122"/>
            </a:endParaRPr>
          </a:p>
        </p:txBody>
      </p:sp>
      <p:sp>
        <p:nvSpPr>
          <p:cNvPr id="313349" name="Text Box 5"/>
          <p:cNvSpPr txBox="1">
            <a:spLocks noChangeArrowheads="1"/>
          </p:cNvSpPr>
          <p:nvPr/>
        </p:nvSpPr>
        <p:spPr bwMode="auto">
          <a:xfrm>
            <a:off x="2514600" y="3733800"/>
            <a:ext cx="3657600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4400" b="1">
                <a:solidFill>
                  <a:srgbClr val="0000CC"/>
                </a:solidFill>
                <a:latin typeface="Times New Roman" pitchFamily="18" charset="0"/>
                <a:ea typeface="隶书" pitchFamily="49" charset="-122"/>
              </a:rPr>
              <a:t>一、基本要求</a:t>
            </a:r>
          </a:p>
        </p:txBody>
      </p:sp>
      <p:sp>
        <p:nvSpPr>
          <p:cNvPr id="313350" name="Text Box 6"/>
          <p:cNvSpPr txBox="1">
            <a:spLocks noChangeArrowheads="1"/>
          </p:cNvSpPr>
          <p:nvPr/>
        </p:nvSpPr>
        <p:spPr bwMode="auto">
          <a:xfrm>
            <a:off x="2514600" y="4587875"/>
            <a:ext cx="4191000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4400" b="1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  <a:t>二、典型例题</a:t>
            </a:r>
            <a:r>
              <a:rPr kumimoji="1" lang="zh-CN" altLang="en-US" sz="2800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 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8" grpId="0" animBg="1" autoUpdateAnimBg="0"/>
      <p:bldP spid="313349" grpId="0" autoUpdateAnimBg="0"/>
      <p:bldP spid="3133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82F774-EC34-4EEB-ABB4-76F32CCF113C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314370" name="Text Box 2"/>
          <p:cNvSpPr txBox="1">
            <a:spLocks noChangeArrowheads="1"/>
          </p:cNvSpPr>
          <p:nvPr/>
        </p:nvSpPr>
        <p:spPr bwMode="auto">
          <a:xfrm>
            <a:off x="762000" y="1295400"/>
            <a:ext cx="7696200" cy="10318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　　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1. 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理解空间直角坐标系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,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理解向量的概念及其表示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.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　　　　　　　　　　　</a:t>
            </a:r>
          </a:p>
        </p:txBody>
      </p:sp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762000" y="2362200"/>
            <a:ext cx="7772400" cy="11176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   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2. 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掌握向量的运算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(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线性运算、数量积、向量积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),</a:t>
            </a:r>
          </a:p>
        </p:txBody>
      </p:sp>
      <p:sp>
        <p:nvSpPr>
          <p:cNvPr id="314372" name="Text Box 4"/>
          <p:cNvSpPr txBox="1">
            <a:spLocks noChangeArrowheads="1"/>
          </p:cNvSpPr>
          <p:nvPr/>
        </p:nvSpPr>
        <p:spPr bwMode="auto">
          <a:xfrm>
            <a:off x="838200" y="3505200"/>
            <a:ext cx="7848600" cy="11176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  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 3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.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掌握单位向量、方向余弦、向量的坐标表达式</a:t>
            </a:r>
          </a:p>
        </p:txBody>
      </p:sp>
      <p:sp>
        <p:nvSpPr>
          <p:cNvPr id="314381" name="Text Box 13"/>
          <p:cNvSpPr txBox="1">
            <a:spLocks noChangeArrowheads="1"/>
          </p:cNvSpPr>
          <p:nvPr/>
        </p:nvSpPr>
        <p:spPr bwMode="auto">
          <a:xfrm>
            <a:off x="838200" y="381000"/>
            <a:ext cx="3657600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4400" b="1">
                <a:solidFill>
                  <a:srgbClr val="0000CC"/>
                </a:solidFill>
                <a:latin typeface="Times New Roman" pitchFamily="18" charset="0"/>
                <a:ea typeface="隶书" pitchFamily="49" charset="-122"/>
              </a:rPr>
              <a:t>一、基本要求</a:t>
            </a:r>
          </a:p>
        </p:txBody>
      </p:sp>
      <p:grpSp>
        <p:nvGrpSpPr>
          <p:cNvPr id="9223" name="Group 21"/>
          <p:cNvGrpSpPr>
            <a:grpSpLocks/>
          </p:cNvGrpSpPr>
          <p:nvPr/>
        </p:nvGrpSpPr>
        <p:grpSpPr bwMode="auto">
          <a:xfrm>
            <a:off x="53975" y="0"/>
            <a:ext cx="3756025" cy="442913"/>
            <a:chOff x="34" y="0"/>
            <a:chExt cx="2366" cy="279"/>
          </a:xfrm>
        </p:grpSpPr>
        <p:grpSp>
          <p:nvGrpSpPr>
            <p:cNvPr id="9228" name="Group 20"/>
            <p:cNvGrpSpPr>
              <a:grpSpLocks/>
            </p:cNvGrpSpPr>
            <p:nvPr/>
          </p:nvGrpSpPr>
          <p:grpSpPr bwMode="auto">
            <a:xfrm>
              <a:off x="34" y="33"/>
              <a:ext cx="2222" cy="246"/>
              <a:chOff x="34" y="33"/>
              <a:chExt cx="2222" cy="246"/>
            </a:xfrm>
          </p:grpSpPr>
          <p:sp>
            <p:nvSpPr>
              <p:cNvPr id="9230" name="Line 16"/>
              <p:cNvSpPr>
                <a:spLocks noChangeShapeType="1"/>
              </p:cNvSpPr>
              <p:nvPr/>
            </p:nvSpPr>
            <p:spPr bwMode="auto">
              <a:xfrm>
                <a:off x="136" y="231"/>
                <a:ext cx="2120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9231" name="Picture 17" descr="BD10263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4" y="33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229" name="Rectangle 19"/>
            <p:cNvSpPr>
              <a:spLocks noChangeArrowheads="1"/>
            </p:cNvSpPr>
            <p:nvPr/>
          </p:nvSpPr>
          <p:spPr bwMode="auto">
            <a:xfrm>
              <a:off x="240" y="0"/>
              <a:ext cx="2160" cy="21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空间解析几何与向量代数 习题课</a:t>
              </a:r>
            </a:p>
          </p:txBody>
        </p:sp>
      </p:grpSp>
      <p:sp>
        <p:nvSpPr>
          <p:cNvPr id="314390" name="Text Box 22"/>
          <p:cNvSpPr txBox="1">
            <a:spLocks noChangeArrowheads="1"/>
          </p:cNvSpPr>
          <p:nvPr/>
        </p:nvSpPr>
        <p:spPr bwMode="auto">
          <a:xfrm>
            <a:off x="1752600" y="2971800"/>
            <a:ext cx="5562600" cy="4762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了解两个向量垂直、平行的条件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.     </a:t>
            </a:r>
          </a:p>
        </p:txBody>
      </p:sp>
      <p:sp>
        <p:nvSpPr>
          <p:cNvPr id="314391" name="Text Box 23"/>
          <p:cNvSpPr txBox="1">
            <a:spLocks noChangeArrowheads="1"/>
          </p:cNvSpPr>
          <p:nvPr/>
        </p:nvSpPr>
        <p:spPr bwMode="auto">
          <a:xfrm>
            <a:off x="1600200" y="4052888"/>
            <a:ext cx="7239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以及用向量坐标表达式进行向量运算的方法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.</a:t>
            </a:r>
          </a:p>
        </p:txBody>
      </p:sp>
      <p:sp>
        <p:nvSpPr>
          <p:cNvPr id="314392" name="Text Box 24"/>
          <p:cNvSpPr txBox="1">
            <a:spLocks noChangeArrowheads="1"/>
          </p:cNvSpPr>
          <p:nvPr/>
        </p:nvSpPr>
        <p:spPr bwMode="auto">
          <a:xfrm>
            <a:off x="685800" y="4738688"/>
            <a:ext cx="7924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   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4.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掌握平面的方程和直线的方程及其求法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,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</a:rPr>
              <a:t> </a:t>
            </a:r>
            <a:endParaRPr kumimoji="1" lang="en-US" altLang="zh-CN" sz="2800" b="1">
              <a:solidFill>
                <a:schemeClr val="tx2"/>
              </a:solidFill>
              <a:latin typeface="宋体" pitchFamily="2" charset="-122"/>
            </a:endParaRPr>
          </a:p>
        </p:txBody>
      </p:sp>
      <p:sp>
        <p:nvSpPr>
          <p:cNvPr id="314393" name="Text Box 25"/>
          <p:cNvSpPr txBox="1">
            <a:spLocks noChangeArrowheads="1"/>
          </p:cNvSpPr>
          <p:nvPr/>
        </p:nvSpPr>
        <p:spPr bwMode="auto">
          <a:xfrm>
            <a:off x="838200" y="5272088"/>
            <a:ext cx="8001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会利用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平面、直线的相互关系解决有关问题</a:t>
            </a:r>
            <a:r>
              <a:rPr kumimoji="1" lang="en-US" altLang="zh-CN" sz="2800">
                <a:solidFill>
                  <a:schemeClr val="tx2"/>
                </a:solidFill>
                <a:latin typeface="宋体" pitchFamily="2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0" grpId="0" autoUpdateAnimBg="0"/>
      <p:bldP spid="314371" grpId="0" autoUpdateAnimBg="0"/>
      <p:bldP spid="314372" grpId="0" autoUpdateAnimBg="0"/>
      <p:bldP spid="314390" grpId="0" autoUpdateAnimBg="0"/>
      <p:bldP spid="314391" grpId="0" autoUpdateAnimBg="0"/>
      <p:bldP spid="314392" grpId="0" autoUpdateAnimBg="0"/>
      <p:bldP spid="31439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68F334-727B-4FCD-874D-8223DB38CEDA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0" y="838200"/>
            <a:ext cx="4038600" cy="647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5. 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理解曲面方程的概念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,  </a:t>
            </a:r>
          </a:p>
        </p:txBody>
      </p:sp>
      <p:sp>
        <p:nvSpPr>
          <p:cNvPr id="316420" name="Text Box 4"/>
          <p:cNvSpPr txBox="1">
            <a:spLocks noChangeArrowheads="1"/>
          </p:cNvSpPr>
          <p:nvPr/>
        </p:nvSpPr>
        <p:spPr bwMode="auto">
          <a:xfrm>
            <a:off x="762000" y="2667000"/>
            <a:ext cx="74676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   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6. </a:t>
            </a: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了解空间曲线的参数方程、一般方程及</a:t>
            </a:r>
            <a:endParaRPr kumimoji="1" lang="zh-CN" altLang="en-US" sz="2800">
              <a:solidFill>
                <a:schemeClr val="tx2"/>
              </a:solidFill>
              <a:latin typeface="宋体" pitchFamily="2" charset="-122"/>
            </a:endParaRPr>
          </a:p>
        </p:txBody>
      </p:sp>
      <p:grpSp>
        <p:nvGrpSpPr>
          <p:cNvPr id="10245" name="Group 13"/>
          <p:cNvGrpSpPr>
            <a:grpSpLocks/>
          </p:cNvGrpSpPr>
          <p:nvPr/>
        </p:nvGrpSpPr>
        <p:grpSpPr bwMode="auto">
          <a:xfrm>
            <a:off x="53975" y="0"/>
            <a:ext cx="3756025" cy="442913"/>
            <a:chOff x="34" y="0"/>
            <a:chExt cx="2366" cy="279"/>
          </a:xfrm>
        </p:grpSpPr>
        <p:grpSp>
          <p:nvGrpSpPr>
            <p:cNvPr id="10251" name="Group 14"/>
            <p:cNvGrpSpPr>
              <a:grpSpLocks/>
            </p:cNvGrpSpPr>
            <p:nvPr/>
          </p:nvGrpSpPr>
          <p:grpSpPr bwMode="auto">
            <a:xfrm>
              <a:off x="34" y="33"/>
              <a:ext cx="2222" cy="246"/>
              <a:chOff x="34" y="33"/>
              <a:chExt cx="2222" cy="246"/>
            </a:xfrm>
          </p:grpSpPr>
          <p:sp>
            <p:nvSpPr>
              <p:cNvPr id="10253" name="Line 15"/>
              <p:cNvSpPr>
                <a:spLocks noChangeShapeType="1"/>
              </p:cNvSpPr>
              <p:nvPr/>
            </p:nvSpPr>
            <p:spPr bwMode="auto">
              <a:xfrm>
                <a:off x="136" y="231"/>
                <a:ext cx="2120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254" name="Picture 16" descr="BD10263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4" y="33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252" name="Rectangle 17"/>
            <p:cNvSpPr>
              <a:spLocks noChangeArrowheads="1"/>
            </p:cNvSpPr>
            <p:nvPr/>
          </p:nvSpPr>
          <p:spPr bwMode="auto">
            <a:xfrm>
              <a:off x="240" y="0"/>
              <a:ext cx="2160" cy="21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空间解析几何与向量代数 习题课</a:t>
              </a:r>
            </a:p>
          </p:txBody>
        </p:sp>
      </p:grpSp>
      <p:sp>
        <p:nvSpPr>
          <p:cNvPr id="316434" name="Text Box 18"/>
          <p:cNvSpPr txBox="1">
            <a:spLocks noChangeArrowheads="1"/>
          </p:cNvSpPr>
          <p:nvPr/>
        </p:nvSpPr>
        <p:spPr bwMode="auto">
          <a:xfrm>
            <a:off x="762000" y="3276600"/>
            <a:ext cx="6248400" cy="5619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空间曲线在坐标面上的投影曲线方程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.</a:t>
            </a:r>
            <a:endParaRPr kumimoji="1" lang="en-US" altLang="zh-CN" sz="2800">
              <a:solidFill>
                <a:schemeClr val="tx2"/>
              </a:solidFill>
              <a:latin typeface="宋体" pitchFamily="2" charset="-122"/>
            </a:endParaRPr>
          </a:p>
        </p:txBody>
      </p:sp>
      <p:sp>
        <p:nvSpPr>
          <p:cNvPr id="316435" name="Text Box 19"/>
          <p:cNvSpPr txBox="1">
            <a:spLocks noChangeArrowheads="1"/>
          </p:cNvSpPr>
          <p:nvPr/>
        </p:nvSpPr>
        <p:spPr bwMode="auto">
          <a:xfrm>
            <a:off x="5181600" y="800100"/>
            <a:ext cx="3200400" cy="647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了解常用二次曲面</a:t>
            </a:r>
          </a:p>
        </p:txBody>
      </p:sp>
      <p:sp>
        <p:nvSpPr>
          <p:cNvPr id="316436" name="Text Box 20"/>
          <p:cNvSpPr txBox="1">
            <a:spLocks noChangeArrowheads="1"/>
          </p:cNvSpPr>
          <p:nvPr/>
        </p:nvSpPr>
        <p:spPr bwMode="auto">
          <a:xfrm>
            <a:off x="3429000" y="1371600"/>
            <a:ext cx="5029200" cy="647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了解以坐标轴为旋转轴的旋转</a:t>
            </a:r>
          </a:p>
        </p:txBody>
      </p:sp>
      <p:sp>
        <p:nvSpPr>
          <p:cNvPr id="316437" name="Text Box 21"/>
          <p:cNvSpPr txBox="1">
            <a:spLocks noChangeArrowheads="1"/>
          </p:cNvSpPr>
          <p:nvPr/>
        </p:nvSpPr>
        <p:spPr bwMode="auto">
          <a:xfrm>
            <a:off x="838200" y="1371600"/>
            <a:ext cx="3048000" cy="647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的方程及其图形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,</a:t>
            </a:r>
          </a:p>
        </p:txBody>
      </p:sp>
      <p:sp>
        <p:nvSpPr>
          <p:cNvPr id="316439" name="Text Box 23"/>
          <p:cNvSpPr txBox="1">
            <a:spLocks noChangeArrowheads="1"/>
          </p:cNvSpPr>
          <p:nvPr/>
        </p:nvSpPr>
        <p:spPr bwMode="auto">
          <a:xfrm>
            <a:off x="838200" y="1943100"/>
            <a:ext cx="7543800" cy="647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宋体" pitchFamily="2" charset="-122"/>
              </a:rPr>
              <a:t>曲面方程及母线平行于坐标轴的柱面方程</a:t>
            </a:r>
            <a:r>
              <a:rPr kumimoji="1" lang="en-US" altLang="zh-CN" sz="2800" b="1">
                <a:solidFill>
                  <a:schemeClr val="tx2"/>
                </a:solidFill>
                <a:latin typeface="宋体" pitchFamily="2" charset="-122"/>
              </a:rPr>
              <a:t>.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20" grpId="0" autoUpdateAnimBg="0"/>
      <p:bldP spid="316434" grpId="0" autoUpdateAnimBg="0"/>
      <p:bldP spid="316435" grpId="0" autoUpdateAnimBg="0"/>
      <p:bldP spid="316436" grpId="0" autoUpdateAnimBg="0"/>
      <p:bldP spid="316437" grpId="0" autoUpdateAnimBg="0"/>
      <p:bldP spid="31643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C8AA45-9794-49DB-8AFC-D90144D2BEF4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18466" name="Text Box 2"/>
          <p:cNvSpPr txBox="1">
            <a:spLocks noChangeArrowheads="1"/>
          </p:cNvSpPr>
          <p:nvPr/>
        </p:nvSpPr>
        <p:spPr bwMode="auto">
          <a:xfrm>
            <a:off x="838200" y="11430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例</a:t>
            </a:r>
            <a:endParaRPr kumimoji="1" lang="zh-CN" altLang="en-US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18467" name="Text Box 3"/>
          <p:cNvSpPr txBox="1">
            <a:spLocks noChangeArrowheads="1"/>
          </p:cNvSpPr>
          <p:nvPr/>
        </p:nvSpPr>
        <p:spPr bwMode="auto">
          <a:xfrm>
            <a:off x="838200" y="22860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黑体" pitchFamily="49" charset="-122"/>
              </a:rPr>
              <a:t>解</a:t>
            </a:r>
            <a:endParaRPr kumimoji="1" lang="zh-CN" altLang="en-US" sz="2800" b="1">
              <a:solidFill>
                <a:srgbClr val="006600"/>
              </a:solidFill>
              <a:latin typeface="Times New Roman" pitchFamily="18" charset="0"/>
              <a:ea typeface="黑体" pitchFamily="49" charset="-122"/>
            </a:endParaRPr>
          </a:p>
        </p:txBody>
      </p:sp>
      <p:graphicFrame>
        <p:nvGraphicFramePr>
          <p:cNvPr id="318468" name="Object 4"/>
          <p:cNvGraphicFramePr>
            <a:graphicFrameLocks noChangeAspect="1"/>
          </p:cNvGraphicFramePr>
          <p:nvPr/>
        </p:nvGraphicFramePr>
        <p:xfrm>
          <a:off x="1674813" y="1181100"/>
          <a:ext cx="6478587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公式" r:id="rId3" imgW="6476760" imgH="1028520" progId="Equation.3">
                  <p:embed/>
                </p:oleObj>
              </mc:Choice>
              <mc:Fallback>
                <p:oleObj name="公式" r:id="rId3" imgW="6476760" imgH="10285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1181100"/>
                        <a:ext cx="6478587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69" name="Object 5"/>
          <p:cNvGraphicFramePr>
            <a:graphicFrameLocks noChangeAspect="1"/>
          </p:cNvGraphicFramePr>
          <p:nvPr/>
        </p:nvGraphicFramePr>
        <p:xfrm>
          <a:off x="1752600" y="2362200"/>
          <a:ext cx="3048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公式" r:id="rId5" imgW="3047760" imgH="469800" progId="Equation.3">
                  <p:embed/>
                </p:oleObj>
              </mc:Choice>
              <mc:Fallback>
                <p:oleObj name="公式" r:id="rId5" imgW="304776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362200"/>
                        <a:ext cx="30480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70" name="Text Box 6"/>
          <p:cNvSpPr txBox="1">
            <a:spLocks noChangeArrowheads="1"/>
          </p:cNvSpPr>
          <p:nvPr/>
        </p:nvSpPr>
        <p:spPr bwMode="auto">
          <a:xfrm>
            <a:off x="5181600" y="22860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由题设条件得</a:t>
            </a:r>
          </a:p>
        </p:txBody>
      </p:sp>
      <p:graphicFrame>
        <p:nvGraphicFramePr>
          <p:cNvPr id="318471" name="Object 7"/>
          <p:cNvGraphicFramePr>
            <a:graphicFrameLocks noChangeAspect="1"/>
          </p:cNvGraphicFramePr>
          <p:nvPr/>
        </p:nvGraphicFramePr>
        <p:xfrm>
          <a:off x="1981200" y="3048000"/>
          <a:ext cx="9779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公式" r:id="rId7" imgW="977760" imgH="545760" progId="Equation.3">
                  <p:embed/>
                </p:oleObj>
              </mc:Choice>
              <mc:Fallback>
                <p:oleObj name="公式" r:id="rId7" imgW="977760" imgH="5457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048000"/>
                        <a:ext cx="9779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2" name="Object 8"/>
          <p:cNvGraphicFramePr>
            <a:graphicFrameLocks noChangeAspect="1"/>
          </p:cNvGraphicFramePr>
          <p:nvPr/>
        </p:nvGraphicFramePr>
        <p:xfrm>
          <a:off x="1981200" y="3733800"/>
          <a:ext cx="7874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公式" r:id="rId9" imgW="787320" imgH="393480" progId="Equation.3">
                  <p:embed/>
                </p:oleObj>
              </mc:Choice>
              <mc:Fallback>
                <p:oleObj name="公式" r:id="rId9" imgW="78732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3733800"/>
                        <a:ext cx="7874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3" name="Object 9"/>
          <p:cNvGraphicFramePr>
            <a:graphicFrameLocks noChangeAspect="1"/>
          </p:cNvGraphicFramePr>
          <p:nvPr/>
        </p:nvGraphicFramePr>
        <p:xfrm>
          <a:off x="1803400" y="4338638"/>
          <a:ext cx="12954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公式" r:id="rId11" imgW="1295280" imgH="393480" progId="Equation.3">
                  <p:embed/>
                </p:oleObj>
              </mc:Choice>
              <mc:Fallback>
                <p:oleObj name="公式" r:id="rId11" imgW="12952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4338638"/>
                        <a:ext cx="12954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74" name="AutoShape 10"/>
          <p:cNvSpPr>
            <a:spLocks noChangeArrowheads="1"/>
          </p:cNvSpPr>
          <p:nvPr/>
        </p:nvSpPr>
        <p:spPr bwMode="auto">
          <a:xfrm>
            <a:off x="3200400" y="37338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318475" name="Object 11"/>
          <p:cNvGraphicFramePr>
            <a:graphicFrameLocks noChangeAspect="1"/>
          </p:cNvGraphicFramePr>
          <p:nvPr/>
        </p:nvGraphicFramePr>
        <p:xfrm>
          <a:off x="3962400" y="3048000"/>
          <a:ext cx="2476500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公式" r:id="rId13" imgW="2476440" imgH="1612800" progId="Equation.3">
                  <p:embed/>
                </p:oleObj>
              </mc:Choice>
              <mc:Fallback>
                <p:oleObj name="公式" r:id="rId13" imgW="2476440" imgH="1612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048000"/>
                        <a:ext cx="2476500" cy="161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76" name="Text Box 12"/>
          <p:cNvSpPr txBox="1">
            <a:spLocks noChangeArrowheads="1"/>
          </p:cNvSpPr>
          <p:nvPr/>
        </p:nvSpPr>
        <p:spPr bwMode="auto">
          <a:xfrm>
            <a:off x="1219200" y="4967288"/>
            <a:ext cx="144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解得</a:t>
            </a:r>
          </a:p>
        </p:txBody>
      </p:sp>
      <p:graphicFrame>
        <p:nvGraphicFramePr>
          <p:cNvPr id="318477" name="Object 13"/>
          <p:cNvGraphicFramePr>
            <a:graphicFrameLocks noChangeAspect="1"/>
          </p:cNvGraphicFramePr>
          <p:nvPr/>
        </p:nvGraphicFramePr>
        <p:xfrm>
          <a:off x="2286000" y="4876800"/>
          <a:ext cx="3390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公式" r:id="rId15" imgW="3390840" imgH="838080" progId="Equation.3">
                  <p:embed/>
                </p:oleObj>
              </mc:Choice>
              <mc:Fallback>
                <p:oleObj name="公式" r:id="rId15" imgW="3390840" imgH="8380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876800"/>
                        <a:ext cx="33909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78" name="AutoShape 14"/>
          <p:cNvSpPr>
            <a:spLocks/>
          </p:cNvSpPr>
          <p:nvPr/>
        </p:nvSpPr>
        <p:spPr bwMode="auto">
          <a:xfrm>
            <a:off x="1600200" y="3124200"/>
            <a:ext cx="228600" cy="1447800"/>
          </a:xfrm>
          <a:prstGeom prst="leftBrace">
            <a:avLst>
              <a:gd name="adj1" fmla="val 5277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318479" name="Object 15"/>
          <p:cNvGraphicFramePr>
            <a:graphicFrameLocks noChangeAspect="1"/>
          </p:cNvGraphicFramePr>
          <p:nvPr/>
        </p:nvGraphicFramePr>
        <p:xfrm>
          <a:off x="6370638" y="4495800"/>
          <a:ext cx="208756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17" imgW="2019240" imgH="457200" progId="Equation.3">
                  <p:embed/>
                </p:oleObj>
              </mc:Choice>
              <mc:Fallback>
                <p:oleObj name="Equation" r:id="rId17" imgW="201924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0638" y="4495800"/>
                        <a:ext cx="2087562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488" name="Text Box 24"/>
          <p:cNvSpPr txBox="1">
            <a:spLocks noChangeArrowheads="1"/>
          </p:cNvSpPr>
          <p:nvPr/>
        </p:nvSpPr>
        <p:spPr bwMode="auto">
          <a:xfrm>
            <a:off x="762000" y="228600"/>
            <a:ext cx="4191000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4400" b="1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  <a:t>二、典型例题</a:t>
            </a:r>
            <a:r>
              <a:rPr kumimoji="1" lang="zh-CN" altLang="en-US" sz="2800">
                <a:solidFill>
                  <a:srgbClr val="0000CC"/>
                </a:solidFill>
                <a:latin typeface="黑体" pitchFamily="49" charset="-122"/>
                <a:ea typeface="黑体" pitchFamily="49" charset="-122"/>
              </a:rPr>
              <a:t>  </a:t>
            </a:r>
          </a:p>
        </p:txBody>
      </p:sp>
      <p:grpSp>
        <p:nvGrpSpPr>
          <p:cNvPr id="1042" name="Group 25"/>
          <p:cNvGrpSpPr>
            <a:grpSpLocks/>
          </p:cNvGrpSpPr>
          <p:nvPr/>
        </p:nvGrpSpPr>
        <p:grpSpPr bwMode="auto">
          <a:xfrm>
            <a:off x="53975" y="-76200"/>
            <a:ext cx="3756025" cy="442913"/>
            <a:chOff x="34" y="0"/>
            <a:chExt cx="2366" cy="279"/>
          </a:xfrm>
        </p:grpSpPr>
        <p:grpSp>
          <p:nvGrpSpPr>
            <p:cNvPr id="1043" name="Group 26"/>
            <p:cNvGrpSpPr>
              <a:grpSpLocks/>
            </p:cNvGrpSpPr>
            <p:nvPr/>
          </p:nvGrpSpPr>
          <p:grpSpPr bwMode="auto">
            <a:xfrm>
              <a:off x="34" y="33"/>
              <a:ext cx="2222" cy="246"/>
              <a:chOff x="34" y="33"/>
              <a:chExt cx="2222" cy="246"/>
            </a:xfrm>
          </p:grpSpPr>
          <p:sp>
            <p:nvSpPr>
              <p:cNvPr id="1045" name="Line 27"/>
              <p:cNvSpPr>
                <a:spLocks noChangeShapeType="1"/>
              </p:cNvSpPr>
              <p:nvPr/>
            </p:nvSpPr>
            <p:spPr bwMode="auto">
              <a:xfrm>
                <a:off x="136" y="231"/>
                <a:ext cx="2120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46" name="Picture 28" descr="BD10263_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34" y="33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44" name="Rectangle 29"/>
            <p:cNvSpPr>
              <a:spLocks noChangeArrowheads="1"/>
            </p:cNvSpPr>
            <p:nvPr/>
          </p:nvSpPr>
          <p:spPr bwMode="auto">
            <a:xfrm>
              <a:off x="240" y="0"/>
              <a:ext cx="2160" cy="21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空间解析几何与向量代数 习题课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6" grpId="0" autoUpdateAnimBg="0"/>
      <p:bldP spid="318467" grpId="0" autoUpdateAnimBg="0"/>
      <p:bldP spid="318470" grpId="0" autoUpdateAnimBg="0"/>
      <p:bldP spid="318474" grpId="0" animBg="1"/>
      <p:bldP spid="318476" grpId="0" autoUpdateAnimBg="0"/>
      <p:bldP spid="3184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32F999-322F-4830-8794-DC3B1D430984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24659" name="Line 51"/>
          <p:cNvSpPr>
            <a:spLocks noChangeShapeType="1"/>
          </p:cNvSpPr>
          <p:nvPr/>
        </p:nvSpPr>
        <p:spPr bwMode="auto">
          <a:xfrm flipH="1">
            <a:off x="7086600" y="3581400"/>
            <a:ext cx="533400" cy="838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676400" y="609600"/>
          <a:ext cx="481965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公式" r:id="rId3" imgW="2006280" imgH="406080" progId="Equation.3">
                  <p:embed/>
                </p:oleObj>
              </mc:Choice>
              <mc:Fallback>
                <p:oleObj name="公式" r:id="rId3" imgW="2006280" imgH="406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609600"/>
                        <a:ext cx="4819650" cy="973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838200" y="1554163"/>
          <a:ext cx="78486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5" imgW="7391160" imgH="444240" progId="Equation.3">
                  <p:embed/>
                </p:oleObj>
              </mc:Choice>
              <mc:Fallback>
                <p:oleObj name="Equation" r:id="rId5" imgW="73911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54163"/>
                        <a:ext cx="784860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5"/>
          <p:cNvGraphicFramePr>
            <a:graphicFrameLocks noChangeAspect="1"/>
          </p:cNvGraphicFramePr>
          <p:nvPr/>
        </p:nvGraphicFramePr>
        <p:xfrm>
          <a:off x="865188" y="2209800"/>
          <a:ext cx="667861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公式" r:id="rId7" imgW="2781000" imgH="228600" progId="Equation.3">
                  <p:embed/>
                </p:oleObj>
              </mc:Choice>
              <mc:Fallback>
                <p:oleObj name="公式" r:id="rId7" imgW="2781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2209800"/>
                        <a:ext cx="6678612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14" name="Object 6"/>
          <p:cNvGraphicFramePr>
            <a:graphicFrameLocks noChangeAspect="1"/>
          </p:cNvGraphicFramePr>
          <p:nvPr/>
        </p:nvGraphicFramePr>
        <p:xfrm>
          <a:off x="1366838" y="2606675"/>
          <a:ext cx="549116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公式" r:id="rId9" imgW="2286000" imgH="406080" progId="Equation.3">
                  <p:embed/>
                </p:oleObj>
              </mc:Choice>
              <mc:Fallback>
                <p:oleObj name="公式" r:id="rId9" imgW="2286000" imgH="406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606675"/>
                        <a:ext cx="5491162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15" name="Object 7"/>
          <p:cNvGraphicFramePr>
            <a:graphicFrameLocks noChangeAspect="1"/>
          </p:cNvGraphicFramePr>
          <p:nvPr/>
        </p:nvGraphicFramePr>
        <p:xfrm>
          <a:off x="1295400" y="3505200"/>
          <a:ext cx="3965575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公式" r:id="rId11" imgW="1650960" imgH="469800" progId="Equation.3">
                  <p:embed/>
                </p:oleObj>
              </mc:Choice>
              <mc:Fallback>
                <p:oleObj name="公式" r:id="rId11" imgW="1650960" imgH="469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505200"/>
                        <a:ext cx="3965575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4616" name="Object 8"/>
          <p:cNvGraphicFramePr>
            <a:graphicFrameLocks noChangeAspect="1"/>
          </p:cNvGraphicFramePr>
          <p:nvPr/>
        </p:nvGraphicFramePr>
        <p:xfrm>
          <a:off x="1312863" y="4738688"/>
          <a:ext cx="684053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3" imgW="6819840" imgH="444240" progId="Equation.3">
                  <p:embed/>
                </p:oleObj>
              </mc:Choice>
              <mc:Fallback>
                <p:oleObj name="Equation" r:id="rId13" imgW="6819840" imgH="444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4738688"/>
                        <a:ext cx="6840537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8" name="AutoShape 10"/>
          <p:cNvSpPr>
            <a:spLocks noChangeArrowheads="1"/>
          </p:cNvSpPr>
          <p:nvPr/>
        </p:nvSpPr>
        <p:spPr bwMode="auto">
          <a:xfrm rot="-1568935">
            <a:off x="7086600" y="3581400"/>
            <a:ext cx="1373188" cy="609600"/>
          </a:xfrm>
          <a:prstGeom prst="parallelogram">
            <a:avLst>
              <a:gd name="adj" fmla="val 56315"/>
            </a:avLst>
          </a:prstGeom>
          <a:gradFill rotWithShape="0">
            <a:gsLst>
              <a:gs pos="0">
                <a:srgbClr val="FFFFFF"/>
              </a:gs>
              <a:gs pos="100000">
                <a:srgbClr val="00FF00"/>
              </a:gs>
            </a:gsLst>
            <a:lin ang="27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zh-CN" altLang="zh-CN" sz="2000" b="1">
              <a:latin typeface="Times New Roman" pitchFamily="18" charset="0"/>
            </a:endParaRPr>
          </a:p>
        </p:txBody>
      </p:sp>
      <p:sp>
        <p:nvSpPr>
          <p:cNvPr id="324633" name="Text Box 25"/>
          <p:cNvSpPr txBox="1">
            <a:spLocks noChangeArrowheads="1"/>
          </p:cNvSpPr>
          <p:nvPr/>
        </p:nvSpPr>
        <p:spPr bwMode="auto">
          <a:xfrm>
            <a:off x="838200" y="2833688"/>
            <a:ext cx="762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grpSp>
        <p:nvGrpSpPr>
          <p:cNvPr id="2063" name="Group 26"/>
          <p:cNvGrpSpPr>
            <a:grpSpLocks/>
          </p:cNvGrpSpPr>
          <p:nvPr/>
        </p:nvGrpSpPr>
        <p:grpSpPr bwMode="auto">
          <a:xfrm>
            <a:off x="53975" y="0"/>
            <a:ext cx="3756025" cy="442913"/>
            <a:chOff x="34" y="0"/>
            <a:chExt cx="2366" cy="279"/>
          </a:xfrm>
        </p:grpSpPr>
        <p:grpSp>
          <p:nvGrpSpPr>
            <p:cNvPr id="2071" name="Group 27"/>
            <p:cNvGrpSpPr>
              <a:grpSpLocks/>
            </p:cNvGrpSpPr>
            <p:nvPr/>
          </p:nvGrpSpPr>
          <p:grpSpPr bwMode="auto">
            <a:xfrm>
              <a:off x="34" y="33"/>
              <a:ext cx="2222" cy="246"/>
              <a:chOff x="34" y="33"/>
              <a:chExt cx="2222" cy="246"/>
            </a:xfrm>
          </p:grpSpPr>
          <p:sp>
            <p:nvSpPr>
              <p:cNvPr id="2073" name="Line 28"/>
              <p:cNvSpPr>
                <a:spLocks noChangeShapeType="1"/>
              </p:cNvSpPr>
              <p:nvPr/>
            </p:nvSpPr>
            <p:spPr bwMode="auto">
              <a:xfrm>
                <a:off x="136" y="231"/>
                <a:ext cx="2120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074" name="Picture 29" descr="BD10263_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34" y="33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72" name="Rectangle 30"/>
            <p:cNvSpPr>
              <a:spLocks noChangeArrowheads="1"/>
            </p:cNvSpPr>
            <p:nvPr/>
          </p:nvSpPr>
          <p:spPr bwMode="auto">
            <a:xfrm>
              <a:off x="240" y="0"/>
              <a:ext cx="2160" cy="21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空间解析几何与向量代数 习题课</a:t>
              </a:r>
            </a:p>
          </p:txBody>
        </p:sp>
      </p:grpSp>
      <p:graphicFrame>
        <p:nvGraphicFramePr>
          <p:cNvPr id="324652" name="Object 44"/>
          <p:cNvGraphicFramePr>
            <a:graphicFrameLocks noChangeAspect="1"/>
          </p:cNvGraphicFramePr>
          <p:nvPr/>
        </p:nvGraphicFramePr>
        <p:xfrm>
          <a:off x="2390775" y="5257800"/>
          <a:ext cx="43148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公式" r:id="rId16" imgW="1803240" imgH="203040" progId="Equation.3">
                  <p:embed/>
                </p:oleObj>
              </mc:Choice>
              <mc:Fallback>
                <p:oleObj name="公式" r:id="rId16" imgW="1803240" imgH="203040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775" y="5257800"/>
                        <a:ext cx="4314825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6629400" y="3124200"/>
            <a:ext cx="2286000" cy="685800"/>
            <a:chOff x="4272" y="3360"/>
            <a:chExt cx="1440" cy="432"/>
          </a:xfrm>
        </p:grpSpPr>
        <p:sp>
          <p:nvSpPr>
            <p:cNvPr id="2070" name="AutoShape 46"/>
            <p:cNvSpPr>
              <a:spLocks noChangeArrowheads="1"/>
            </p:cNvSpPr>
            <p:nvPr/>
          </p:nvSpPr>
          <p:spPr bwMode="auto">
            <a:xfrm>
              <a:off x="4272" y="3360"/>
              <a:ext cx="1440" cy="432"/>
            </a:xfrm>
            <a:prstGeom prst="parallelogram">
              <a:avLst>
                <a:gd name="adj" fmla="val 83333"/>
              </a:avLst>
            </a:prstGeom>
            <a:gradFill rotWithShape="0">
              <a:gsLst>
                <a:gs pos="0">
                  <a:srgbClr val="FFFFFF"/>
                </a:gs>
                <a:gs pos="50000">
                  <a:srgbClr val="FF99FF"/>
                </a:gs>
                <a:gs pos="100000">
                  <a:srgbClr val="FFFFFF"/>
                </a:gs>
              </a:gsLst>
              <a:lin ang="54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2058" name="Object 47"/>
            <p:cNvGraphicFramePr>
              <a:graphicFrameLocks noChangeAspect="1"/>
            </p:cNvGraphicFramePr>
            <p:nvPr/>
          </p:nvGraphicFramePr>
          <p:xfrm>
            <a:off x="5424" y="3408"/>
            <a:ext cx="144" cy="1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5" name="Equation" r:id="rId18" imgW="406080" imgH="291960" progId="Equation.3">
                    <p:embed/>
                  </p:oleObj>
                </mc:Choice>
                <mc:Fallback>
                  <p:oleObj name="Equation" r:id="rId18" imgW="406080" imgH="291960" progId="Equation.3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24" y="3408"/>
                          <a:ext cx="144" cy="10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4647" name="AutoShape 39"/>
          <p:cNvSpPr>
            <a:spLocks noChangeArrowheads="1"/>
          </p:cNvSpPr>
          <p:nvPr/>
        </p:nvSpPr>
        <p:spPr bwMode="auto">
          <a:xfrm rot="-1568935">
            <a:off x="7162800" y="2819400"/>
            <a:ext cx="1373188" cy="609600"/>
          </a:xfrm>
          <a:prstGeom prst="parallelogram">
            <a:avLst>
              <a:gd name="adj" fmla="val 56315"/>
            </a:avLst>
          </a:prstGeom>
          <a:gradFill rotWithShape="0">
            <a:gsLst>
              <a:gs pos="0">
                <a:srgbClr val="FFFFFF"/>
              </a:gs>
              <a:gs pos="100000">
                <a:srgbClr val="00FF00"/>
              </a:gs>
            </a:gsLst>
            <a:lin ang="27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7620000" y="2743200"/>
            <a:ext cx="533400" cy="838200"/>
            <a:chOff x="4560" y="2112"/>
            <a:chExt cx="336" cy="528"/>
          </a:xfrm>
        </p:grpSpPr>
        <p:sp>
          <p:nvSpPr>
            <p:cNvPr id="2069" name="Line 13"/>
            <p:cNvSpPr>
              <a:spLocks noChangeShapeType="1"/>
            </p:cNvSpPr>
            <p:nvPr/>
          </p:nvSpPr>
          <p:spPr bwMode="auto">
            <a:xfrm flipH="1">
              <a:off x="4560" y="2112"/>
              <a:ext cx="336" cy="52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2057" name="Object 15"/>
            <p:cNvGraphicFramePr>
              <a:graphicFrameLocks noChangeAspect="1"/>
            </p:cNvGraphicFramePr>
            <p:nvPr/>
          </p:nvGraphicFramePr>
          <p:xfrm>
            <a:off x="4656" y="2169"/>
            <a:ext cx="123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6" name="公式" r:id="rId20" imgW="266400" imgH="291960" progId="Equation.3">
                    <p:embed/>
                  </p:oleObj>
                </mc:Choice>
                <mc:Fallback>
                  <p:oleObj name="公式" r:id="rId20" imgW="266400" imgH="29196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6" y="2169"/>
                          <a:ext cx="123" cy="1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4624" name="Line 16"/>
          <p:cNvSpPr>
            <a:spLocks noChangeShapeType="1"/>
          </p:cNvSpPr>
          <p:nvPr/>
        </p:nvSpPr>
        <p:spPr bwMode="auto">
          <a:xfrm rot="21480000" flipV="1">
            <a:off x="7391400" y="3238500"/>
            <a:ext cx="914400" cy="4191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68" name="Text Box 49"/>
          <p:cNvSpPr txBox="1">
            <a:spLocks noChangeArrowheads="1"/>
          </p:cNvSpPr>
          <p:nvPr/>
        </p:nvSpPr>
        <p:spPr bwMode="auto">
          <a:xfrm>
            <a:off x="762000" y="838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例</a:t>
            </a:r>
            <a:endParaRPr kumimoji="1" lang="zh-CN" altLang="en-US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59" grpId="0" animBg="1"/>
      <p:bldP spid="324618" grpId="0" animBg="1" autoUpdateAnimBg="0"/>
      <p:bldP spid="324633" grpId="0" autoUpdateAnimBg="0"/>
      <p:bldP spid="324647" grpId="0" animBg="1"/>
      <p:bldP spid="3246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5F4D00-6B02-4908-A5A0-A21FB589210E}" type="slidenum">
              <a:rPr lang="en-US" altLang="zh-CN"/>
              <a:pPr/>
              <a:t>6</a:t>
            </a:fld>
            <a:endParaRPr lang="en-US" altLang="zh-CN"/>
          </a:p>
        </p:txBody>
      </p:sp>
      <p:graphicFrame>
        <p:nvGraphicFramePr>
          <p:cNvPr id="325634" name="Object 2"/>
          <p:cNvGraphicFramePr>
            <a:graphicFrameLocks noChangeAspect="1"/>
          </p:cNvGraphicFramePr>
          <p:nvPr/>
        </p:nvGraphicFramePr>
        <p:xfrm>
          <a:off x="4267200" y="2033588"/>
          <a:ext cx="1500188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3" imgW="1434960" imgH="317160" progId="Equation.3">
                  <p:embed/>
                </p:oleObj>
              </mc:Choice>
              <mc:Fallback>
                <p:oleObj name="Equation" r:id="rId3" imgW="1434960" imgH="3171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033588"/>
                        <a:ext cx="1500188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5" name="Object 3"/>
          <p:cNvGraphicFramePr>
            <a:graphicFrameLocks noChangeAspect="1"/>
          </p:cNvGraphicFramePr>
          <p:nvPr/>
        </p:nvGraphicFramePr>
        <p:xfrm>
          <a:off x="1519238" y="2546350"/>
          <a:ext cx="3281362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公式" r:id="rId5" imgW="1320480" imgH="203040" progId="Equation.3">
                  <p:embed/>
                </p:oleObj>
              </mc:Choice>
              <mc:Fallback>
                <p:oleObj name="公式" r:id="rId5" imgW="13204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2546350"/>
                        <a:ext cx="3281362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36" name="Text Box 4"/>
          <p:cNvSpPr txBox="1">
            <a:spLocks noChangeArrowheads="1"/>
          </p:cNvSpPr>
          <p:nvPr/>
        </p:nvSpPr>
        <p:spPr bwMode="auto">
          <a:xfrm>
            <a:off x="838200" y="2528888"/>
            <a:ext cx="1219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即</a:t>
            </a:r>
            <a:endParaRPr kumimoji="1" lang="zh-CN" altLang="en-US" sz="2800" b="1">
              <a:solidFill>
                <a:schemeClr val="tx2"/>
              </a:solidFill>
              <a:latin typeface="Times New Roman" pitchFamily="18" charset="0"/>
              <a:ea typeface="黑体" pitchFamily="49" charset="-122"/>
            </a:endParaRPr>
          </a:p>
        </p:txBody>
      </p:sp>
      <p:graphicFrame>
        <p:nvGraphicFramePr>
          <p:cNvPr id="325637" name="Object 5"/>
          <p:cNvGraphicFramePr>
            <a:graphicFrameLocks noChangeAspect="1"/>
          </p:cNvGraphicFramePr>
          <p:nvPr/>
        </p:nvGraphicFramePr>
        <p:xfrm>
          <a:off x="914400" y="3113088"/>
          <a:ext cx="76962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7" imgW="6540480" imgH="444240" progId="Equation.3">
                  <p:embed/>
                </p:oleObj>
              </mc:Choice>
              <mc:Fallback>
                <p:oleObj name="Equation" r:id="rId7" imgW="654048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13088"/>
                        <a:ext cx="76962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39" name="Object 7"/>
          <p:cNvGraphicFramePr>
            <a:graphicFrameLocks noChangeAspect="1"/>
          </p:cNvGraphicFramePr>
          <p:nvPr/>
        </p:nvGraphicFramePr>
        <p:xfrm>
          <a:off x="3505200" y="3581400"/>
          <a:ext cx="3019425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公式" r:id="rId9" imgW="1257120" imgH="469800" progId="Equation.3">
                  <p:embed/>
                </p:oleObj>
              </mc:Choice>
              <mc:Fallback>
                <p:oleObj name="公式" r:id="rId9" imgW="1257120" imgH="469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581400"/>
                        <a:ext cx="3019425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0" name="Text Box 8"/>
          <p:cNvSpPr txBox="1">
            <a:spLocks noChangeArrowheads="1"/>
          </p:cNvSpPr>
          <p:nvPr/>
        </p:nvSpPr>
        <p:spPr bwMode="auto">
          <a:xfrm>
            <a:off x="838200" y="5181600"/>
            <a:ext cx="685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即</a:t>
            </a:r>
          </a:p>
        </p:txBody>
      </p:sp>
      <p:graphicFrame>
        <p:nvGraphicFramePr>
          <p:cNvPr id="325641" name="Object 9"/>
          <p:cNvGraphicFramePr>
            <a:graphicFrameLocks noChangeAspect="1"/>
          </p:cNvGraphicFramePr>
          <p:nvPr/>
        </p:nvGraphicFramePr>
        <p:xfrm>
          <a:off x="1447800" y="4964113"/>
          <a:ext cx="381000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11" imgW="380880" imgH="977760" progId="Equation.3">
                  <p:embed/>
                </p:oleObj>
              </mc:Choice>
              <mc:Fallback>
                <p:oleObj name="Equation" r:id="rId11" imgW="380880" imgH="9777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964113"/>
                        <a:ext cx="381000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10"/>
          <p:cNvGraphicFramePr>
            <a:graphicFrameLocks noChangeAspect="1"/>
          </p:cNvGraphicFramePr>
          <p:nvPr/>
        </p:nvGraphicFramePr>
        <p:xfrm>
          <a:off x="1476375" y="890588"/>
          <a:ext cx="43148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公式" r:id="rId13" imgW="1803240" imgH="203040" progId="Equation.3">
                  <p:embed/>
                </p:oleObj>
              </mc:Choice>
              <mc:Fallback>
                <p:oleObj name="公式" r:id="rId13" imgW="1803240" imgH="203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890588"/>
                        <a:ext cx="4314825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43" name="Object 11"/>
          <p:cNvGraphicFramePr>
            <a:graphicFrameLocks noChangeAspect="1"/>
          </p:cNvGraphicFramePr>
          <p:nvPr/>
        </p:nvGraphicFramePr>
        <p:xfrm>
          <a:off x="1538288" y="1397000"/>
          <a:ext cx="4633912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公式" r:id="rId15" imgW="1841400" imgH="203040" progId="Equation.3">
                  <p:embed/>
                </p:oleObj>
              </mc:Choice>
              <mc:Fallback>
                <p:oleObj name="公式" r:id="rId15" imgW="1841400" imgH="203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288" y="1397000"/>
                        <a:ext cx="4633912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4" name="Text Box 12"/>
          <p:cNvSpPr txBox="1">
            <a:spLocks noChangeArrowheads="1"/>
          </p:cNvSpPr>
          <p:nvPr/>
        </p:nvSpPr>
        <p:spPr bwMode="auto">
          <a:xfrm>
            <a:off x="838200" y="1371600"/>
            <a:ext cx="1219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即</a:t>
            </a:r>
            <a:endParaRPr kumimoji="1" lang="zh-CN" altLang="en-US" sz="2800" b="1">
              <a:solidFill>
                <a:schemeClr val="tx2"/>
              </a:solidFill>
              <a:latin typeface="Times New Roman" pitchFamily="18" charset="0"/>
              <a:ea typeface="黑体" pitchFamily="49" charset="-122"/>
            </a:endParaRPr>
          </a:p>
        </p:txBody>
      </p:sp>
      <p:grpSp>
        <p:nvGrpSpPr>
          <p:cNvPr id="3091" name="Group 21"/>
          <p:cNvGrpSpPr>
            <a:grpSpLocks/>
          </p:cNvGrpSpPr>
          <p:nvPr/>
        </p:nvGrpSpPr>
        <p:grpSpPr bwMode="auto">
          <a:xfrm>
            <a:off x="53975" y="0"/>
            <a:ext cx="3756025" cy="442913"/>
            <a:chOff x="34" y="0"/>
            <a:chExt cx="2366" cy="279"/>
          </a:xfrm>
        </p:grpSpPr>
        <p:grpSp>
          <p:nvGrpSpPr>
            <p:cNvPr id="3104" name="Group 22"/>
            <p:cNvGrpSpPr>
              <a:grpSpLocks/>
            </p:cNvGrpSpPr>
            <p:nvPr/>
          </p:nvGrpSpPr>
          <p:grpSpPr bwMode="auto">
            <a:xfrm>
              <a:off x="34" y="33"/>
              <a:ext cx="2222" cy="246"/>
              <a:chOff x="34" y="33"/>
              <a:chExt cx="2222" cy="246"/>
            </a:xfrm>
          </p:grpSpPr>
          <p:sp>
            <p:nvSpPr>
              <p:cNvPr id="3106" name="Line 23"/>
              <p:cNvSpPr>
                <a:spLocks noChangeShapeType="1"/>
              </p:cNvSpPr>
              <p:nvPr/>
            </p:nvSpPr>
            <p:spPr bwMode="auto">
              <a:xfrm>
                <a:off x="136" y="231"/>
                <a:ext cx="2120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107" name="Picture 24" descr="BD10263_"/>
              <p:cNvPicPr>
                <a:picLocks noChangeAspect="1" noChangeArrowheads="1"/>
              </p:cNvPicPr>
              <p:nvPr/>
            </p:nvPicPr>
            <p:blipFill>
              <a:blip r:embed="rId17"/>
              <a:srcRect/>
              <a:stretch>
                <a:fillRect/>
              </a:stretch>
            </p:blipFill>
            <p:spPr bwMode="auto">
              <a:xfrm>
                <a:off x="34" y="33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105" name="Rectangle 25"/>
            <p:cNvSpPr>
              <a:spLocks noChangeArrowheads="1"/>
            </p:cNvSpPr>
            <p:nvPr/>
          </p:nvSpPr>
          <p:spPr bwMode="auto">
            <a:xfrm>
              <a:off x="240" y="0"/>
              <a:ext cx="2160" cy="21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空间解析几何与向量代数 习题课</a:t>
              </a:r>
            </a:p>
          </p:txBody>
        </p:sp>
      </p:grpSp>
      <p:sp>
        <p:nvSpPr>
          <p:cNvPr id="325658" name="Text Box 26"/>
          <p:cNvSpPr txBox="1">
            <a:spLocks noChangeArrowheads="1"/>
          </p:cNvSpPr>
          <p:nvPr/>
        </p:nvSpPr>
        <p:spPr bwMode="auto">
          <a:xfrm>
            <a:off x="838200" y="3810000"/>
            <a:ext cx="2819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可用一般式表为</a:t>
            </a:r>
          </a:p>
        </p:txBody>
      </p:sp>
      <p:graphicFrame>
        <p:nvGraphicFramePr>
          <p:cNvPr id="3081" name="Object 27"/>
          <p:cNvGraphicFramePr>
            <a:graphicFrameLocks noChangeAspect="1"/>
          </p:cNvGraphicFramePr>
          <p:nvPr/>
        </p:nvGraphicFramePr>
        <p:xfrm>
          <a:off x="922338" y="395288"/>
          <a:ext cx="72247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18" imgW="7365960" imgH="444240" progId="Equation.3">
                  <p:embed/>
                </p:oleObj>
              </mc:Choice>
              <mc:Fallback>
                <p:oleObj name="Equation" r:id="rId18" imgW="7365960" imgH="4442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395288"/>
                        <a:ext cx="7224712" cy="43656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73" name="Object 41"/>
          <p:cNvGraphicFramePr>
            <a:graphicFrameLocks noChangeAspect="1"/>
          </p:cNvGraphicFramePr>
          <p:nvPr/>
        </p:nvGraphicFramePr>
        <p:xfrm>
          <a:off x="1676400" y="5302250"/>
          <a:ext cx="19812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20" imgW="1981080" imgH="825480" progId="Equation.3">
                  <p:embed/>
                </p:oleObj>
              </mc:Choice>
              <mc:Fallback>
                <p:oleObj name="Equation" r:id="rId20" imgW="1981080" imgH="8254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302250"/>
                        <a:ext cx="1981200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5674" name="Object 42"/>
          <p:cNvGraphicFramePr>
            <a:graphicFrameLocks noChangeAspect="1"/>
          </p:cNvGraphicFramePr>
          <p:nvPr/>
        </p:nvGraphicFramePr>
        <p:xfrm>
          <a:off x="1676400" y="4954588"/>
          <a:ext cx="9906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22" imgW="1028520" imgH="393480" progId="Equation.3">
                  <p:embed/>
                </p:oleObj>
              </mc:Choice>
              <mc:Fallback>
                <p:oleObj name="Equation" r:id="rId22" imgW="1028520" imgH="39348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954588"/>
                        <a:ext cx="990600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75" name="Text Box 43"/>
          <p:cNvSpPr txBox="1">
            <a:spLocks noChangeArrowheads="1"/>
          </p:cNvSpPr>
          <p:nvPr/>
        </p:nvSpPr>
        <p:spPr bwMode="auto">
          <a:xfrm>
            <a:off x="3886200" y="5181600"/>
            <a:ext cx="2895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直线的一般方程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3094" name="Group 55"/>
          <p:cNvGrpSpPr>
            <a:grpSpLocks/>
          </p:cNvGrpSpPr>
          <p:nvPr/>
        </p:nvGrpSpPr>
        <p:grpSpPr bwMode="auto">
          <a:xfrm>
            <a:off x="6400800" y="1219200"/>
            <a:ext cx="2286000" cy="1676400"/>
            <a:chOff x="4176" y="1728"/>
            <a:chExt cx="1440" cy="1056"/>
          </a:xfrm>
        </p:grpSpPr>
        <p:grpSp>
          <p:nvGrpSpPr>
            <p:cNvPr id="3095" name="Group 53"/>
            <p:cNvGrpSpPr>
              <a:grpSpLocks/>
            </p:cNvGrpSpPr>
            <p:nvPr/>
          </p:nvGrpSpPr>
          <p:grpSpPr bwMode="auto">
            <a:xfrm>
              <a:off x="4176" y="1728"/>
              <a:ext cx="1440" cy="1056"/>
              <a:chOff x="4176" y="1728"/>
              <a:chExt cx="1440" cy="1056"/>
            </a:xfrm>
          </p:grpSpPr>
          <p:sp>
            <p:nvSpPr>
              <p:cNvPr id="3097" name="AutoShape 44"/>
              <p:cNvSpPr>
                <a:spLocks noChangeArrowheads="1"/>
              </p:cNvSpPr>
              <p:nvPr/>
            </p:nvSpPr>
            <p:spPr bwMode="auto">
              <a:xfrm rot="-1568935">
                <a:off x="4464" y="2256"/>
                <a:ext cx="865" cy="384"/>
              </a:xfrm>
              <a:prstGeom prst="parallelogram">
                <a:avLst>
                  <a:gd name="adj" fmla="val 56315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00FF00"/>
                  </a:gs>
                </a:gsLst>
                <a:lin ang="2700000" scaled="1"/>
              </a:gra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kumimoji="1" lang="zh-CN" altLang="zh-CN" sz="2000" b="1">
                  <a:latin typeface="Times New Roman" pitchFamily="18" charset="0"/>
                </a:endParaRPr>
              </a:p>
            </p:txBody>
          </p:sp>
          <p:sp>
            <p:nvSpPr>
              <p:cNvPr id="3098" name="Line 45"/>
              <p:cNvSpPr>
                <a:spLocks noChangeShapeType="1"/>
              </p:cNvSpPr>
              <p:nvPr/>
            </p:nvSpPr>
            <p:spPr bwMode="auto">
              <a:xfrm flipH="1">
                <a:off x="4464" y="2256"/>
                <a:ext cx="336" cy="52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099" name="Group 46"/>
              <p:cNvGrpSpPr>
                <a:grpSpLocks/>
              </p:cNvGrpSpPr>
              <p:nvPr/>
            </p:nvGrpSpPr>
            <p:grpSpPr bwMode="auto">
              <a:xfrm>
                <a:off x="4176" y="1968"/>
                <a:ext cx="1440" cy="432"/>
                <a:chOff x="4272" y="3360"/>
                <a:chExt cx="1440" cy="432"/>
              </a:xfrm>
            </p:grpSpPr>
            <p:sp>
              <p:nvSpPr>
                <p:cNvPr id="3103" name="AutoShape 47"/>
                <p:cNvSpPr>
                  <a:spLocks noChangeArrowheads="1"/>
                </p:cNvSpPr>
                <p:nvPr/>
              </p:nvSpPr>
              <p:spPr bwMode="auto">
                <a:xfrm>
                  <a:off x="4272" y="3360"/>
                  <a:ext cx="1440" cy="432"/>
                </a:xfrm>
                <a:prstGeom prst="parallelogram">
                  <a:avLst>
                    <a:gd name="adj" fmla="val 83333"/>
                  </a:avLst>
                </a:prstGeom>
                <a:gradFill rotWithShape="0">
                  <a:gsLst>
                    <a:gs pos="0">
                      <a:srgbClr val="FFFFFF"/>
                    </a:gs>
                    <a:gs pos="50000">
                      <a:srgbClr val="FF99FF"/>
                    </a:gs>
                    <a:gs pos="100000">
                      <a:srgbClr val="FFFFFF"/>
                    </a:gs>
                  </a:gsLst>
                  <a:lin ang="5400000" scaled="1"/>
                </a:gra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aphicFrame>
              <p:nvGraphicFramePr>
                <p:cNvPr id="3086" name="Object 48"/>
                <p:cNvGraphicFramePr>
                  <a:graphicFrameLocks noChangeAspect="1"/>
                </p:cNvGraphicFramePr>
                <p:nvPr/>
              </p:nvGraphicFramePr>
              <p:xfrm>
                <a:off x="5424" y="3408"/>
                <a:ext cx="144" cy="10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10" name="Equation" r:id="rId24" imgW="406080" imgH="291960" progId="Equation.3">
                        <p:embed/>
                      </p:oleObj>
                    </mc:Choice>
                    <mc:Fallback>
                      <p:oleObj name="Equation" r:id="rId24" imgW="406080" imgH="291960" progId="Equation.3">
                        <p:embed/>
                        <p:pic>
                          <p:nvPicPr>
                            <p:cNvPr id="0" name="Object 4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424" y="3408"/>
                              <a:ext cx="144" cy="104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3100" name="AutoShape 49"/>
              <p:cNvSpPr>
                <a:spLocks noChangeArrowheads="1"/>
              </p:cNvSpPr>
              <p:nvPr/>
            </p:nvSpPr>
            <p:spPr bwMode="auto">
              <a:xfrm rot="-1568935">
                <a:off x="4512" y="1776"/>
                <a:ext cx="865" cy="384"/>
              </a:xfrm>
              <a:prstGeom prst="parallelogram">
                <a:avLst>
                  <a:gd name="adj" fmla="val 56315"/>
                </a:avLst>
              </a:prstGeom>
              <a:gradFill rotWithShape="0">
                <a:gsLst>
                  <a:gs pos="0">
                    <a:srgbClr val="FFFFFF"/>
                  </a:gs>
                  <a:gs pos="100000">
                    <a:srgbClr val="00FF00"/>
                  </a:gs>
                </a:gsLst>
                <a:lin ang="2700000" scaled="1"/>
              </a:gra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3101" name="Group 50"/>
              <p:cNvGrpSpPr>
                <a:grpSpLocks/>
              </p:cNvGrpSpPr>
              <p:nvPr/>
            </p:nvGrpSpPr>
            <p:grpSpPr bwMode="auto">
              <a:xfrm>
                <a:off x="4800" y="1728"/>
                <a:ext cx="336" cy="528"/>
                <a:chOff x="4560" y="2112"/>
                <a:chExt cx="336" cy="528"/>
              </a:xfrm>
            </p:grpSpPr>
            <p:sp>
              <p:nvSpPr>
                <p:cNvPr id="3102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4560" y="2112"/>
                  <a:ext cx="336" cy="528"/>
                </a:xfrm>
                <a:prstGeom prst="line">
                  <a:avLst/>
                </a:prstGeom>
                <a:noFill/>
                <a:ln w="2857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graphicFrame>
              <p:nvGraphicFramePr>
                <p:cNvPr id="3085" name="Object 52"/>
                <p:cNvGraphicFramePr>
                  <a:graphicFrameLocks noChangeAspect="1"/>
                </p:cNvGraphicFramePr>
                <p:nvPr/>
              </p:nvGraphicFramePr>
              <p:xfrm>
                <a:off x="4656" y="2169"/>
                <a:ext cx="123" cy="13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11" name="公式" r:id="rId26" imgW="266400" imgH="291960" progId="Equation.3">
                        <p:embed/>
                      </p:oleObj>
                    </mc:Choice>
                    <mc:Fallback>
                      <p:oleObj name="公式" r:id="rId26" imgW="266400" imgH="291960" progId="Equation.3">
                        <p:embed/>
                        <p:pic>
                          <p:nvPicPr>
                            <p:cNvPr id="0" name="Object 5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656" y="2169"/>
                              <a:ext cx="123" cy="135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3096" name="Line 54"/>
            <p:cNvSpPr>
              <a:spLocks noChangeShapeType="1"/>
            </p:cNvSpPr>
            <p:nvPr/>
          </p:nvSpPr>
          <p:spPr bwMode="auto">
            <a:xfrm rot="21480000" flipV="1">
              <a:off x="4656" y="2040"/>
              <a:ext cx="576" cy="264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325688" name="Object 56"/>
          <p:cNvGraphicFramePr>
            <a:graphicFrameLocks noChangeAspect="1"/>
          </p:cNvGraphicFramePr>
          <p:nvPr/>
        </p:nvGraphicFramePr>
        <p:xfrm>
          <a:off x="762000" y="2014538"/>
          <a:ext cx="3162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28" imgW="3162240" imgH="406080" progId="Equation.DSMT4">
                  <p:embed/>
                </p:oleObj>
              </mc:Choice>
              <mc:Fallback>
                <p:oleObj name="Equation" r:id="rId28" imgW="3162240" imgH="40608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14538"/>
                        <a:ext cx="31623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5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5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5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6" grpId="0" autoUpdateAnimBg="0"/>
      <p:bldP spid="325640" grpId="0" autoUpdateAnimBg="0"/>
      <p:bldP spid="325644" grpId="0" autoUpdateAnimBg="0"/>
      <p:bldP spid="325658" grpId="0" autoUpdateAnimBg="0"/>
      <p:bldP spid="32567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3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C4038D-7438-41AD-BCC4-4E27B323CA40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26722" name="AutoShape 66"/>
          <p:cNvSpPr>
            <a:spLocks noChangeArrowheads="1"/>
          </p:cNvSpPr>
          <p:nvPr/>
        </p:nvSpPr>
        <p:spPr bwMode="auto">
          <a:xfrm>
            <a:off x="1752600" y="3124200"/>
            <a:ext cx="3581400" cy="762000"/>
          </a:xfrm>
          <a:prstGeom prst="wedgeRoundRectCallout">
            <a:avLst>
              <a:gd name="adj1" fmla="val 32005"/>
              <a:gd name="adj2" fmla="val -15104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00FF00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kumimoji="1" lang="zh-CN" altLang="zh-CN" sz="2000" b="1">
              <a:latin typeface="Times New Roman" pitchFamily="18" charset="0"/>
            </a:endParaRPr>
          </a:p>
        </p:txBody>
      </p:sp>
      <p:sp>
        <p:nvSpPr>
          <p:cNvPr id="326717" name="AutoShape 61"/>
          <p:cNvSpPr>
            <a:spLocks noChangeArrowheads="1"/>
          </p:cNvSpPr>
          <p:nvPr/>
        </p:nvSpPr>
        <p:spPr bwMode="auto">
          <a:xfrm>
            <a:off x="1524000" y="457200"/>
            <a:ext cx="2514600" cy="1219200"/>
          </a:xfrm>
          <a:prstGeom prst="parallelogram">
            <a:avLst>
              <a:gd name="adj" fmla="val 20052"/>
            </a:avLst>
          </a:prstGeom>
          <a:gradFill rotWithShape="0">
            <a:gsLst>
              <a:gs pos="0">
                <a:srgbClr val="FFFFFF"/>
              </a:gs>
              <a:gs pos="100000">
                <a:srgbClr val="00FF99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326658" name="Object 2"/>
          <p:cNvGraphicFramePr>
            <a:graphicFrameLocks noChangeAspect="1"/>
          </p:cNvGraphicFramePr>
          <p:nvPr/>
        </p:nvGraphicFramePr>
        <p:xfrm>
          <a:off x="990600" y="4022725"/>
          <a:ext cx="66294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公式" r:id="rId3" imgW="2755800" imgH="228600" progId="Equation.3">
                  <p:embed/>
                </p:oleObj>
              </mc:Choice>
              <mc:Fallback>
                <p:oleObj name="公式" r:id="rId3" imgW="27558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022725"/>
                        <a:ext cx="662940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59" name="Object 3"/>
          <p:cNvGraphicFramePr>
            <a:graphicFrameLocks noChangeAspect="1"/>
          </p:cNvGraphicFramePr>
          <p:nvPr/>
        </p:nvGraphicFramePr>
        <p:xfrm>
          <a:off x="2667000" y="4572000"/>
          <a:ext cx="3733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5" imgW="3720960" imgH="825480" progId="Equation.3">
                  <p:embed/>
                </p:oleObj>
              </mc:Choice>
              <mc:Fallback>
                <p:oleObj name="Equation" r:id="rId5" imgW="3720960" imgH="825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572000"/>
                        <a:ext cx="37338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0" name="Object 4"/>
          <p:cNvGraphicFramePr>
            <a:graphicFrameLocks noChangeAspect="1"/>
          </p:cNvGraphicFramePr>
          <p:nvPr/>
        </p:nvGraphicFramePr>
        <p:xfrm>
          <a:off x="1849438" y="5532438"/>
          <a:ext cx="439896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公式" r:id="rId7" imgW="1828800" imgH="228600" progId="Equation.3">
                  <p:embed/>
                </p:oleObj>
              </mc:Choice>
              <mc:Fallback>
                <p:oleObj name="公式" r:id="rId7" imgW="18288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438" y="5532438"/>
                        <a:ext cx="4398962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26" name="Group 14"/>
          <p:cNvGrpSpPr>
            <a:grpSpLocks/>
          </p:cNvGrpSpPr>
          <p:nvPr/>
        </p:nvGrpSpPr>
        <p:grpSpPr bwMode="auto">
          <a:xfrm>
            <a:off x="53975" y="0"/>
            <a:ext cx="3756025" cy="442913"/>
            <a:chOff x="34" y="0"/>
            <a:chExt cx="2366" cy="279"/>
          </a:xfrm>
        </p:grpSpPr>
        <p:grpSp>
          <p:nvGrpSpPr>
            <p:cNvPr id="4144" name="Group 15"/>
            <p:cNvGrpSpPr>
              <a:grpSpLocks/>
            </p:cNvGrpSpPr>
            <p:nvPr/>
          </p:nvGrpSpPr>
          <p:grpSpPr bwMode="auto">
            <a:xfrm>
              <a:off x="34" y="33"/>
              <a:ext cx="2222" cy="246"/>
              <a:chOff x="34" y="33"/>
              <a:chExt cx="2222" cy="246"/>
            </a:xfrm>
          </p:grpSpPr>
          <p:sp>
            <p:nvSpPr>
              <p:cNvPr id="4146" name="Line 16"/>
              <p:cNvSpPr>
                <a:spLocks noChangeShapeType="1"/>
              </p:cNvSpPr>
              <p:nvPr/>
            </p:nvSpPr>
            <p:spPr bwMode="auto">
              <a:xfrm>
                <a:off x="136" y="231"/>
                <a:ext cx="2120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4147" name="Picture 17" descr="BD10263_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34" y="33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45" name="Rectangle 18"/>
            <p:cNvSpPr>
              <a:spLocks noChangeArrowheads="1"/>
            </p:cNvSpPr>
            <p:nvPr/>
          </p:nvSpPr>
          <p:spPr bwMode="auto">
            <a:xfrm>
              <a:off x="240" y="0"/>
              <a:ext cx="2160" cy="21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空间解析几何与向量代数 习题课</a:t>
              </a:r>
            </a:p>
          </p:txBody>
        </p:sp>
      </p:grpSp>
      <p:grpSp>
        <p:nvGrpSpPr>
          <p:cNvPr id="4127" name="Group 22"/>
          <p:cNvGrpSpPr>
            <a:grpSpLocks/>
          </p:cNvGrpSpPr>
          <p:nvPr/>
        </p:nvGrpSpPr>
        <p:grpSpPr bwMode="auto">
          <a:xfrm>
            <a:off x="1752600" y="533400"/>
            <a:ext cx="2057400" cy="1143000"/>
            <a:chOff x="720" y="460"/>
            <a:chExt cx="1392" cy="740"/>
          </a:xfrm>
        </p:grpSpPr>
        <p:graphicFrame>
          <p:nvGraphicFramePr>
            <p:cNvPr id="4120" name="Object 19"/>
            <p:cNvGraphicFramePr>
              <a:graphicFrameLocks noChangeAspect="1"/>
            </p:cNvGraphicFramePr>
            <p:nvPr/>
          </p:nvGraphicFramePr>
          <p:xfrm>
            <a:off x="720" y="466"/>
            <a:ext cx="240" cy="6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1" name="Equation" r:id="rId10" imgW="380880" imgH="977760" progId="Equation.3">
                    <p:embed/>
                  </p:oleObj>
                </mc:Choice>
                <mc:Fallback>
                  <p:oleObj name="Equation" r:id="rId10" imgW="380880" imgH="977760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466"/>
                          <a:ext cx="240" cy="6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1" name="Object 20"/>
            <p:cNvGraphicFramePr>
              <a:graphicFrameLocks noChangeAspect="1"/>
            </p:cNvGraphicFramePr>
            <p:nvPr/>
          </p:nvGraphicFramePr>
          <p:xfrm>
            <a:off x="864" y="679"/>
            <a:ext cx="1248" cy="5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2" name="Equation" r:id="rId12" imgW="1981080" imgH="825480" progId="Equation.3">
                    <p:embed/>
                  </p:oleObj>
                </mc:Choice>
                <mc:Fallback>
                  <p:oleObj name="Equation" r:id="rId12" imgW="1981080" imgH="82548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679"/>
                          <a:ext cx="1248" cy="52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2" name="Object 21"/>
            <p:cNvGraphicFramePr>
              <a:graphicFrameLocks noChangeAspect="1"/>
            </p:cNvGraphicFramePr>
            <p:nvPr/>
          </p:nvGraphicFramePr>
          <p:xfrm>
            <a:off x="864" y="460"/>
            <a:ext cx="624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3" name="Equation" r:id="rId14" imgW="1028520" imgH="393480" progId="Equation.3">
                    <p:embed/>
                  </p:oleObj>
                </mc:Choice>
                <mc:Fallback>
                  <p:oleObj name="Equation" r:id="rId14" imgW="1028520" imgH="39348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460"/>
                          <a:ext cx="624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01" name="Object 23"/>
          <p:cNvGraphicFramePr>
            <a:graphicFrameLocks noChangeAspect="1"/>
          </p:cNvGraphicFramePr>
          <p:nvPr/>
        </p:nvGraphicFramePr>
        <p:xfrm>
          <a:off x="990600" y="831850"/>
          <a:ext cx="546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16" imgW="545760" imgH="431640" progId="Equation.3">
                  <p:embed/>
                </p:oleObj>
              </mc:Choice>
              <mc:Fallback>
                <p:oleObj name="Equation" r:id="rId16" imgW="545760" imgH="431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31850"/>
                        <a:ext cx="5461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8" name="Text Box 24"/>
          <p:cNvSpPr txBox="1">
            <a:spLocks noChangeArrowheads="1"/>
          </p:cNvSpPr>
          <p:nvPr/>
        </p:nvSpPr>
        <p:spPr bwMode="auto">
          <a:xfrm>
            <a:off x="4038600" y="730250"/>
            <a:ext cx="2895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直线的一般方程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26684" name="Oval 28"/>
          <p:cNvSpPr>
            <a:spLocks noChangeArrowheads="1"/>
          </p:cNvSpPr>
          <p:nvPr/>
        </p:nvSpPr>
        <p:spPr bwMode="auto">
          <a:xfrm>
            <a:off x="6324600" y="1828800"/>
            <a:ext cx="14478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6096000" y="1447800"/>
            <a:ext cx="2590800" cy="2362200"/>
            <a:chOff x="3840" y="912"/>
            <a:chExt cx="1632" cy="1488"/>
          </a:xfrm>
        </p:grpSpPr>
        <p:sp>
          <p:nvSpPr>
            <p:cNvPr id="4141" name="Line 25"/>
            <p:cNvSpPr>
              <a:spLocks noChangeShapeType="1"/>
            </p:cNvSpPr>
            <p:nvPr/>
          </p:nvSpPr>
          <p:spPr bwMode="auto">
            <a:xfrm flipV="1">
              <a:off x="4464" y="912"/>
              <a:ext cx="0" cy="96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2" name="Line 26"/>
            <p:cNvSpPr>
              <a:spLocks noChangeShapeType="1"/>
            </p:cNvSpPr>
            <p:nvPr/>
          </p:nvSpPr>
          <p:spPr bwMode="auto">
            <a:xfrm>
              <a:off x="4464" y="1872"/>
              <a:ext cx="960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3" name="Line 27"/>
            <p:cNvSpPr>
              <a:spLocks noChangeShapeType="1"/>
            </p:cNvSpPr>
            <p:nvPr/>
          </p:nvSpPr>
          <p:spPr bwMode="auto">
            <a:xfrm flipH="1">
              <a:off x="3936" y="1872"/>
              <a:ext cx="528" cy="52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4116" name="Object 32"/>
            <p:cNvGraphicFramePr>
              <a:graphicFrameLocks noChangeAspect="1"/>
            </p:cNvGraphicFramePr>
            <p:nvPr/>
          </p:nvGraphicFramePr>
          <p:xfrm>
            <a:off x="4320" y="912"/>
            <a:ext cx="110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5" name="Equation" r:id="rId18" imgW="253800" imgH="317160" progId="Equation.3">
                    <p:embed/>
                  </p:oleObj>
                </mc:Choice>
                <mc:Fallback>
                  <p:oleObj name="Equation" r:id="rId18" imgW="253800" imgH="31716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912"/>
                          <a:ext cx="110" cy="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17" name="Object 33"/>
            <p:cNvGraphicFramePr>
              <a:graphicFrameLocks noChangeAspect="1"/>
            </p:cNvGraphicFramePr>
            <p:nvPr/>
          </p:nvGraphicFramePr>
          <p:xfrm>
            <a:off x="5362" y="1920"/>
            <a:ext cx="110" cy="1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6" name="Equation" r:id="rId20" imgW="253800" imgH="241200" progId="Equation.3">
                    <p:embed/>
                  </p:oleObj>
                </mc:Choice>
                <mc:Fallback>
                  <p:oleObj name="Equation" r:id="rId20" imgW="253800" imgH="241200" progId="Equation.3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62" y="1920"/>
                          <a:ext cx="110" cy="1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18" name="Object 34"/>
            <p:cNvGraphicFramePr>
              <a:graphicFrameLocks noChangeAspect="1"/>
            </p:cNvGraphicFramePr>
            <p:nvPr/>
          </p:nvGraphicFramePr>
          <p:xfrm>
            <a:off x="3840" y="2290"/>
            <a:ext cx="88" cy="1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7" name="Equation" r:id="rId22" imgW="203040" imgH="253800" progId="Equation.3">
                    <p:embed/>
                  </p:oleObj>
                </mc:Choice>
                <mc:Fallback>
                  <p:oleObj name="Equation" r:id="rId22" imgW="203040" imgH="253800" progId="Equation.3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0" y="2290"/>
                          <a:ext cx="88" cy="1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19" name="Object 35"/>
            <p:cNvGraphicFramePr>
              <a:graphicFrameLocks noChangeAspect="1"/>
            </p:cNvGraphicFramePr>
            <p:nvPr/>
          </p:nvGraphicFramePr>
          <p:xfrm>
            <a:off x="4434" y="1872"/>
            <a:ext cx="126" cy="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8" name="Equation" r:id="rId24" imgW="291960" imgH="317160" progId="Equation.3">
                    <p:embed/>
                  </p:oleObj>
                </mc:Choice>
                <mc:Fallback>
                  <p:oleObj name="Equation" r:id="rId24" imgW="291960" imgH="317160" progId="Equation.3">
                    <p:embed/>
                    <p:pic>
                      <p:nvPicPr>
                        <p:cNvPr id="0" name="Object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34" y="1872"/>
                          <a:ext cx="126" cy="1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26693" name="Object 37"/>
          <p:cNvGraphicFramePr>
            <a:graphicFrameLocks noChangeAspect="1"/>
          </p:cNvGraphicFramePr>
          <p:nvPr/>
        </p:nvGraphicFramePr>
        <p:xfrm>
          <a:off x="7489825" y="2133600"/>
          <a:ext cx="11969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9" name="Equation" r:id="rId26" imgW="1765080" imgH="482400" progId="Equation.3">
                  <p:embed/>
                </p:oleObj>
              </mc:Choice>
              <mc:Fallback>
                <p:oleObj name="Equation" r:id="rId26" imgW="1765080" imgH="4824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825" y="2133600"/>
                        <a:ext cx="119697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38"/>
          <p:cNvGraphicFramePr>
            <a:graphicFrameLocks noChangeAspect="1"/>
          </p:cNvGraphicFramePr>
          <p:nvPr/>
        </p:nvGraphicFramePr>
        <p:xfrm>
          <a:off x="4476750" y="3219450"/>
          <a:ext cx="190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0" name="Equation" r:id="rId28" imgW="190440" imgH="419040" progId="Equation.3">
                  <p:embed/>
                </p:oleObj>
              </mc:Choice>
              <mc:Fallback>
                <p:oleObj name="Equation" r:id="rId28" imgW="190440" imgH="4190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0" y="3219450"/>
                        <a:ext cx="190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95" name="Object 39"/>
          <p:cNvGraphicFramePr>
            <a:graphicFrameLocks noChangeAspect="1"/>
          </p:cNvGraphicFramePr>
          <p:nvPr/>
        </p:nvGraphicFramePr>
        <p:xfrm>
          <a:off x="6035675" y="1981200"/>
          <a:ext cx="10509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1" name="Equation" r:id="rId30" imgW="1549080" imgH="469800" progId="Equation.3">
                  <p:embed/>
                </p:oleObj>
              </mc:Choice>
              <mc:Fallback>
                <p:oleObj name="Equation" r:id="rId30" imgW="1549080" imgH="4698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5675" y="1981200"/>
                        <a:ext cx="1050925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96" name="Object 40"/>
          <p:cNvGraphicFramePr>
            <a:graphicFrameLocks noChangeAspect="1"/>
          </p:cNvGraphicFramePr>
          <p:nvPr/>
        </p:nvGraphicFramePr>
        <p:xfrm>
          <a:off x="7569200" y="1698625"/>
          <a:ext cx="10414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Equation" r:id="rId32" imgW="1536480" imgH="419040" progId="Equation.3">
                  <p:embed/>
                </p:oleObj>
              </mc:Choice>
              <mc:Fallback>
                <p:oleObj name="Equation" r:id="rId32" imgW="1536480" imgH="4190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9200" y="1698625"/>
                        <a:ext cx="1041400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7086600" y="1752600"/>
            <a:ext cx="533400" cy="457200"/>
            <a:chOff x="4464" y="1104"/>
            <a:chExt cx="336" cy="288"/>
          </a:xfrm>
        </p:grpSpPr>
        <p:graphicFrame>
          <p:nvGraphicFramePr>
            <p:cNvPr id="4115" name="Object 46"/>
            <p:cNvGraphicFramePr>
              <a:graphicFrameLocks noChangeAspect="1"/>
            </p:cNvGraphicFramePr>
            <p:nvPr/>
          </p:nvGraphicFramePr>
          <p:xfrm>
            <a:off x="4512" y="1104"/>
            <a:ext cx="112" cy="1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3" name="Equation" r:id="rId34" imgW="241200" imgH="317160" progId="Equation.3">
                    <p:embed/>
                  </p:oleObj>
                </mc:Choice>
                <mc:Fallback>
                  <p:oleObj name="Equation" r:id="rId34" imgW="241200" imgH="317160" progId="Equation.3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12" y="1104"/>
                          <a:ext cx="112" cy="1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39" name="Line 47"/>
            <p:cNvSpPr>
              <a:spLocks noChangeShapeType="1"/>
            </p:cNvSpPr>
            <p:nvPr/>
          </p:nvSpPr>
          <p:spPr bwMode="auto">
            <a:xfrm flipV="1">
              <a:off x="4464" y="1200"/>
              <a:ext cx="336" cy="9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40" name="Line 48"/>
            <p:cNvSpPr>
              <a:spLocks noChangeShapeType="1"/>
            </p:cNvSpPr>
            <p:nvPr/>
          </p:nvSpPr>
          <p:spPr bwMode="auto">
            <a:xfrm>
              <a:off x="4464" y="1296"/>
              <a:ext cx="288" cy="9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7165975" y="2209800"/>
            <a:ext cx="377825" cy="1600200"/>
            <a:chOff x="4514" y="1392"/>
            <a:chExt cx="238" cy="1008"/>
          </a:xfrm>
        </p:grpSpPr>
        <p:sp>
          <p:nvSpPr>
            <p:cNvPr id="4138" name="Line 29"/>
            <p:cNvSpPr>
              <a:spLocks noChangeShapeType="1"/>
            </p:cNvSpPr>
            <p:nvPr/>
          </p:nvSpPr>
          <p:spPr bwMode="auto">
            <a:xfrm flipH="1">
              <a:off x="4514" y="1392"/>
              <a:ext cx="238" cy="912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4114" name="Object 50"/>
            <p:cNvGraphicFramePr>
              <a:graphicFrameLocks noChangeAspect="1"/>
            </p:cNvGraphicFramePr>
            <p:nvPr/>
          </p:nvGraphicFramePr>
          <p:xfrm>
            <a:off x="4546" y="2208"/>
            <a:ext cx="15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4" name="Equation" r:id="rId36" imgW="355320" imgH="431640" progId="Equation.3">
                    <p:embed/>
                  </p:oleObj>
                </mc:Choice>
                <mc:Fallback>
                  <p:oleObj name="Equation" r:id="rId36" imgW="355320" imgH="431640" progId="Equation.3">
                    <p:embed/>
                    <p:pic>
                      <p:nvPicPr>
                        <p:cNvPr id="0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6" y="2208"/>
                          <a:ext cx="158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26708" name="Object 52"/>
          <p:cNvGraphicFramePr>
            <a:graphicFrameLocks noChangeAspect="1"/>
          </p:cNvGraphicFramePr>
          <p:nvPr/>
        </p:nvGraphicFramePr>
        <p:xfrm>
          <a:off x="990600" y="1968500"/>
          <a:ext cx="1930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38" imgW="1930320" imgH="393480" progId="Equation.3">
                  <p:embed/>
                </p:oleObj>
              </mc:Choice>
              <mc:Fallback>
                <p:oleObj name="Equation" r:id="rId38" imgW="1930320" imgH="39348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68500"/>
                        <a:ext cx="1930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53"/>
          <p:cNvGraphicFramePr>
            <a:graphicFrameLocks noChangeAspect="1"/>
          </p:cNvGraphicFramePr>
          <p:nvPr/>
        </p:nvGraphicFramePr>
        <p:xfrm>
          <a:off x="4476750" y="3219450"/>
          <a:ext cx="190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40" imgW="190440" imgH="419040" progId="Equation.3">
                  <p:embed/>
                </p:oleObj>
              </mc:Choice>
              <mc:Fallback>
                <p:oleObj name="Equation" r:id="rId40" imgW="190440" imgH="41904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0" y="3219450"/>
                        <a:ext cx="190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711" name="Object 55"/>
          <p:cNvGraphicFramePr>
            <a:graphicFrameLocks noChangeAspect="1"/>
          </p:cNvGraphicFramePr>
          <p:nvPr/>
        </p:nvGraphicFramePr>
        <p:xfrm>
          <a:off x="2959100" y="2044700"/>
          <a:ext cx="393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42" imgW="393480" imgH="241200" progId="Equation.3">
                  <p:embed/>
                </p:oleObj>
              </mc:Choice>
              <mc:Fallback>
                <p:oleObj name="Equation" r:id="rId42" imgW="393480" imgH="2412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2044700"/>
                        <a:ext cx="3937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712" name="Object 56"/>
          <p:cNvGraphicFramePr>
            <a:graphicFrameLocks noChangeAspect="1"/>
          </p:cNvGraphicFramePr>
          <p:nvPr/>
        </p:nvGraphicFramePr>
        <p:xfrm>
          <a:off x="4787900" y="1879600"/>
          <a:ext cx="1155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Equation" r:id="rId44" imgW="1155600" imgH="482400" progId="Equation.3">
                  <p:embed/>
                </p:oleObj>
              </mc:Choice>
              <mc:Fallback>
                <p:oleObj name="Equation" r:id="rId44" imgW="1155600" imgH="4824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1879600"/>
                        <a:ext cx="11557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713" name="Text Box 57"/>
          <p:cNvSpPr txBox="1">
            <a:spLocks noChangeArrowheads="1"/>
          </p:cNvSpPr>
          <p:nvPr/>
        </p:nvSpPr>
        <p:spPr bwMode="auto">
          <a:xfrm>
            <a:off x="914400" y="2514600"/>
            <a:ext cx="1066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因为</a:t>
            </a:r>
          </a:p>
        </p:txBody>
      </p:sp>
      <p:graphicFrame>
        <p:nvGraphicFramePr>
          <p:cNvPr id="326714" name="Object 58"/>
          <p:cNvGraphicFramePr>
            <a:graphicFrameLocks noChangeAspect="1"/>
          </p:cNvGraphicFramePr>
          <p:nvPr/>
        </p:nvGraphicFramePr>
        <p:xfrm>
          <a:off x="1752600" y="2590800"/>
          <a:ext cx="137160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quation" r:id="rId46" imgW="1396800" imgH="431640" progId="Equation.3">
                  <p:embed/>
                </p:oleObj>
              </mc:Choice>
              <mc:Fallback>
                <p:oleObj name="Equation" r:id="rId46" imgW="1396800" imgH="43164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590800"/>
                        <a:ext cx="137160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715" name="Text Box 59"/>
          <p:cNvSpPr txBox="1">
            <a:spLocks noChangeArrowheads="1"/>
          </p:cNvSpPr>
          <p:nvPr/>
        </p:nvSpPr>
        <p:spPr bwMode="auto">
          <a:xfrm>
            <a:off x="3048000" y="2528888"/>
            <a:ext cx="2895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在直线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L</a:t>
            </a:r>
            <a:r>
              <a:rPr kumimoji="1" lang="en-US" altLang="zh-CN" sz="2800" b="1" baseline="-25000">
                <a:solidFill>
                  <a:schemeClr val="tx2"/>
                </a:solidFill>
                <a:latin typeface="Times New Roman" pitchFamily="18" charset="0"/>
              </a:rPr>
              <a:t>0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上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326716" name="Text Box 60"/>
          <p:cNvSpPr txBox="1">
            <a:spLocks noChangeArrowheads="1"/>
          </p:cNvSpPr>
          <p:nvPr/>
        </p:nvSpPr>
        <p:spPr bwMode="auto">
          <a:xfrm>
            <a:off x="914400" y="3227388"/>
            <a:ext cx="1066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所以</a:t>
            </a:r>
          </a:p>
        </p:txBody>
      </p:sp>
      <p:graphicFrame>
        <p:nvGraphicFramePr>
          <p:cNvPr id="326718" name="Object 62"/>
          <p:cNvGraphicFramePr>
            <a:graphicFrameLocks noChangeAspect="1"/>
          </p:cNvGraphicFramePr>
          <p:nvPr/>
        </p:nvGraphicFramePr>
        <p:xfrm>
          <a:off x="1771650" y="3263900"/>
          <a:ext cx="1409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tion" r:id="rId48" imgW="1409400" imgH="482400" progId="Equation.3">
                  <p:embed/>
                </p:oleObj>
              </mc:Choice>
              <mc:Fallback>
                <p:oleObj name="Equation" r:id="rId48" imgW="1409400" imgH="4824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3263900"/>
                        <a:ext cx="14097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719" name="Object 63"/>
          <p:cNvGraphicFramePr>
            <a:graphicFrameLocks noChangeAspect="1"/>
          </p:cNvGraphicFramePr>
          <p:nvPr/>
        </p:nvGraphicFramePr>
        <p:xfrm>
          <a:off x="3276600" y="3060700"/>
          <a:ext cx="20066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50" imgW="2006280" imgH="825480" progId="Equation.3">
                  <p:embed/>
                </p:oleObj>
              </mc:Choice>
              <mc:Fallback>
                <p:oleObj name="Equation" r:id="rId50" imgW="2006280" imgH="82548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060700"/>
                        <a:ext cx="20066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720" name="Text Box 64"/>
          <p:cNvSpPr txBox="1">
            <a:spLocks noChangeArrowheads="1"/>
          </p:cNvSpPr>
          <p:nvPr/>
        </p:nvSpPr>
        <p:spPr bwMode="auto">
          <a:xfrm>
            <a:off x="935038" y="5486400"/>
            <a:ext cx="1066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即</a:t>
            </a:r>
          </a:p>
        </p:txBody>
      </p:sp>
      <p:graphicFrame>
        <p:nvGraphicFramePr>
          <p:cNvPr id="326721" name="Object 65"/>
          <p:cNvGraphicFramePr>
            <a:graphicFrameLocks noChangeAspect="1"/>
          </p:cNvGraphicFramePr>
          <p:nvPr/>
        </p:nvGraphicFramePr>
        <p:xfrm>
          <a:off x="3378200" y="1905000"/>
          <a:ext cx="1346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52" imgW="1346040" imgH="419040" progId="Equation.3">
                  <p:embed/>
                </p:oleObj>
              </mc:Choice>
              <mc:Fallback>
                <p:oleObj name="Equation" r:id="rId52" imgW="1346040" imgH="41904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1905000"/>
                        <a:ext cx="1346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723" name="Line 67"/>
          <p:cNvSpPr>
            <a:spLocks noChangeShapeType="1"/>
          </p:cNvSpPr>
          <p:nvPr/>
        </p:nvSpPr>
        <p:spPr bwMode="auto">
          <a:xfrm>
            <a:off x="3429000" y="2362200"/>
            <a:ext cx="2362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6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2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6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6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26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26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6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6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26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26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26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2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26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722" grpId="0" animBg="1" autoUpdateAnimBg="0"/>
      <p:bldP spid="326717" grpId="0" animBg="1"/>
      <p:bldP spid="326684" grpId="0" animBg="1"/>
      <p:bldP spid="326713" grpId="0" autoUpdateAnimBg="0"/>
      <p:bldP spid="326715" grpId="0" autoUpdateAnimBg="0"/>
      <p:bldP spid="326716" grpId="0" autoUpdateAnimBg="0"/>
      <p:bldP spid="326720" grpId="0" autoUpdateAnimBg="0"/>
      <p:bldP spid="3267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80263-DDC5-4C94-816E-7EAEAAA64505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5133" name="Text Box 2"/>
          <p:cNvSpPr txBox="1">
            <a:spLocks noChangeArrowheads="1"/>
          </p:cNvSpPr>
          <p:nvPr/>
        </p:nvSpPr>
        <p:spPr bwMode="auto">
          <a:xfrm>
            <a:off x="762000" y="623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例</a:t>
            </a:r>
            <a:endParaRPr kumimoji="1" lang="zh-CN" altLang="en-US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29731" name="Text Box 3"/>
          <p:cNvSpPr txBox="1">
            <a:spLocks noChangeArrowheads="1"/>
          </p:cNvSpPr>
          <p:nvPr/>
        </p:nvSpPr>
        <p:spPr bwMode="auto">
          <a:xfrm>
            <a:off x="762000" y="25288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  <a:endParaRPr kumimoji="1" lang="zh-CN" altLang="en-US" sz="2800" b="1">
              <a:solidFill>
                <a:srgbClr val="006600"/>
              </a:solidFill>
              <a:latin typeface="Times New Roman" pitchFamily="18" charset="0"/>
              <a:ea typeface="黑体" pitchFamily="49" charset="-122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522413" y="417513"/>
          <a:ext cx="7011987" cy="209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3" imgW="6921360" imgH="2070000" progId="Equation.DSMT4">
                  <p:embed/>
                </p:oleObj>
              </mc:Choice>
              <mc:Fallback>
                <p:oleObj name="Equation" r:id="rId3" imgW="6921360" imgH="2070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3" y="417513"/>
                        <a:ext cx="7011987" cy="2097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9733" name="Text Box 5"/>
          <p:cNvSpPr txBox="1">
            <a:spLocks noChangeArrowheads="1"/>
          </p:cNvSpPr>
          <p:nvPr/>
        </p:nvSpPr>
        <p:spPr bwMode="auto">
          <a:xfrm>
            <a:off x="1371600" y="2528888"/>
            <a:ext cx="579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将两已知直线方程化为参数方程为</a:t>
            </a:r>
          </a:p>
        </p:txBody>
      </p:sp>
      <p:graphicFrame>
        <p:nvGraphicFramePr>
          <p:cNvPr id="329734" name="Object 6"/>
          <p:cNvGraphicFramePr>
            <a:graphicFrameLocks noChangeAspect="1"/>
          </p:cNvGraphicFramePr>
          <p:nvPr/>
        </p:nvGraphicFramePr>
        <p:xfrm>
          <a:off x="1524000" y="3136900"/>
          <a:ext cx="19304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5" imgW="1930320" imgH="1511280" progId="Equation.3">
                  <p:embed/>
                </p:oleObj>
              </mc:Choice>
              <mc:Fallback>
                <p:oleObj name="Equation" r:id="rId5" imgW="1930320" imgH="1511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136900"/>
                        <a:ext cx="1930400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35" name="Object 7"/>
          <p:cNvGraphicFramePr>
            <a:graphicFrameLocks noChangeAspect="1"/>
          </p:cNvGraphicFramePr>
          <p:nvPr/>
        </p:nvGraphicFramePr>
        <p:xfrm>
          <a:off x="1466850" y="4870450"/>
          <a:ext cx="57785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7" imgW="5778360" imgH="444240" progId="Equation.3">
                  <p:embed/>
                </p:oleObj>
              </mc:Choice>
              <mc:Fallback>
                <p:oleObj name="Equation" r:id="rId7" imgW="577836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850" y="4870450"/>
                        <a:ext cx="5778500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9736" name="Line 8"/>
          <p:cNvSpPr>
            <a:spLocks noChangeShapeType="1"/>
          </p:cNvSpPr>
          <p:nvPr/>
        </p:nvSpPr>
        <p:spPr bwMode="auto">
          <a:xfrm>
            <a:off x="6324600" y="3886200"/>
            <a:ext cx="2286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6400800" y="3505200"/>
            <a:ext cx="533400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4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·</a:t>
            </a:r>
          </a:p>
        </p:txBody>
      </p:sp>
      <p:sp>
        <p:nvSpPr>
          <p:cNvPr id="329738" name="Line 10"/>
          <p:cNvSpPr>
            <a:spLocks noChangeShapeType="1"/>
          </p:cNvSpPr>
          <p:nvPr/>
        </p:nvSpPr>
        <p:spPr bwMode="auto">
          <a:xfrm flipH="1">
            <a:off x="6553200" y="3429000"/>
            <a:ext cx="1066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29739" name="Line 11"/>
          <p:cNvSpPr>
            <a:spLocks noChangeShapeType="1"/>
          </p:cNvSpPr>
          <p:nvPr/>
        </p:nvSpPr>
        <p:spPr bwMode="auto">
          <a:xfrm>
            <a:off x="7978775" y="3505200"/>
            <a:ext cx="631825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329748" name="Object 20"/>
          <p:cNvGraphicFramePr>
            <a:graphicFrameLocks noChangeAspect="1"/>
          </p:cNvGraphicFramePr>
          <p:nvPr/>
        </p:nvGraphicFramePr>
        <p:xfrm>
          <a:off x="3784600" y="3136900"/>
          <a:ext cx="23114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9" imgW="2311200" imgH="1511280" progId="Equation.3">
                  <p:embed/>
                </p:oleObj>
              </mc:Choice>
              <mc:Fallback>
                <p:oleObj name="Equation" r:id="rId9" imgW="2311200" imgH="15112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3136900"/>
                        <a:ext cx="2311400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40" name="Group 21"/>
          <p:cNvGrpSpPr>
            <a:grpSpLocks/>
          </p:cNvGrpSpPr>
          <p:nvPr/>
        </p:nvGrpSpPr>
        <p:grpSpPr bwMode="auto">
          <a:xfrm>
            <a:off x="53975" y="0"/>
            <a:ext cx="3756025" cy="442913"/>
            <a:chOff x="34" y="0"/>
            <a:chExt cx="2366" cy="279"/>
          </a:xfrm>
        </p:grpSpPr>
        <p:grpSp>
          <p:nvGrpSpPr>
            <p:cNvPr id="5141" name="Group 22"/>
            <p:cNvGrpSpPr>
              <a:grpSpLocks/>
            </p:cNvGrpSpPr>
            <p:nvPr/>
          </p:nvGrpSpPr>
          <p:grpSpPr bwMode="auto">
            <a:xfrm>
              <a:off x="34" y="33"/>
              <a:ext cx="2222" cy="246"/>
              <a:chOff x="34" y="33"/>
              <a:chExt cx="2222" cy="246"/>
            </a:xfrm>
          </p:grpSpPr>
          <p:sp>
            <p:nvSpPr>
              <p:cNvPr id="5143" name="Line 23"/>
              <p:cNvSpPr>
                <a:spLocks noChangeShapeType="1"/>
              </p:cNvSpPr>
              <p:nvPr/>
            </p:nvSpPr>
            <p:spPr bwMode="auto">
              <a:xfrm>
                <a:off x="136" y="231"/>
                <a:ext cx="2120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5144" name="Picture 24" descr="BD10263_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34" y="33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142" name="Rectangle 25"/>
            <p:cNvSpPr>
              <a:spLocks noChangeArrowheads="1"/>
            </p:cNvSpPr>
            <p:nvPr/>
          </p:nvSpPr>
          <p:spPr bwMode="auto">
            <a:xfrm>
              <a:off x="240" y="0"/>
              <a:ext cx="2160" cy="21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空间解析几何与向量代数 习题课</a:t>
              </a:r>
            </a:p>
          </p:txBody>
        </p:sp>
      </p:grpSp>
      <p:graphicFrame>
        <p:nvGraphicFramePr>
          <p:cNvPr id="329754" name="Object 26"/>
          <p:cNvGraphicFramePr>
            <a:graphicFrameLocks noChangeAspect="1"/>
          </p:cNvGraphicFramePr>
          <p:nvPr/>
        </p:nvGraphicFramePr>
        <p:xfrm>
          <a:off x="1524000" y="5437188"/>
          <a:ext cx="55245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公式" r:id="rId12" imgW="5524200" imgH="431640" progId="Equation.3">
                  <p:embed/>
                </p:oleObj>
              </mc:Choice>
              <mc:Fallback>
                <p:oleObj name="公式" r:id="rId12" imgW="5524200" imgH="43164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437188"/>
                        <a:ext cx="5524500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55" name="Object 27"/>
          <p:cNvGraphicFramePr>
            <a:graphicFrameLocks noChangeAspect="1"/>
          </p:cNvGraphicFramePr>
          <p:nvPr/>
        </p:nvGraphicFramePr>
        <p:xfrm>
          <a:off x="8089900" y="4305300"/>
          <a:ext cx="368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14" imgW="368280" imgH="419040" progId="Equation.3">
                  <p:embed/>
                </p:oleObj>
              </mc:Choice>
              <mc:Fallback>
                <p:oleObj name="Equation" r:id="rId14" imgW="368280" imgH="4190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9900" y="4305300"/>
                        <a:ext cx="368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56" name="Object 28"/>
          <p:cNvGraphicFramePr>
            <a:graphicFrameLocks noChangeAspect="1"/>
          </p:cNvGraphicFramePr>
          <p:nvPr/>
        </p:nvGraphicFramePr>
        <p:xfrm>
          <a:off x="6286500" y="4038600"/>
          <a:ext cx="342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16" imgW="342720" imgH="419040" progId="Equation.3">
                  <p:embed/>
                </p:oleObj>
              </mc:Choice>
              <mc:Fallback>
                <p:oleObj name="Equation" r:id="rId16" imgW="342720" imgH="41904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4038600"/>
                        <a:ext cx="342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57" name="Object 29"/>
          <p:cNvGraphicFramePr>
            <a:graphicFrameLocks noChangeAspect="1"/>
          </p:cNvGraphicFramePr>
          <p:nvPr/>
        </p:nvGraphicFramePr>
        <p:xfrm>
          <a:off x="6324600" y="3505200"/>
          <a:ext cx="266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18" imgW="266400" imgH="291960" progId="Equation.3">
                  <p:embed/>
                </p:oleObj>
              </mc:Choice>
              <mc:Fallback>
                <p:oleObj name="Equation" r:id="rId18" imgW="266400" imgH="29196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505200"/>
                        <a:ext cx="2667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58" name="Object 30"/>
          <p:cNvGraphicFramePr>
            <a:graphicFrameLocks noChangeAspect="1"/>
          </p:cNvGraphicFramePr>
          <p:nvPr/>
        </p:nvGraphicFramePr>
        <p:xfrm>
          <a:off x="7086600" y="3810000"/>
          <a:ext cx="190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20" imgW="419040" imgH="698400" progId="Equation.3">
                  <p:embed/>
                </p:oleObj>
              </mc:Choice>
              <mc:Fallback>
                <p:oleObj name="Equation" r:id="rId20" imgW="419040" imgH="6984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810000"/>
                        <a:ext cx="190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9759" name="Object 31"/>
          <p:cNvGraphicFramePr>
            <a:graphicFrameLocks noChangeAspect="1"/>
          </p:cNvGraphicFramePr>
          <p:nvPr/>
        </p:nvGraphicFramePr>
        <p:xfrm>
          <a:off x="8077200" y="3810000"/>
          <a:ext cx="1905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22" imgW="419040" imgH="698400" progId="Equation.3">
                  <p:embed/>
                </p:oleObj>
              </mc:Choice>
              <mc:Fallback>
                <p:oleObj name="Equation" r:id="rId22" imgW="419040" imgH="6984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3810000"/>
                        <a:ext cx="1905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75"/>
                                        <p:tgtEl>
                                          <p:spTgt spid="3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25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9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29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9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9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9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9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29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9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2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1" grpId="0" autoUpdateAnimBg="0"/>
      <p:bldP spid="329733" grpId="0" autoUpdateAnimBg="0"/>
      <p:bldP spid="329736" grpId="0" animBg="1"/>
      <p:bldP spid="329737" grpId="0" autoUpdateAnimBg="0"/>
      <p:bldP spid="329738" grpId="0" animBg="1"/>
      <p:bldP spid="3297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F9AB1D-B5E7-4E97-A855-A25F3C9A82C8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6158" name="AutoShape 36"/>
          <p:cNvSpPr>
            <a:spLocks noChangeArrowheads="1"/>
          </p:cNvSpPr>
          <p:nvPr/>
        </p:nvSpPr>
        <p:spPr bwMode="auto">
          <a:xfrm>
            <a:off x="5410200" y="2590800"/>
            <a:ext cx="3124200" cy="914400"/>
          </a:xfrm>
          <a:prstGeom prst="parallelogram">
            <a:avLst>
              <a:gd name="adj" fmla="val 20358"/>
            </a:avLst>
          </a:prstGeom>
          <a:gradFill rotWithShape="0">
            <a:gsLst>
              <a:gs pos="0">
                <a:srgbClr val="00FF99"/>
              </a:gs>
              <a:gs pos="50000">
                <a:srgbClr val="FFFFFF"/>
              </a:gs>
              <a:gs pos="100000">
                <a:srgbClr val="00FF99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330755" name="Object 3"/>
          <p:cNvGraphicFramePr>
            <a:graphicFrameLocks noChangeAspect="1"/>
          </p:cNvGraphicFramePr>
          <p:nvPr/>
        </p:nvGraphicFramePr>
        <p:xfrm>
          <a:off x="977900" y="2590800"/>
          <a:ext cx="44323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公式" r:id="rId3" imgW="4431960" imgH="444240" progId="Equation.3">
                  <p:embed/>
                </p:oleObj>
              </mc:Choice>
              <mc:Fallback>
                <p:oleObj name="公式" r:id="rId3" imgW="44319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2590800"/>
                        <a:ext cx="4432300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90600" y="3138488"/>
            <a:ext cx="4267200" cy="442912"/>
            <a:chOff x="604" y="1728"/>
            <a:chExt cx="2688" cy="279"/>
          </a:xfrm>
        </p:grpSpPr>
        <p:graphicFrame>
          <p:nvGraphicFramePr>
            <p:cNvPr id="6156" name="Object 5"/>
            <p:cNvGraphicFramePr>
              <a:graphicFrameLocks noChangeAspect="1"/>
            </p:cNvGraphicFramePr>
            <p:nvPr/>
          </p:nvGraphicFramePr>
          <p:xfrm>
            <a:off x="604" y="1728"/>
            <a:ext cx="2688" cy="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9" name="公式" r:id="rId5" imgW="4267080" imgH="444240" progId="Equation.3">
                    <p:embed/>
                  </p:oleObj>
                </mc:Choice>
                <mc:Fallback>
                  <p:oleObj name="公式" r:id="rId5" imgW="4267080" imgH="44424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4" y="1728"/>
                          <a:ext cx="2688" cy="2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2" name="Line 6"/>
            <p:cNvSpPr>
              <a:spLocks noChangeShapeType="1"/>
            </p:cNvSpPr>
            <p:nvPr/>
          </p:nvSpPr>
          <p:spPr bwMode="auto">
            <a:xfrm>
              <a:off x="912" y="172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73" name="Line 7"/>
            <p:cNvSpPr>
              <a:spLocks noChangeShapeType="1"/>
            </p:cNvSpPr>
            <p:nvPr/>
          </p:nvSpPr>
          <p:spPr bwMode="auto">
            <a:xfrm>
              <a:off x="1776" y="172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6172200" y="3657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即有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990600" y="3733800"/>
            <a:ext cx="5143500" cy="442913"/>
            <a:chOff x="548" y="1968"/>
            <a:chExt cx="3240" cy="279"/>
          </a:xfrm>
        </p:grpSpPr>
        <p:graphicFrame>
          <p:nvGraphicFramePr>
            <p:cNvPr id="6155" name="Object 10"/>
            <p:cNvGraphicFramePr>
              <a:graphicFrameLocks noChangeAspect="1"/>
            </p:cNvGraphicFramePr>
            <p:nvPr/>
          </p:nvGraphicFramePr>
          <p:xfrm>
            <a:off x="548" y="1968"/>
            <a:ext cx="3240" cy="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0" name="公式" r:id="rId7" imgW="5143320" imgH="444240" progId="Equation.3">
                    <p:embed/>
                  </p:oleObj>
                </mc:Choice>
                <mc:Fallback>
                  <p:oleObj name="公式" r:id="rId7" imgW="5143320" imgH="44424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8" y="1968"/>
                          <a:ext cx="3240" cy="27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0" name="Line 11"/>
            <p:cNvSpPr>
              <a:spLocks noChangeShapeType="1"/>
            </p:cNvSpPr>
            <p:nvPr/>
          </p:nvSpPr>
          <p:spPr bwMode="auto">
            <a:xfrm>
              <a:off x="1104" y="196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71" name="Line 12"/>
            <p:cNvSpPr>
              <a:spLocks noChangeShapeType="1"/>
            </p:cNvSpPr>
            <p:nvPr/>
          </p:nvSpPr>
          <p:spPr bwMode="auto">
            <a:xfrm>
              <a:off x="1680" y="196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330765" name="Object 13"/>
          <p:cNvGraphicFramePr>
            <a:graphicFrameLocks noChangeAspect="1"/>
          </p:cNvGraphicFramePr>
          <p:nvPr/>
        </p:nvGraphicFramePr>
        <p:xfrm>
          <a:off x="1181100" y="4267200"/>
          <a:ext cx="49149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9" imgW="4914720" imgH="914400" progId="Equation.DSMT4">
                  <p:embed/>
                </p:oleObj>
              </mc:Choice>
              <mc:Fallback>
                <p:oleObj name="Equation" r:id="rId9" imgW="4914720" imgH="914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267200"/>
                        <a:ext cx="49149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62" name="Group 22"/>
          <p:cNvGrpSpPr>
            <a:grpSpLocks/>
          </p:cNvGrpSpPr>
          <p:nvPr/>
        </p:nvGrpSpPr>
        <p:grpSpPr bwMode="auto">
          <a:xfrm>
            <a:off x="53975" y="0"/>
            <a:ext cx="3756025" cy="442913"/>
            <a:chOff x="34" y="0"/>
            <a:chExt cx="2366" cy="279"/>
          </a:xfrm>
        </p:grpSpPr>
        <p:grpSp>
          <p:nvGrpSpPr>
            <p:cNvPr id="6166" name="Group 23"/>
            <p:cNvGrpSpPr>
              <a:grpSpLocks/>
            </p:cNvGrpSpPr>
            <p:nvPr/>
          </p:nvGrpSpPr>
          <p:grpSpPr bwMode="auto">
            <a:xfrm>
              <a:off x="34" y="33"/>
              <a:ext cx="2222" cy="246"/>
              <a:chOff x="34" y="33"/>
              <a:chExt cx="2222" cy="246"/>
            </a:xfrm>
          </p:grpSpPr>
          <p:sp>
            <p:nvSpPr>
              <p:cNvPr id="6168" name="Line 24"/>
              <p:cNvSpPr>
                <a:spLocks noChangeShapeType="1"/>
              </p:cNvSpPr>
              <p:nvPr/>
            </p:nvSpPr>
            <p:spPr bwMode="auto">
              <a:xfrm>
                <a:off x="136" y="231"/>
                <a:ext cx="2120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6169" name="Picture 25" descr="BD10263_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34" y="33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167" name="Rectangle 26"/>
            <p:cNvSpPr>
              <a:spLocks noChangeArrowheads="1"/>
            </p:cNvSpPr>
            <p:nvPr/>
          </p:nvSpPr>
          <p:spPr bwMode="auto">
            <a:xfrm>
              <a:off x="240" y="0"/>
              <a:ext cx="2160" cy="21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1600" b="1">
                  <a:solidFill>
                    <a:srgbClr val="FF0000"/>
                  </a:solidFill>
                  <a:latin typeface="幼圆" pitchFamily="49" charset="-122"/>
                  <a:ea typeface="幼圆" pitchFamily="49" charset="-122"/>
                </a:rPr>
                <a:t>空间解析几何与向量代数 习题课</a:t>
              </a:r>
            </a:p>
          </p:txBody>
        </p:sp>
      </p:grpSp>
      <p:graphicFrame>
        <p:nvGraphicFramePr>
          <p:cNvPr id="6148" name="Object 27"/>
          <p:cNvGraphicFramePr>
            <a:graphicFrameLocks noChangeAspect="1"/>
          </p:cNvGraphicFramePr>
          <p:nvPr/>
        </p:nvGraphicFramePr>
        <p:xfrm>
          <a:off x="1295400" y="381000"/>
          <a:ext cx="7011988" cy="20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12" imgW="6921360" imgH="2070000" progId="Equation.3">
                  <p:embed/>
                </p:oleObj>
              </mc:Choice>
              <mc:Fallback>
                <p:oleObj name="Equation" r:id="rId12" imgW="6921360" imgH="20700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1000"/>
                        <a:ext cx="7011988" cy="209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3" name="Rectangle 28"/>
          <p:cNvSpPr>
            <a:spLocks noChangeArrowheads="1"/>
          </p:cNvSpPr>
          <p:nvPr/>
        </p:nvSpPr>
        <p:spPr bwMode="auto">
          <a:xfrm>
            <a:off x="990600" y="381000"/>
            <a:ext cx="6934200" cy="2133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330781" name="Object 29"/>
          <p:cNvGraphicFramePr>
            <a:graphicFrameLocks noChangeAspect="1"/>
          </p:cNvGraphicFramePr>
          <p:nvPr/>
        </p:nvGraphicFramePr>
        <p:xfrm>
          <a:off x="6165850" y="4489450"/>
          <a:ext cx="2286000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14" imgW="2286000" imgH="431640" progId="Equation.DSMT4">
                  <p:embed/>
                </p:oleObj>
              </mc:Choice>
              <mc:Fallback>
                <p:oleObj name="Equation" r:id="rId14" imgW="2286000" imgH="43164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5850" y="4489450"/>
                        <a:ext cx="2286000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34"/>
          <p:cNvGraphicFramePr>
            <a:graphicFrameLocks noChangeAspect="1"/>
          </p:cNvGraphicFramePr>
          <p:nvPr/>
        </p:nvGraphicFramePr>
        <p:xfrm>
          <a:off x="5562600" y="2630488"/>
          <a:ext cx="2222500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16" imgW="2222280" imgH="419040" progId="Equation.3">
                  <p:embed/>
                </p:oleObj>
              </mc:Choice>
              <mc:Fallback>
                <p:oleObj name="Equation" r:id="rId16" imgW="2222280" imgH="41904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630488"/>
                        <a:ext cx="2222500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35"/>
          <p:cNvGraphicFramePr>
            <a:graphicFrameLocks noChangeAspect="1"/>
          </p:cNvGraphicFramePr>
          <p:nvPr/>
        </p:nvGraphicFramePr>
        <p:xfrm>
          <a:off x="5511800" y="3048000"/>
          <a:ext cx="29464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18" imgW="2946240" imgH="419040" progId="Equation.3">
                  <p:embed/>
                </p:oleObj>
              </mc:Choice>
              <mc:Fallback>
                <p:oleObj name="Equation" r:id="rId18" imgW="2946240" imgH="4190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800" y="3048000"/>
                        <a:ext cx="29464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89" name="Object 37"/>
          <p:cNvGraphicFramePr>
            <a:graphicFrameLocks noChangeAspect="1"/>
          </p:cNvGraphicFramePr>
          <p:nvPr/>
        </p:nvGraphicFramePr>
        <p:xfrm>
          <a:off x="1193800" y="5399088"/>
          <a:ext cx="31496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公式" r:id="rId20" imgW="3149280" imgH="393480" progId="Equation.3">
                  <p:embed/>
                </p:oleObj>
              </mc:Choice>
              <mc:Fallback>
                <p:oleObj name="公式" r:id="rId20" imgW="3149280" imgH="3934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5399088"/>
                        <a:ext cx="31496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0790" name="Object 38"/>
          <p:cNvGraphicFramePr>
            <a:graphicFrameLocks noChangeAspect="1"/>
          </p:cNvGraphicFramePr>
          <p:nvPr/>
        </p:nvGraphicFramePr>
        <p:xfrm>
          <a:off x="1179513" y="5957888"/>
          <a:ext cx="605948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公式" r:id="rId22" imgW="6057720" imgH="444240" progId="Equation.3">
                  <p:embed/>
                </p:oleObj>
              </mc:Choice>
              <mc:Fallback>
                <p:oleObj name="公式" r:id="rId22" imgW="6057720" imgH="4442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5957888"/>
                        <a:ext cx="6059487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0791" name="AutoShape 39"/>
          <p:cNvSpPr>
            <a:spLocks noChangeArrowheads="1"/>
          </p:cNvSpPr>
          <p:nvPr/>
        </p:nvSpPr>
        <p:spPr bwMode="auto">
          <a:xfrm>
            <a:off x="1066800" y="4876800"/>
            <a:ext cx="5334000" cy="914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330792" name="Object 40"/>
          <p:cNvGraphicFramePr>
            <a:graphicFrameLocks noChangeAspect="1"/>
          </p:cNvGraphicFramePr>
          <p:nvPr/>
        </p:nvGraphicFramePr>
        <p:xfrm>
          <a:off x="3276600" y="4889500"/>
          <a:ext cx="3035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Equation" r:id="rId24" imgW="3035160" imgH="825480" progId="Equation.DSMT4">
                  <p:embed/>
                </p:oleObj>
              </mc:Choice>
              <mc:Fallback>
                <p:oleObj name="Equation" r:id="rId24" imgW="3035160" imgH="825480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889500"/>
                        <a:ext cx="30353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0793" name="Text Box 41"/>
          <p:cNvSpPr txBox="1">
            <a:spLocks noChangeArrowheads="1"/>
          </p:cNvSpPr>
          <p:nvPr/>
        </p:nvSpPr>
        <p:spPr bwMode="auto">
          <a:xfrm>
            <a:off x="1143000" y="5043488"/>
            <a:ext cx="228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故</a:t>
            </a:r>
            <a:r>
              <a:rPr kumimoji="1" lang="en-US" altLang="zh-CN" sz="2800" b="1" i="1">
                <a:latin typeface="Times New Roman" pitchFamily="18" charset="0"/>
              </a:rPr>
              <a:t>L</a:t>
            </a:r>
            <a:r>
              <a:rPr kumimoji="1" lang="zh-CN" altLang="en-US" sz="2800" b="1">
                <a:latin typeface="Times New Roman" pitchFamily="18" charset="0"/>
              </a:rPr>
              <a:t>的方程为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0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0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0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3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60" grpId="0" autoUpdateAnimBg="0"/>
      <p:bldP spid="330791" grpId="0" animBg="1"/>
      <p:bldP spid="330793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281</Words>
  <Application>Microsoft Office PowerPoint</Application>
  <PresentationFormat>全屏显示(4:3)</PresentationFormat>
  <Paragraphs>62</Paragraphs>
  <Slides>9</Slides>
  <Notes>2</Notes>
  <HiddenSlides>0</HiddenSlides>
  <MMClips>0</MMClips>
  <ScaleCrop>false</ScaleCrop>
  <HeadingPairs>
    <vt:vector size="10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  <vt:variant>
        <vt:lpstr>自定义放映</vt:lpstr>
      </vt:variant>
      <vt:variant>
        <vt:i4>3</vt:i4>
      </vt:variant>
    </vt:vector>
  </HeadingPairs>
  <TitlesOfParts>
    <vt:vector size="21" baseType="lpstr">
      <vt:lpstr>黑体</vt:lpstr>
      <vt:lpstr>隶书</vt:lpstr>
      <vt:lpstr>宋体</vt:lpstr>
      <vt:lpstr>幼圆</vt:lpstr>
      <vt:lpstr>Arial</vt:lpstr>
      <vt:lpstr>Times New Roman</vt:lpstr>
      <vt:lpstr>默认设计模板</vt:lpstr>
      <vt:lpstr>公式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自定义放映 1</vt:lpstr>
      <vt:lpstr>自定义放映 2</vt:lpstr>
      <vt:lpstr>自定义放映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hou</dc:creator>
  <cp:lastModifiedBy>71958853@qq.com</cp:lastModifiedBy>
  <cp:revision>574</cp:revision>
  <cp:lastPrinted>2019-03-05T12:20:05Z</cp:lastPrinted>
  <dcterms:created xsi:type="dcterms:W3CDTF">1997-01-23T06:06:41Z</dcterms:created>
  <dcterms:modified xsi:type="dcterms:W3CDTF">2019-03-05T12:20:07Z</dcterms:modified>
</cp:coreProperties>
</file>